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1" r:id="rId4"/>
    <p:sldId id="271" r:id="rId5"/>
    <p:sldId id="260" r:id="rId6"/>
    <p:sldId id="259" r:id="rId7"/>
    <p:sldId id="262" r:id="rId8"/>
    <p:sldId id="263" r:id="rId9"/>
    <p:sldId id="264" r:id="rId10"/>
    <p:sldId id="265" r:id="rId11"/>
    <p:sldId id="267" r:id="rId12"/>
    <p:sldId id="270" r:id="rId13"/>
    <p:sldId id="258" r:id="rId14"/>
    <p:sldId id="269" r:id="rId15"/>
    <p:sldId id="266" r:id="rId16"/>
    <p:sldId id="268" r:id="rId17"/>
  </p:sldIdLst>
  <p:sldSz cx="9144000" cy="6858000" type="screen4x3"/>
  <p:notesSz cx="6858000" cy="9144000"/>
  <p:embeddedFontLs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Status and Tasks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</a:t>
            </a:r>
            <a:r>
              <a:rPr lang="en-US" dirty="0" smtClean="0"/>
              <a:t>Zhao</a:t>
            </a:r>
          </a:p>
          <a:p>
            <a:r>
              <a:rPr lang="en-US" dirty="0" smtClean="0"/>
              <a:t>Seamus </a:t>
            </a:r>
            <a:r>
              <a:rPr lang="en-US" dirty="0" smtClean="0"/>
              <a:t>Riordan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Birk</a:t>
            </a:r>
            <a:r>
              <a:rPr lang="en-US" dirty="0" smtClean="0"/>
              <a:t> effect in </a:t>
            </a:r>
            <a:r>
              <a:rPr lang="en-US" dirty="0" err="1" smtClean="0"/>
              <a:t>scintilator</a:t>
            </a:r>
            <a:r>
              <a:rPr lang="en-US" dirty="0" smtClean="0"/>
              <a:t>, add photon statistics (</a:t>
            </a:r>
            <a:r>
              <a:rPr lang="en-US" dirty="0" err="1" smtClean="0"/>
              <a:t>Sanghwa</a:t>
            </a:r>
            <a:r>
              <a:rPr lang="en-US" dirty="0" smtClean="0"/>
              <a:t>, </a:t>
            </a:r>
            <a:r>
              <a:rPr lang="en-US" dirty="0" err="1" smtClean="0"/>
              <a:t>Zhiwen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Finish occupancy study (</a:t>
            </a:r>
            <a:r>
              <a:rPr lang="en-US" dirty="0" err="1" smtClean="0"/>
              <a:t>Sanghwa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Trigger study </a:t>
            </a:r>
          </a:p>
          <a:p>
            <a:pPr lvl="1"/>
            <a:r>
              <a:rPr lang="en-US" dirty="0" err="1" smtClean="0"/>
              <a:t>Jpsi</a:t>
            </a:r>
            <a:r>
              <a:rPr lang="en-US" dirty="0" smtClean="0"/>
              <a:t> 3e in more details (</a:t>
            </a:r>
            <a:r>
              <a:rPr lang="en-US" dirty="0" err="1" smtClean="0"/>
              <a:t>Zhiwen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NH3 </a:t>
            </a:r>
            <a:r>
              <a:rPr lang="en-US" dirty="0" smtClean="0"/>
              <a:t>(???)</a:t>
            </a:r>
          </a:p>
          <a:p>
            <a:r>
              <a:rPr lang="en-US" dirty="0" smtClean="0"/>
              <a:t>DAQ </a:t>
            </a:r>
            <a:r>
              <a:rPr lang="en-US" dirty="0" smtClean="0">
                <a:solidFill>
                  <a:srgbClr val="FF0000"/>
                </a:solidFill>
              </a:rPr>
              <a:t>(need a detailed plan)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(???)</a:t>
            </a:r>
          </a:p>
          <a:p>
            <a:pPr lvl="1"/>
            <a:r>
              <a:rPr lang="en-US" dirty="0" smtClean="0"/>
              <a:t>occupancy</a:t>
            </a:r>
            <a:endParaRPr lang="en-US" dirty="0" smtClean="0"/>
          </a:p>
          <a:p>
            <a:pPr lvl="1"/>
            <a:r>
              <a:rPr lang="en-US" dirty="0" smtClean="0"/>
              <a:t>Cerenkov readout </a:t>
            </a:r>
          </a:p>
          <a:p>
            <a:pPr lvl="1"/>
            <a:r>
              <a:rPr lang="en-US" dirty="0" smtClean="0"/>
              <a:t>MRPC readout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PVDIS acceptance optimization with new magnet (</a:t>
            </a:r>
            <a:r>
              <a:rPr lang="en-US" dirty="0" err="1" smtClean="0">
                <a:solidFill>
                  <a:srgbClr val="FF0000"/>
                </a:solidFill>
              </a:rPr>
              <a:t>Rich,Zhiwen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new magnet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en-US" dirty="0" smtClean="0"/>
              <a:t>more </a:t>
            </a:r>
            <a:r>
              <a:rPr lang="en-US" dirty="0" smtClean="0"/>
              <a:t>documentation with code checked in for any major physics result, so that </a:t>
            </a:r>
            <a:r>
              <a:rPr lang="en-US" dirty="0" smtClean="0"/>
              <a:t>it can be repeated after new magnet</a:t>
            </a:r>
          </a:p>
          <a:p>
            <a:pPr marL="514350" indent="-514350"/>
            <a:r>
              <a:rPr lang="en-US" dirty="0" smtClean="0"/>
              <a:t>All studies need to redo or recheck, major ones below</a:t>
            </a:r>
          </a:p>
          <a:p>
            <a:pPr marL="914400" lvl="1" indent="-514350"/>
            <a:r>
              <a:rPr lang="en-US" dirty="0" smtClean="0"/>
              <a:t>Acceptance (</a:t>
            </a:r>
            <a:r>
              <a:rPr lang="en-US" dirty="0" err="1" smtClean="0"/>
              <a:t>Zhiwen,Rich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Efficiency </a:t>
            </a:r>
            <a:r>
              <a:rPr lang="en-US" dirty="0" smtClean="0"/>
              <a:t>(</a:t>
            </a:r>
            <a:r>
              <a:rPr lang="en-US" dirty="0" err="1" smtClean="0"/>
              <a:t>Zhiwen,Rich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Baffle (Rich)</a:t>
            </a:r>
          </a:p>
          <a:p>
            <a:pPr marL="914400" lvl="1" indent="-514350"/>
            <a:r>
              <a:rPr lang="en-US" dirty="0" smtClean="0"/>
              <a:t>Radiation (</a:t>
            </a:r>
            <a:r>
              <a:rPr lang="en-US" dirty="0" smtClean="0"/>
              <a:t>Lorenzo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Trigger (???)</a:t>
            </a:r>
            <a:endParaRPr lang="en-US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Digitization and </a:t>
            </a:r>
            <a:r>
              <a:rPr lang="en-US" dirty="0" smtClean="0"/>
              <a:t>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Digitization </a:t>
            </a:r>
            <a:r>
              <a:rPr lang="en-US" dirty="0" smtClean="0"/>
              <a:t>(</a:t>
            </a:r>
            <a:r>
              <a:rPr lang="en-US" dirty="0" smtClean="0"/>
              <a:t>keep it independent of simulation)</a:t>
            </a:r>
          </a:p>
          <a:p>
            <a:pPr lvl="1"/>
            <a:r>
              <a:rPr lang="en-US" dirty="0" smtClean="0"/>
              <a:t>MRPC and GEM digitization are most advanced, they are after simulation. For other detectors, we could do the same</a:t>
            </a:r>
          </a:p>
          <a:p>
            <a:pPr lvl="1"/>
            <a:r>
              <a:rPr lang="en-US" dirty="0" smtClean="0"/>
              <a:t>In simulation, Cerenkov record photons, SPD and EC record energy deposition, then in digitization, convert </a:t>
            </a:r>
            <a:r>
              <a:rPr lang="en-US" dirty="0" err="1" smtClean="0"/>
              <a:t>Cerenkov,SPD,EC</a:t>
            </a:r>
            <a:r>
              <a:rPr lang="en-US" dirty="0" smtClean="0"/>
              <a:t> to number of </a:t>
            </a:r>
            <a:r>
              <a:rPr lang="en-US" dirty="0" err="1" smtClean="0"/>
              <a:t>p.e</a:t>
            </a:r>
            <a:r>
              <a:rPr lang="en-US" dirty="0" smtClean="0"/>
              <a:t>., unless it can’t be </a:t>
            </a:r>
            <a:r>
              <a:rPr lang="en-US" dirty="0" smtClean="0"/>
              <a:t>separated</a:t>
            </a:r>
            <a:endParaRPr lang="en-US" dirty="0" smtClean="0"/>
          </a:p>
          <a:p>
            <a:pPr lvl="1"/>
            <a:r>
              <a:rPr lang="en-US" dirty="0" smtClean="0"/>
              <a:t>This would save a lot of simulation time</a:t>
            </a:r>
          </a:p>
          <a:p>
            <a:r>
              <a:rPr lang="en-US" dirty="0" smtClean="0"/>
              <a:t>Reconstruction</a:t>
            </a:r>
            <a:endParaRPr lang="en-US" dirty="0" smtClean="0"/>
          </a:p>
          <a:p>
            <a:pPr lvl="1"/>
            <a:r>
              <a:rPr lang="en-US" dirty="0" smtClean="0"/>
              <a:t>We have </a:t>
            </a:r>
            <a:r>
              <a:rPr lang="en-US" dirty="0" smtClean="0"/>
              <a:t>simple code to produce </a:t>
            </a:r>
            <a:r>
              <a:rPr lang="en-US" dirty="0" smtClean="0"/>
              <a:t>some plots and </a:t>
            </a:r>
            <a:r>
              <a:rPr lang="en-US" dirty="0" smtClean="0"/>
              <a:t>numbers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Need to look into how to do it with art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Both</a:t>
            </a:r>
          </a:p>
          <a:p>
            <a:pPr lvl="1"/>
            <a:r>
              <a:rPr lang="en-US" dirty="0" smtClean="0"/>
              <a:t>Keep code modular for different detector, algorithm and file format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79677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Manage </a:t>
            </a:r>
            <a:r>
              <a:rPr lang="en-US" dirty="0" smtClean="0"/>
              <a:t>tasks </a:t>
            </a:r>
            <a:r>
              <a:rPr lang="en-US" dirty="0" smtClean="0"/>
              <a:t>on redmine.jlab.org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684837"/>
            <a:ext cx="5105400" cy="1173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Link to </a:t>
            </a:r>
            <a:r>
              <a:rPr lang="en-US" dirty="0" err="1" smtClean="0"/>
              <a:t>git</a:t>
            </a:r>
            <a:r>
              <a:rPr lang="en-US" dirty="0" smtClean="0"/>
              <a:t> once </a:t>
            </a:r>
            <a:r>
              <a:rPr lang="en-US" dirty="0" err="1" smtClean="0"/>
              <a:t>coversion</a:t>
            </a:r>
            <a:r>
              <a:rPr lang="en-US" dirty="0" smtClean="0"/>
              <a:t> done</a:t>
            </a:r>
          </a:p>
          <a:p>
            <a:r>
              <a:rPr lang="en-US" dirty="0" smtClean="0"/>
              <a:t>Moving all or part of wiki also?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PVDIS acceptance optimization with new magnet (</a:t>
            </a:r>
            <a:r>
              <a:rPr lang="en-US" dirty="0" err="1" smtClean="0">
                <a:solidFill>
                  <a:srgbClr val="FF0000"/>
                </a:solidFill>
              </a:rPr>
              <a:t>Rich,Zhiwen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High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LGC and HGC tuning for new location (</a:t>
            </a:r>
            <a:r>
              <a:rPr lang="en-US" dirty="0" err="1" smtClean="0">
                <a:solidFill>
                  <a:srgbClr val="7030A0"/>
                </a:solidFill>
              </a:rPr>
              <a:t>Zhiwen,Michael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New field map (</a:t>
            </a:r>
            <a:r>
              <a:rPr lang="en-US" dirty="0" err="1" smtClean="0">
                <a:solidFill>
                  <a:srgbClr val="7030A0"/>
                </a:solidFill>
              </a:rPr>
              <a:t>Jay,Zhiwen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Medium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How current simulation will work with art?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Zhiwen,Seamus,Ole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only 1FTE can be </a:t>
            </a:r>
            <a:r>
              <a:rPr lang="en-US" dirty="0" smtClean="0"/>
              <a:t>requested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(need discussion)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0.25 simulation of </a:t>
            </a:r>
            <a:r>
              <a:rPr lang="en-US" dirty="0" err="1" smtClean="0"/>
              <a:t>Jpsi</a:t>
            </a:r>
            <a:r>
              <a:rPr lang="en-US" dirty="0" smtClean="0"/>
              <a:t> (trigger and physics)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0.25 simulation of SIDIS He3 and </a:t>
            </a:r>
            <a:r>
              <a:rPr lang="en-US" dirty="0" smtClean="0"/>
              <a:t>NH3 (trigger and physics)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0.25 </a:t>
            </a:r>
            <a:r>
              <a:rPr lang="en-US" dirty="0" smtClean="0"/>
              <a:t>tracking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0.25 detector definition service and  reconstruction </a:t>
            </a:r>
            <a:r>
              <a:rPr lang="en-US" dirty="0" smtClean="0"/>
              <a:t>in art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JLAB_VERSION=1.3 with Geant4.10.01.p03 and GEMC 2.3 for </a:t>
            </a:r>
            <a:r>
              <a:rPr lang="en-US" dirty="0" err="1" smtClean="0"/>
              <a:t>PreCDR</a:t>
            </a:r>
            <a:r>
              <a:rPr lang="en-US" dirty="0" smtClean="0"/>
              <a:t> update</a:t>
            </a:r>
          </a:p>
          <a:p>
            <a:r>
              <a:rPr lang="en-US" dirty="0" smtClean="0"/>
              <a:t>skip JLAB_VERSION=2.0 with Geant4.10.02.p02 and GEMC 2.5</a:t>
            </a:r>
          </a:p>
          <a:p>
            <a:r>
              <a:rPr lang="en-US" dirty="0" smtClean="0"/>
              <a:t>Test GEMC </a:t>
            </a:r>
            <a:r>
              <a:rPr lang="en-US" dirty="0" smtClean="0"/>
              <a:t>2.6</a:t>
            </a:r>
          </a:p>
          <a:p>
            <a:pPr lvl="1"/>
            <a:r>
              <a:rPr lang="en-US" dirty="0" smtClean="0"/>
              <a:t>CAD import</a:t>
            </a:r>
          </a:p>
          <a:p>
            <a:pPr lvl="1"/>
            <a:r>
              <a:rPr lang="en-US" dirty="0" smtClean="0"/>
              <a:t>Fast </a:t>
            </a:r>
            <a:r>
              <a:rPr lang="en-US" dirty="0" smtClean="0"/>
              <a:t>MC </a:t>
            </a:r>
            <a:r>
              <a:rPr lang="en-US" dirty="0" smtClean="0"/>
              <a:t>mode</a:t>
            </a:r>
            <a:endParaRPr lang="en-US" dirty="0" smtClean="0"/>
          </a:p>
          <a:p>
            <a:r>
              <a:rPr lang="en-US" dirty="0" smtClean="0"/>
              <a:t>GEMC 3.0 is under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multithreading </a:t>
            </a:r>
            <a:r>
              <a:rPr lang="en-US" dirty="0" smtClean="0"/>
              <a:t>at event </a:t>
            </a:r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Hit process as </a:t>
            </a:r>
            <a:r>
              <a:rPr lang="en-US" dirty="0" err="1" smtClean="0"/>
              <a:t>plugin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How current simulation will work with art? (</a:t>
            </a:r>
            <a:r>
              <a:rPr lang="en-US" dirty="0" err="1" smtClean="0">
                <a:solidFill>
                  <a:srgbClr val="FF0000"/>
                </a:solidFill>
              </a:rPr>
              <a:t>Zhiwen</a:t>
            </a:r>
            <a:r>
              <a:rPr lang="en-US" dirty="0" smtClean="0">
                <a:solidFill>
                  <a:srgbClr val="FF0000"/>
                </a:solidFill>
              </a:rPr>
              <a:t>, Ole)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https://gemc.jlab.org/gemc/html/documentation/releases/roadmap.html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software from </a:t>
            </a:r>
            <a:r>
              <a:rPr lang="en-US" dirty="0" err="1" smtClean="0"/>
              <a:t>svn</a:t>
            </a:r>
            <a:r>
              <a:rPr lang="en-US" dirty="0" smtClean="0"/>
              <a:t> to </a:t>
            </a:r>
            <a:r>
              <a:rPr lang="en-US" dirty="0" err="1" smtClean="0"/>
              <a:t>github</a:t>
            </a:r>
            <a:r>
              <a:rPr lang="en-US" dirty="0" smtClean="0"/>
              <a:t> (</a:t>
            </a:r>
            <a:r>
              <a:rPr lang="en-US" dirty="0" err="1" smtClean="0"/>
              <a:t>Zhiwen,Ole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Move setup to new magnet and new location (</a:t>
            </a:r>
            <a:r>
              <a:rPr lang="en-US" dirty="0" err="1" smtClean="0"/>
              <a:t>Zhiwen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</a:t>
            </a:r>
            <a:r>
              <a:rPr lang="en-US" dirty="0" smtClean="0"/>
              <a:t>and external </a:t>
            </a:r>
            <a:r>
              <a:rPr lang="en-US" dirty="0" err="1" smtClean="0"/>
              <a:t>radiative</a:t>
            </a:r>
            <a:r>
              <a:rPr lang="en-US" dirty="0" smtClean="0"/>
              <a:t> </a:t>
            </a:r>
            <a:r>
              <a:rPr lang="en-US" dirty="0" smtClean="0"/>
              <a:t>effects (???)</a:t>
            </a:r>
            <a:endParaRPr lang="en-US" dirty="0" smtClean="0"/>
          </a:p>
          <a:p>
            <a:r>
              <a:rPr lang="en-US" dirty="0" smtClean="0"/>
              <a:t>Check “</a:t>
            </a:r>
            <a:r>
              <a:rPr lang="en-US" dirty="0" err="1" smtClean="0"/>
              <a:t>solid_bggen</a:t>
            </a:r>
            <a:r>
              <a:rPr lang="en-US" dirty="0" smtClean="0"/>
              <a:t>” (based on </a:t>
            </a:r>
            <a:r>
              <a:rPr lang="en-US" dirty="0" err="1" smtClean="0"/>
              <a:t>hallD</a:t>
            </a:r>
            <a:r>
              <a:rPr lang="en-US" dirty="0" smtClean="0"/>
              <a:t> code) rate </a:t>
            </a:r>
            <a:r>
              <a:rPr lang="en-US" dirty="0" smtClean="0"/>
              <a:t>from He3 cell glass </a:t>
            </a:r>
            <a:r>
              <a:rPr lang="en-US" dirty="0" smtClean="0"/>
              <a:t>window (???)</a:t>
            </a:r>
            <a:endParaRPr lang="en-US" dirty="0" smtClean="0"/>
          </a:p>
          <a:p>
            <a:r>
              <a:rPr lang="en-US" dirty="0" smtClean="0"/>
              <a:t>check </a:t>
            </a:r>
            <a:r>
              <a:rPr lang="en-US" dirty="0" smtClean="0"/>
              <a:t>and compare </a:t>
            </a:r>
            <a:r>
              <a:rPr lang="en-US" dirty="0" err="1" smtClean="0"/>
              <a:t>Yuxiang's</a:t>
            </a:r>
            <a:r>
              <a:rPr lang="en-US" dirty="0" smtClean="0"/>
              <a:t> inclusive </a:t>
            </a:r>
            <a:r>
              <a:rPr lang="en-US" dirty="0" err="1" smtClean="0"/>
              <a:t>ele</a:t>
            </a:r>
            <a:r>
              <a:rPr lang="en-US" dirty="0" smtClean="0"/>
              <a:t> generator and </a:t>
            </a:r>
            <a:r>
              <a:rPr lang="en-US" dirty="0" smtClean="0"/>
              <a:t>“</a:t>
            </a:r>
            <a:r>
              <a:rPr lang="en-US" dirty="0" err="1" smtClean="0"/>
              <a:t>eicrate</a:t>
            </a:r>
            <a:r>
              <a:rPr lang="en-US" dirty="0" smtClean="0"/>
              <a:t>” (</a:t>
            </a:r>
            <a:r>
              <a:rPr lang="en-US" dirty="0" smtClean="0"/>
              <a:t>S</a:t>
            </a:r>
            <a:r>
              <a:rPr lang="en-US" dirty="0" smtClean="0"/>
              <a:t>eamus)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A 2D map is made as a start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make a 3D map from Jay’s new Opera model (</a:t>
            </a:r>
            <a:r>
              <a:rPr lang="en-US" dirty="0" err="1" smtClean="0">
                <a:solidFill>
                  <a:srgbClr val="FF0000"/>
                </a:solidFill>
              </a:rPr>
              <a:t>Zhiwen</a:t>
            </a:r>
            <a:r>
              <a:rPr lang="en-US" dirty="0" smtClean="0">
                <a:solidFill>
                  <a:srgbClr val="FF0000"/>
                </a:solidFill>
              </a:rPr>
              <a:t>, Jay)</a:t>
            </a:r>
          </a:p>
          <a:p>
            <a:pPr lvl="1"/>
            <a:r>
              <a:rPr lang="en-US" dirty="0" smtClean="0"/>
              <a:t>Format checked</a:t>
            </a:r>
          </a:p>
          <a:p>
            <a:pPr lvl="1"/>
            <a:r>
              <a:rPr lang="en-US" dirty="0" smtClean="0"/>
              <a:t>Need to make the map when modeling done</a:t>
            </a:r>
          </a:p>
          <a:p>
            <a:endParaRPr lang="en-US" dirty="0"/>
          </a:p>
        </p:txBody>
      </p:sp>
      <p:pic>
        <p:nvPicPr>
          <p:cNvPr id="1026" name="Picture 2" descr="D:\Google Drive\SoLID_magnet\CLEO\CLEOv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962400"/>
            <a:ext cx="4724400" cy="2657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ANL layout and energy deposition in modules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Birk</a:t>
            </a:r>
            <a:r>
              <a:rPr lang="en-US" dirty="0" smtClean="0"/>
              <a:t> effect in </a:t>
            </a:r>
            <a:r>
              <a:rPr lang="en-US" dirty="0" err="1" smtClean="0"/>
              <a:t>scintillator</a:t>
            </a:r>
            <a:r>
              <a:rPr lang="en-US" dirty="0" smtClean="0"/>
              <a:t>, </a:t>
            </a:r>
            <a:r>
              <a:rPr lang="en-US" dirty="0" smtClean="0"/>
              <a:t>add photon statistics (Ye </a:t>
            </a:r>
            <a:r>
              <a:rPr lang="en-US" dirty="0" err="1" smtClean="0"/>
              <a:t>Tian</a:t>
            </a:r>
            <a:r>
              <a:rPr lang="en-US" dirty="0" smtClean="0"/>
              <a:t>, </a:t>
            </a:r>
            <a:r>
              <a:rPr lang="en-US" dirty="0" err="1" smtClean="0"/>
              <a:t>Zhiwen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Study EC trigger for SIDIS and </a:t>
            </a:r>
            <a:r>
              <a:rPr lang="en-US" dirty="0" err="1" smtClean="0"/>
              <a:t>Jpsi</a:t>
            </a:r>
            <a:r>
              <a:rPr lang="en-US" dirty="0" smtClean="0"/>
              <a:t> (Ye </a:t>
            </a:r>
            <a:r>
              <a:rPr lang="en-US" dirty="0" err="1" smtClean="0"/>
              <a:t>Tian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Simulation for beam test (Ye </a:t>
            </a:r>
            <a:r>
              <a:rPr lang="en-US" dirty="0" err="1" smtClean="0"/>
              <a:t>Tian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Optimize </a:t>
            </a:r>
            <a:r>
              <a:rPr lang="en-US" dirty="0" smtClean="0"/>
              <a:t>for PVDIS </a:t>
            </a:r>
            <a:r>
              <a:rPr lang="en-US" dirty="0" smtClean="0"/>
              <a:t>(???)</a:t>
            </a:r>
          </a:p>
          <a:p>
            <a:r>
              <a:rPr lang="en-US" dirty="0" smtClean="0"/>
              <a:t>Optimize </a:t>
            </a:r>
            <a:r>
              <a:rPr lang="en-US" dirty="0" smtClean="0"/>
              <a:t>for SIDIS and </a:t>
            </a:r>
            <a:r>
              <a:rPr lang="en-US" dirty="0" err="1" smtClean="0"/>
              <a:t>Jpis</a:t>
            </a:r>
            <a:r>
              <a:rPr lang="en-US" dirty="0" smtClean="0"/>
              <a:t> setup (???)</a:t>
            </a:r>
          </a:p>
          <a:p>
            <a:r>
              <a:rPr lang="en-US" dirty="0" smtClean="0"/>
              <a:t>Add layout and dead area (???)</a:t>
            </a:r>
          </a:p>
          <a:p>
            <a:r>
              <a:rPr lang="en-US" dirty="0" smtClean="0"/>
              <a:t>Optimize digitization code (???)</a:t>
            </a:r>
          </a:p>
          <a:p>
            <a:r>
              <a:rPr lang="en-US" dirty="0" smtClean="0"/>
              <a:t>Resolution with background for </a:t>
            </a:r>
            <a:r>
              <a:rPr lang="en-US" dirty="0" smtClean="0"/>
              <a:t>PVDIS,SIDIS H3, </a:t>
            </a:r>
            <a:r>
              <a:rPr lang="en-US" dirty="0" err="1" smtClean="0"/>
              <a:t>Jpsi</a:t>
            </a:r>
            <a:r>
              <a:rPr lang="en-US" dirty="0" smtClean="0"/>
              <a:t> (</a:t>
            </a:r>
            <a:r>
              <a:rPr lang="en-US" dirty="0" err="1" smtClean="0"/>
              <a:t>Weizhi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Simple document with </a:t>
            </a:r>
            <a:r>
              <a:rPr lang="en-US" dirty="0" err="1" smtClean="0"/>
              <a:t>howto</a:t>
            </a:r>
            <a:r>
              <a:rPr lang="en-US" dirty="0" smtClean="0"/>
              <a:t> (</a:t>
            </a:r>
            <a:r>
              <a:rPr lang="en-US" dirty="0" err="1" smtClean="0"/>
              <a:t>Weizhi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SIDIS NH3 tracking (???)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 and HGC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Tuning for new location</a:t>
            </a:r>
          </a:p>
          <a:p>
            <a:r>
              <a:rPr lang="en-US" dirty="0" smtClean="0"/>
              <a:t>Add more details</a:t>
            </a:r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err="1" smtClean="0"/>
              <a:t>Zhiwen</a:t>
            </a:r>
            <a:r>
              <a:rPr lang="en-US" dirty="0" smtClean="0"/>
              <a:t> and Michael)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Has energy deposition in layers, has initial digitization</a:t>
            </a:r>
          </a:p>
          <a:p>
            <a:r>
              <a:rPr lang="en-US" dirty="0" smtClean="0"/>
              <a:t>Finish digitization verification with data (</a:t>
            </a:r>
            <a:r>
              <a:rPr lang="en-US" dirty="0" err="1" smtClean="0"/>
              <a:t>Sanghwa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Iterate to improve simulation if needed (</a:t>
            </a:r>
            <a:r>
              <a:rPr lang="en-US" dirty="0" err="1" smtClean="0"/>
              <a:t>Sanghwa</a:t>
            </a:r>
            <a:r>
              <a:rPr lang="en-US" dirty="0" smtClean="0"/>
              <a:t> and </a:t>
            </a:r>
            <a:r>
              <a:rPr lang="en-US" dirty="0" err="1" smtClean="0"/>
              <a:t>Zhiwen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Finish occupancy study (</a:t>
            </a:r>
            <a:r>
              <a:rPr lang="en-US" dirty="0" err="1" smtClean="0"/>
              <a:t>Sanghwa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Study trigger condition and trigger response (</a:t>
            </a:r>
            <a:r>
              <a:rPr lang="en-US" dirty="0" err="1" smtClean="0"/>
              <a:t>Sanghwa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614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Simulation Status and Tasks</vt:lpstr>
      <vt:lpstr>Simulation Software</vt:lpstr>
      <vt:lpstr>General</vt:lpstr>
      <vt:lpstr>Event generator</vt:lpstr>
      <vt:lpstr>Magnet</vt:lpstr>
      <vt:lpstr>EC</vt:lpstr>
      <vt:lpstr>GEM</vt:lpstr>
      <vt:lpstr>LHC and HGC</vt:lpstr>
      <vt:lpstr>MRPC</vt:lpstr>
      <vt:lpstr>SPD</vt:lpstr>
      <vt:lpstr>Other studies</vt:lpstr>
      <vt:lpstr>After new magnet</vt:lpstr>
      <vt:lpstr>Digitization and reconstruction</vt:lpstr>
      <vt:lpstr>Manage tasks on redmine.jlab.org</vt:lpstr>
      <vt:lpstr>Priority</vt:lpstr>
      <vt:lpstr>if only 1FTE can be requested (need discussion)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Status and Tasks</dc:title>
  <dc:creator>zhiwen zhao</dc:creator>
  <cp:lastModifiedBy>zhiwen zhao</cp:lastModifiedBy>
  <cp:revision>31</cp:revision>
  <dcterms:created xsi:type="dcterms:W3CDTF">2006-08-16T00:00:00Z</dcterms:created>
  <dcterms:modified xsi:type="dcterms:W3CDTF">2017-06-30T17:55:01Z</dcterms:modified>
</cp:coreProperties>
</file>