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3" r:id="rId7"/>
    <p:sldId id="272" r:id="rId8"/>
    <p:sldId id="282" r:id="rId9"/>
    <p:sldId id="273" r:id="rId10"/>
    <p:sldId id="266" r:id="rId11"/>
    <p:sldId id="265" r:id="rId12"/>
    <p:sldId id="275" r:id="rId13"/>
    <p:sldId id="268" r:id="rId14"/>
    <p:sldId id="264" r:id="rId15"/>
    <p:sldId id="267" r:id="rId16"/>
    <p:sldId id="261" r:id="rId17"/>
    <p:sldId id="262" r:id="rId18"/>
    <p:sldId id="274" r:id="rId19"/>
    <p:sldId id="276" r:id="rId20"/>
    <p:sldId id="277" r:id="rId21"/>
    <p:sldId id="278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wen zhao" userId="1ead0452-0150-4412-bb3c-bdd1215b61ed" providerId="ADAL" clId="{F7BD861B-266C-424A-8AF1-6604CC9BD1D3}"/>
    <pc:docChg chg="undo custSel addSld modSld sldOrd">
      <pc:chgData name="Zhiwen zhao" userId="1ead0452-0150-4412-bb3c-bdd1215b61ed" providerId="ADAL" clId="{F7BD861B-266C-424A-8AF1-6604CC9BD1D3}" dt="2023-08-18T01:50:02.956" v="5520" actId="1037"/>
      <pc:docMkLst>
        <pc:docMk/>
      </pc:docMkLst>
      <pc:sldChg chg="modSp new mod">
        <pc:chgData name="Zhiwen zhao" userId="1ead0452-0150-4412-bb3c-bdd1215b61ed" providerId="ADAL" clId="{F7BD861B-266C-424A-8AF1-6604CC9BD1D3}" dt="2023-08-15T15:18:48.628" v="5057" actId="6549"/>
        <pc:sldMkLst>
          <pc:docMk/>
          <pc:sldMk cId="1525342705" sldId="256"/>
        </pc:sldMkLst>
        <pc:spChg chg="mod">
          <ac:chgData name="Zhiwen zhao" userId="1ead0452-0150-4412-bb3c-bdd1215b61ed" providerId="ADAL" clId="{F7BD861B-266C-424A-8AF1-6604CC9BD1D3}" dt="2023-08-04T20:43:24.544" v="45" actId="20577"/>
          <ac:spMkLst>
            <pc:docMk/>
            <pc:sldMk cId="1525342705" sldId="256"/>
            <ac:spMk id="2" creationId="{A5E22DA0-B391-61D5-4C00-732C6CF40B1E}"/>
          </ac:spMkLst>
        </pc:spChg>
        <pc:spChg chg="mod">
          <ac:chgData name="Zhiwen zhao" userId="1ead0452-0150-4412-bb3c-bdd1215b61ed" providerId="ADAL" clId="{F7BD861B-266C-424A-8AF1-6604CC9BD1D3}" dt="2023-08-15T15:18:48.628" v="5057" actId="6549"/>
          <ac:spMkLst>
            <pc:docMk/>
            <pc:sldMk cId="1525342705" sldId="256"/>
            <ac:spMk id="3" creationId="{5C3CC349-42F1-8F99-57BB-FA9A43932CB8}"/>
          </ac:spMkLst>
        </pc:spChg>
      </pc:sldChg>
      <pc:sldChg chg="addSp modSp new mod">
        <pc:chgData name="Zhiwen zhao" userId="1ead0452-0150-4412-bb3c-bdd1215b61ed" providerId="ADAL" clId="{F7BD861B-266C-424A-8AF1-6604CC9BD1D3}" dt="2023-08-15T15:21:18.643" v="5153" actId="20577"/>
        <pc:sldMkLst>
          <pc:docMk/>
          <pc:sldMk cId="2000313330" sldId="257"/>
        </pc:sldMkLst>
        <pc:spChg chg="mod">
          <ac:chgData name="Zhiwen zhao" userId="1ead0452-0150-4412-bb3c-bdd1215b61ed" providerId="ADAL" clId="{F7BD861B-266C-424A-8AF1-6604CC9BD1D3}" dt="2023-08-04T20:44:34.399" v="116" actId="20577"/>
          <ac:spMkLst>
            <pc:docMk/>
            <pc:sldMk cId="2000313330" sldId="257"/>
            <ac:spMk id="2" creationId="{83C25460-E8E4-1C7F-7183-1DD341552F8B}"/>
          </ac:spMkLst>
        </pc:spChg>
        <pc:spChg chg="mod">
          <ac:chgData name="Zhiwen zhao" userId="1ead0452-0150-4412-bb3c-bdd1215b61ed" providerId="ADAL" clId="{F7BD861B-266C-424A-8AF1-6604CC9BD1D3}" dt="2023-08-15T15:21:18.643" v="5153" actId="20577"/>
          <ac:spMkLst>
            <pc:docMk/>
            <pc:sldMk cId="2000313330" sldId="257"/>
            <ac:spMk id="3" creationId="{71CB6225-4F11-CFD7-14C7-FC0FD20D6396}"/>
          </ac:spMkLst>
        </pc:spChg>
        <pc:spChg chg="add mod">
          <ac:chgData name="Zhiwen zhao" userId="1ead0452-0150-4412-bb3c-bdd1215b61ed" providerId="ADAL" clId="{F7BD861B-266C-424A-8AF1-6604CC9BD1D3}" dt="2023-08-04T20:46:57.121" v="185" actId="20577"/>
          <ac:spMkLst>
            <pc:docMk/>
            <pc:sldMk cId="2000313330" sldId="257"/>
            <ac:spMk id="7" creationId="{4B092BAA-9608-F23D-7C88-2C49C6944EAE}"/>
          </ac:spMkLst>
        </pc:spChg>
        <pc:spChg chg="add mod">
          <ac:chgData name="Zhiwen zhao" userId="1ead0452-0150-4412-bb3c-bdd1215b61ed" providerId="ADAL" clId="{F7BD861B-266C-424A-8AF1-6604CC9BD1D3}" dt="2023-08-04T20:47:23.242" v="199" actId="20577"/>
          <ac:spMkLst>
            <pc:docMk/>
            <pc:sldMk cId="2000313330" sldId="257"/>
            <ac:spMk id="8" creationId="{B675EC60-9F1A-4E4B-EDFE-0BC89C6600FA}"/>
          </ac:spMkLst>
        </pc:spChg>
        <pc:spChg chg="add mod">
          <ac:chgData name="Zhiwen zhao" userId="1ead0452-0150-4412-bb3c-bdd1215b61ed" providerId="ADAL" clId="{F7BD861B-266C-424A-8AF1-6604CC9BD1D3}" dt="2023-08-08T12:05:48.999" v="3656" actId="20577"/>
          <ac:spMkLst>
            <pc:docMk/>
            <pc:sldMk cId="2000313330" sldId="257"/>
            <ac:spMk id="9" creationId="{75A2F822-C823-C7E5-C9E0-94193879063B}"/>
          </ac:spMkLst>
        </pc:spChg>
        <pc:picChg chg="add mod">
          <ac:chgData name="Zhiwen zhao" userId="1ead0452-0150-4412-bb3c-bdd1215b61ed" providerId="ADAL" clId="{F7BD861B-266C-424A-8AF1-6604CC9BD1D3}" dt="2023-08-04T20:47:33.742" v="202" actId="1076"/>
          <ac:picMkLst>
            <pc:docMk/>
            <pc:sldMk cId="2000313330" sldId="257"/>
            <ac:picMk id="5" creationId="{7C1B438F-FBA6-751C-BF7D-D97B5FE47C11}"/>
          </ac:picMkLst>
        </pc:picChg>
      </pc:sldChg>
      <pc:sldChg chg="addSp delSp modSp new mod">
        <pc:chgData name="Zhiwen zhao" userId="1ead0452-0150-4412-bb3c-bdd1215b61ed" providerId="ADAL" clId="{F7BD861B-266C-424A-8AF1-6604CC9BD1D3}" dt="2023-08-06T16:39:33.773" v="2780" actId="20577"/>
        <pc:sldMkLst>
          <pc:docMk/>
          <pc:sldMk cId="4094174967" sldId="258"/>
        </pc:sldMkLst>
        <pc:spChg chg="mod">
          <ac:chgData name="Zhiwen zhao" userId="1ead0452-0150-4412-bb3c-bdd1215b61ed" providerId="ADAL" clId="{F7BD861B-266C-424A-8AF1-6604CC9BD1D3}" dt="2023-08-04T20:48:26.800" v="277"/>
          <ac:spMkLst>
            <pc:docMk/>
            <pc:sldMk cId="4094174967" sldId="258"/>
            <ac:spMk id="2" creationId="{E7B49AF0-12FC-E07C-8419-57CEA7361CA3}"/>
          </ac:spMkLst>
        </pc:spChg>
        <pc:spChg chg="del">
          <ac:chgData name="Zhiwen zhao" userId="1ead0452-0150-4412-bb3c-bdd1215b61ed" providerId="ADAL" clId="{F7BD861B-266C-424A-8AF1-6604CC9BD1D3}" dt="2023-08-04T20:48:47.626" v="278"/>
          <ac:spMkLst>
            <pc:docMk/>
            <pc:sldMk cId="4094174967" sldId="258"/>
            <ac:spMk id="3" creationId="{C8392931-371E-B236-3EA3-DF92313B9923}"/>
          </ac:spMkLst>
        </pc:spChg>
        <pc:spChg chg="add del mod">
          <ac:chgData name="Zhiwen zhao" userId="1ead0452-0150-4412-bb3c-bdd1215b61ed" providerId="ADAL" clId="{F7BD861B-266C-424A-8AF1-6604CC9BD1D3}" dt="2023-08-04T20:49:22.830" v="283"/>
          <ac:spMkLst>
            <pc:docMk/>
            <pc:sldMk cId="4094174967" sldId="258"/>
            <ac:spMk id="7" creationId="{D3E1EA4A-0254-9B20-78B9-0778F36736EF}"/>
          </ac:spMkLst>
        </pc:spChg>
        <pc:spChg chg="add mod">
          <ac:chgData name="Zhiwen zhao" userId="1ead0452-0150-4412-bb3c-bdd1215b61ed" providerId="ADAL" clId="{F7BD861B-266C-424A-8AF1-6604CC9BD1D3}" dt="2023-08-04T20:52:11.090" v="321" actId="1076"/>
          <ac:spMkLst>
            <pc:docMk/>
            <pc:sldMk cId="4094174967" sldId="258"/>
            <ac:spMk id="9" creationId="{A3CC17A7-EE51-AF15-AC34-B7162CAE163D}"/>
          </ac:spMkLst>
        </pc:spChg>
        <pc:spChg chg="add mod">
          <ac:chgData name="Zhiwen zhao" userId="1ead0452-0150-4412-bb3c-bdd1215b61ed" providerId="ADAL" clId="{F7BD861B-266C-424A-8AF1-6604CC9BD1D3}" dt="2023-08-04T20:52:32.771" v="332" actId="6549"/>
          <ac:spMkLst>
            <pc:docMk/>
            <pc:sldMk cId="4094174967" sldId="258"/>
            <ac:spMk id="12" creationId="{3B744579-D589-465D-B700-A9E61642A1B6}"/>
          </ac:spMkLst>
        </pc:spChg>
        <pc:spChg chg="add mod">
          <ac:chgData name="Zhiwen zhao" userId="1ead0452-0150-4412-bb3c-bdd1215b61ed" providerId="ADAL" clId="{F7BD861B-266C-424A-8AF1-6604CC9BD1D3}" dt="2023-08-04T20:52:46.304" v="350" actId="20577"/>
          <ac:spMkLst>
            <pc:docMk/>
            <pc:sldMk cId="4094174967" sldId="258"/>
            <ac:spMk id="13" creationId="{856ED45F-ECF2-CB1B-FEDD-726D44B8BC2A}"/>
          </ac:spMkLst>
        </pc:spChg>
        <pc:spChg chg="add mod">
          <ac:chgData name="Zhiwen zhao" userId="1ead0452-0150-4412-bb3c-bdd1215b61ed" providerId="ADAL" clId="{F7BD861B-266C-424A-8AF1-6604CC9BD1D3}" dt="2023-08-06T16:39:33.773" v="2780" actId="20577"/>
          <ac:spMkLst>
            <pc:docMk/>
            <pc:sldMk cId="4094174967" sldId="258"/>
            <ac:spMk id="14" creationId="{D5D7360A-C64C-890D-4461-F2632419F08F}"/>
          </ac:spMkLst>
        </pc:spChg>
        <pc:spChg chg="add mod">
          <ac:chgData name="Zhiwen zhao" userId="1ead0452-0150-4412-bb3c-bdd1215b61ed" providerId="ADAL" clId="{F7BD861B-266C-424A-8AF1-6604CC9BD1D3}" dt="2023-08-04T21:00:02.667" v="783" actId="20577"/>
          <ac:spMkLst>
            <pc:docMk/>
            <pc:sldMk cId="4094174967" sldId="258"/>
            <ac:spMk id="17" creationId="{887079C5-7D38-3E80-8FE5-D6D48E49B9EF}"/>
          </ac:spMkLst>
        </pc:spChg>
        <pc:spChg chg="add del mod">
          <ac:chgData name="Zhiwen zhao" userId="1ead0452-0150-4412-bb3c-bdd1215b61ed" providerId="ADAL" clId="{F7BD861B-266C-424A-8AF1-6604CC9BD1D3}" dt="2023-08-04T21:04:56.031" v="938" actId="21"/>
          <ac:spMkLst>
            <pc:docMk/>
            <pc:sldMk cId="4094174967" sldId="258"/>
            <ac:spMk id="18" creationId="{E806D22B-05FD-AADE-6B95-176829D27591}"/>
          </ac:spMkLst>
        </pc:spChg>
        <pc:picChg chg="add del mod">
          <ac:chgData name="Zhiwen zhao" userId="1ead0452-0150-4412-bb3c-bdd1215b61ed" providerId="ADAL" clId="{F7BD861B-266C-424A-8AF1-6604CC9BD1D3}" dt="2023-08-04T20:49:11.174" v="281" actId="478"/>
          <ac:picMkLst>
            <pc:docMk/>
            <pc:sldMk cId="4094174967" sldId="258"/>
            <ac:picMk id="5" creationId="{70A834D2-BEC2-3F5B-8B3E-EF6685317BB4}"/>
          </ac:picMkLst>
        </pc:picChg>
        <pc:picChg chg="add mod">
          <ac:chgData name="Zhiwen zhao" userId="1ead0452-0150-4412-bb3c-bdd1215b61ed" providerId="ADAL" clId="{F7BD861B-266C-424A-8AF1-6604CC9BD1D3}" dt="2023-08-04T20:52:20.550" v="324" actId="1076"/>
          <ac:picMkLst>
            <pc:docMk/>
            <pc:sldMk cId="4094174967" sldId="258"/>
            <ac:picMk id="11" creationId="{A6870B49-3DAF-C89C-A368-F07EB9C64985}"/>
          </ac:picMkLst>
        </pc:picChg>
        <pc:picChg chg="add mod modCrop">
          <ac:chgData name="Zhiwen zhao" userId="1ead0452-0150-4412-bb3c-bdd1215b61ed" providerId="ADAL" clId="{F7BD861B-266C-424A-8AF1-6604CC9BD1D3}" dt="2023-08-04T20:59:31.576" v="622" actId="1076"/>
          <ac:picMkLst>
            <pc:docMk/>
            <pc:sldMk cId="4094174967" sldId="258"/>
            <ac:picMk id="16" creationId="{47B4CF61-0C86-5F95-A15B-C7CD5F816A3A}"/>
          </ac:picMkLst>
        </pc:picChg>
      </pc:sldChg>
      <pc:sldChg chg="addSp delSp modSp new mod">
        <pc:chgData name="Zhiwen zhao" userId="1ead0452-0150-4412-bb3c-bdd1215b61ed" providerId="ADAL" clId="{F7BD861B-266C-424A-8AF1-6604CC9BD1D3}" dt="2023-08-15T15:26:19.988" v="5293" actId="20577"/>
        <pc:sldMkLst>
          <pc:docMk/>
          <pc:sldMk cId="1727045548" sldId="259"/>
        </pc:sldMkLst>
        <pc:spChg chg="mod">
          <ac:chgData name="Zhiwen zhao" userId="1ead0452-0150-4412-bb3c-bdd1215b61ed" providerId="ADAL" clId="{F7BD861B-266C-424A-8AF1-6604CC9BD1D3}" dt="2023-08-04T21:01:13.895" v="791"/>
          <ac:spMkLst>
            <pc:docMk/>
            <pc:sldMk cId="1727045548" sldId="259"/>
            <ac:spMk id="2" creationId="{79407624-6918-70EB-C572-1987C52ED9C7}"/>
          </ac:spMkLst>
        </pc:spChg>
        <pc:spChg chg="del">
          <ac:chgData name="Zhiwen zhao" userId="1ead0452-0150-4412-bb3c-bdd1215b61ed" providerId="ADAL" clId="{F7BD861B-266C-424A-8AF1-6604CC9BD1D3}" dt="2023-08-04T21:00:41.416" v="785"/>
          <ac:spMkLst>
            <pc:docMk/>
            <pc:sldMk cId="1727045548" sldId="259"/>
            <ac:spMk id="3" creationId="{DBDA11F4-EE7E-81DB-9689-49E09DCE5D2C}"/>
          </ac:spMkLst>
        </pc:spChg>
        <pc:spChg chg="add del">
          <ac:chgData name="Zhiwen zhao" userId="1ead0452-0150-4412-bb3c-bdd1215b61ed" providerId="ADAL" clId="{F7BD861B-266C-424A-8AF1-6604CC9BD1D3}" dt="2023-08-04T21:01:34.095" v="796" actId="22"/>
          <ac:spMkLst>
            <pc:docMk/>
            <pc:sldMk cId="1727045548" sldId="259"/>
            <ac:spMk id="7" creationId="{964C86CB-E72E-38EA-A698-D565356F6984}"/>
          </ac:spMkLst>
        </pc:spChg>
        <pc:spChg chg="add mod">
          <ac:chgData name="Zhiwen zhao" userId="1ead0452-0150-4412-bb3c-bdd1215b61ed" providerId="ADAL" clId="{F7BD861B-266C-424A-8AF1-6604CC9BD1D3}" dt="2023-08-15T15:26:19.988" v="5293" actId="20577"/>
          <ac:spMkLst>
            <pc:docMk/>
            <pc:sldMk cId="1727045548" sldId="259"/>
            <ac:spMk id="8" creationId="{CB6F71BB-466C-B1A9-5461-C7049DC208D1}"/>
          </ac:spMkLst>
        </pc:spChg>
        <pc:spChg chg="add mod">
          <ac:chgData name="Zhiwen zhao" userId="1ead0452-0150-4412-bb3c-bdd1215b61ed" providerId="ADAL" clId="{F7BD861B-266C-424A-8AF1-6604CC9BD1D3}" dt="2023-08-04T21:06:28.848" v="983" actId="1076"/>
          <ac:spMkLst>
            <pc:docMk/>
            <pc:sldMk cId="1727045548" sldId="259"/>
            <ac:spMk id="11" creationId="{67E7DD22-2935-502A-5A0B-D157386EFD8C}"/>
          </ac:spMkLst>
        </pc:spChg>
        <pc:spChg chg="add mod">
          <ac:chgData name="Zhiwen zhao" userId="1ead0452-0150-4412-bb3c-bdd1215b61ed" providerId="ADAL" clId="{F7BD861B-266C-424A-8AF1-6604CC9BD1D3}" dt="2023-08-04T21:07:15.312" v="1009" actId="20577"/>
          <ac:spMkLst>
            <pc:docMk/>
            <pc:sldMk cId="1727045548" sldId="259"/>
            <ac:spMk id="16" creationId="{09ACA8E5-42B2-6245-1367-228FC3A2D930}"/>
          </ac:spMkLst>
        </pc:spChg>
        <pc:picChg chg="add mod modCrop">
          <ac:chgData name="Zhiwen zhao" userId="1ead0452-0150-4412-bb3c-bdd1215b61ed" providerId="ADAL" clId="{F7BD861B-266C-424A-8AF1-6604CC9BD1D3}" dt="2023-08-04T21:06:33.773" v="984" actId="1076"/>
          <ac:picMkLst>
            <pc:docMk/>
            <pc:sldMk cId="1727045548" sldId="259"/>
            <ac:picMk id="5" creationId="{8820F156-9319-413D-2F08-48817CCBBC28}"/>
          </ac:picMkLst>
        </pc:picChg>
        <pc:picChg chg="add mod modCrop">
          <ac:chgData name="Zhiwen zhao" userId="1ead0452-0150-4412-bb3c-bdd1215b61ed" providerId="ADAL" clId="{F7BD861B-266C-424A-8AF1-6604CC9BD1D3}" dt="2023-08-04T21:06:35.800" v="985" actId="1076"/>
          <ac:picMkLst>
            <pc:docMk/>
            <pc:sldMk cId="1727045548" sldId="259"/>
            <ac:picMk id="10" creationId="{96FF27BA-8A0E-1750-27D6-9B132C2F3C9C}"/>
          </ac:picMkLst>
        </pc:picChg>
        <pc:picChg chg="add del mod">
          <ac:chgData name="Zhiwen zhao" userId="1ead0452-0150-4412-bb3c-bdd1215b61ed" providerId="ADAL" clId="{F7BD861B-266C-424A-8AF1-6604CC9BD1D3}" dt="2023-08-04T21:05:52.133" v="976" actId="478"/>
          <ac:picMkLst>
            <pc:docMk/>
            <pc:sldMk cId="1727045548" sldId="259"/>
            <ac:picMk id="13" creationId="{530D3608-B040-CA42-00F7-1812CDDF9D7B}"/>
          </ac:picMkLst>
        </pc:picChg>
        <pc:picChg chg="add mod modCrop">
          <ac:chgData name="Zhiwen zhao" userId="1ead0452-0150-4412-bb3c-bdd1215b61ed" providerId="ADAL" clId="{F7BD861B-266C-424A-8AF1-6604CC9BD1D3}" dt="2023-08-04T21:06:51.496" v="990" actId="1076"/>
          <ac:picMkLst>
            <pc:docMk/>
            <pc:sldMk cId="1727045548" sldId="259"/>
            <ac:picMk id="15" creationId="{8998737A-D81C-0222-1E3D-63FDBD5783A2}"/>
          </ac:picMkLst>
        </pc:picChg>
      </pc:sldChg>
      <pc:sldChg chg="addSp delSp modSp new mod">
        <pc:chgData name="Zhiwen zhao" userId="1ead0452-0150-4412-bb3c-bdd1215b61ed" providerId="ADAL" clId="{F7BD861B-266C-424A-8AF1-6604CC9BD1D3}" dt="2023-08-17T13:43:25.862" v="5322" actId="1076"/>
        <pc:sldMkLst>
          <pc:docMk/>
          <pc:sldMk cId="630405226" sldId="260"/>
        </pc:sldMkLst>
        <pc:spChg chg="mod">
          <ac:chgData name="Zhiwen zhao" userId="1ead0452-0150-4412-bb3c-bdd1215b61ed" providerId="ADAL" clId="{F7BD861B-266C-424A-8AF1-6604CC9BD1D3}" dt="2023-08-04T21:13:46.563" v="1120"/>
          <ac:spMkLst>
            <pc:docMk/>
            <pc:sldMk cId="630405226" sldId="260"/>
            <ac:spMk id="2" creationId="{E199C5BF-6771-033A-1658-F47207FF6864}"/>
          </ac:spMkLst>
        </pc:spChg>
        <pc:spChg chg="del">
          <ac:chgData name="Zhiwen zhao" userId="1ead0452-0150-4412-bb3c-bdd1215b61ed" providerId="ADAL" clId="{F7BD861B-266C-424A-8AF1-6604CC9BD1D3}" dt="2023-08-04T21:13:24.579" v="1113"/>
          <ac:spMkLst>
            <pc:docMk/>
            <pc:sldMk cId="630405226" sldId="260"/>
            <ac:spMk id="3" creationId="{014C9E17-74AF-4A33-BECC-BF41216B5BC1}"/>
          </ac:spMkLst>
        </pc:spChg>
        <pc:spChg chg="add mod">
          <ac:chgData name="Zhiwen zhao" userId="1ead0452-0150-4412-bb3c-bdd1215b61ed" providerId="ADAL" clId="{F7BD861B-266C-424A-8AF1-6604CC9BD1D3}" dt="2023-08-15T15:25:46.128" v="5292" actId="20577"/>
          <ac:spMkLst>
            <pc:docMk/>
            <pc:sldMk cId="630405226" sldId="260"/>
            <ac:spMk id="8" creationId="{415A29BA-5B88-34F3-6BC4-88683103149B}"/>
          </ac:spMkLst>
        </pc:spChg>
        <pc:picChg chg="del">
          <ac:chgData name="Zhiwen zhao" userId="1ead0452-0150-4412-bb3c-bdd1215b61ed" providerId="ADAL" clId="{F7BD861B-266C-424A-8AF1-6604CC9BD1D3}" dt="2023-08-17T13:43:07.596" v="5318" actId="478"/>
          <ac:picMkLst>
            <pc:docMk/>
            <pc:sldMk cId="630405226" sldId="260"/>
            <ac:picMk id="3" creationId="{00000000-0000-0000-0000-000000000000}"/>
          </ac:picMkLst>
        </pc:picChg>
        <pc:picChg chg="add mod">
          <ac:chgData name="Zhiwen zhao" userId="1ead0452-0150-4412-bb3c-bdd1215b61ed" providerId="ADAL" clId="{F7BD861B-266C-424A-8AF1-6604CC9BD1D3}" dt="2023-08-04T21:13:41.093" v="1119" actId="1076"/>
          <ac:picMkLst>
            <pc:docMk/>
            <pc:sldMk cId="630405226" sldId="260"/>
            <ac:picMk id="5" creationId="{4BE0D02F-1DA4-5F5D-AE16-48C0011F4F06}"/>
          </ac:picMkLst>
        </pc:picChg>
        <pc:picChg chg="add mod">
          <ac:chgData name="Zhiwen zhao" userId="1ead0452-0150-4412-bb3c-bdd1215b61ed" providerId="ADAL" clId="{F7BD861B-266C-424A-8AF1-6604CC9BD1D3}" dt="2023-08-17T13:43:25.862" v="5322" actId="1076"/>
          <ac:picMkLst>
            <pc:docMk/>
            <pc:sldMk cId="630405226" sldId="260"/>
            <ac:picMk id="6" creationId="{E9E9716A-487A-9B99-A555-87FD0FF84285}"/>
          </ac:picMkLst>
        </pc:picChg>
        <pc:picChg chg="add mod">
          <ac:chgData name="Zhiwen zhao" userId="1ead0452-0150-4412-bb3c-bdd1215b61ed" providerId="ADAL" clId="{F7BD861B-266C-424A-8AF1-6604CC9BD1D3}" dt="2023-08-04T21:13:39.715" v="1118" actId="1076"/>
          <ac:picMkLst>
            <pc:docMk/>
            <pc:sldMk cId="630405226" sldId="260"/>
            <ac:picMk id="7" creationId="{06394828-DC05-0B21-1E0B-0975D6F4E3E7}"/>
          </ac:picMkLst>
        </pc:picChg>
      </pc:sldChg>
      <pc:sldChg chg="addSp delSp modSp new mod ord">
        <pc:chgData name="Zhiwen zhao" userId="1ead0452-0150-4412-bb3c-bdd1215b61ed" providerId="ADAL" clId="{F7BD861B-266C-424A-8AF1-6604CC9BD1D3}" dt="2023-08-17T13:49:24.807" v="5417" actId="20577"/>
        <pc:sldMkLst>
          <pc:docMk/>
          <pc:sldMk cId="2916579239" sldId="261"/>
        </pc:sldMkLst>
        <pc:spChg chg="mod">
          <ac:chgData name="Zhiwen zhao" userId="1ead0452-0150-4412-bb3c-bdd1215b61ed" providerId="ADAL" clId="{F7BD861B-266C-424A-8AF1-6604CC9BD1D3}" dt="2023-08-06T19:53:59.544" v="3471" actId="20577"/>
          <ac:spMkLst>
            <pc:docMk/>
            <pc:sldMk cId="2916579239" sldId="261"/>
            <ac:spMk id="2" creationId="{513F9555-4662-AB3D-B971-8C420CCE8386}"/>
          </ac:spMkLst>
        </pc:spChg>
        <pc:spChg chg="del">
          <ac:chgData name="Zhiwen zhao" userId="1ead0452-0150-4412-bb3c-bdd1215b61ed" providerId="ADAL" clId="{F7BD861B-266C-424A-8AF1-6604CC9BD1D3}" dt="2023-08-06T15:43:18.634" v="1303"/>
          <ac:spMkLst>
            <pc:docMk/>
            <pc:sldMk cId="2916579239" sldId="261"/>
            <ac:spMk id="3" creationId="{46A3EF6D-135F-57CC-FA01-F93F91E04C0B}"/>
          </ac:spMkLst>
        </pc:spChg>
        <pc:spChg chg="add mod">
          <ac:chgData name="Zhiwen zhao" userId="1ead0452-0150-4412-bb3c-bdd1215b61ed" providerId="ADAL" clId="{F7BD861B-266C-424A-8AF1-6604CC9BD1D3}" dt="2023-08-17T13:49:24.807" v="5417" actId="20577"/>
          <ac:spMkLst>
            <pc:docMk/>
            <pc:sldMk cId="2916579239" sldId="261"/>
            <ac:spMk id="3" creationId="{CD6B8281-1B17-672A-B13B-CA34780BF204}"/>
          </ac:spMkLst>
        </pc:spChg>
        <pc:picChg chg="add mod">
          <ac:chgData name="Zhiwen zhao" userId="1ead0452-0150-4412-bb3c-bdd1215b61ed" providerId="ADAL" clId="{F7BD861B-266C-424A-8AF1-6604CC9BD1D3}" dt="2023-08-06T16:46:58.305" v="3134" actId="1076"/>
          <ac:picMkLst>
            <pc:docMk/>
            <pc:sldMk cId="2916579239" sldId="261"/>
            <ac:picMk id="5" creationId="{AC2C16C0-A056-2F55-B5F9-2EA5691F7B9A}"/>
          </ac:picMkLst>
        </pc:picChg>
      </pc:sldChg>
      <pc:sldChg chg="addSp delSp modSp new mod ord">
        <pc:chgData name="Zhiwen zhao" userId="1ead0452-0150-4412-bb3c-bdd1215b61ed" providerId="ADAL" clId="{F7BD861B-266C-424A-8AF1-6604CC9BD1D3}" dt="2023-08-17T18:19:50.955" v="5454" actId="1076"/>
        <pc:sldMkLst>
          <pc:docMk/>
          <pc:sldMk cId="2899425296" sldId="262"/>
        </pc:sldMkLst>
        <pc:spChg chg="mod">
          <ac:chgData name="Zhiwen zhao" userId="1ead0452-0150-4412-bb3c-bdd1215b61ed" providerId="ADAL" clId="{F7BD861B-266C-424A-8AF1-6604CC9BD1D3}" dt="2023-08-06T16:12:08.425" v="1590" actId="255"/>
          <ac:spMkLst>
            <pc:docMk/>
            <pc:sldMk cId="2899425296" sldId="262"/>
            <ac:spMk id="2" creationId="{0A6D5D89-1198-31B8-D353-DE8C4F054C56}"/>
          </ac:spMkLst>
        </pc:spChg>
        <pc:spChg chg="del">
          <ac:chgData name="Zhiwen zhao" userId="1ead0452-0150-4412-bb3c-bdd1215b61ed" providerId="ADAL" clId="{F7BD861B-266C-424A-8AF1-6604CC9BD1D3}" dt="2023-08-06T15:43:53.330" v="1322"/>
          <ac:spMkLst>
            <pc:docMk/>
            <pc:sldMk cId="2899425296" sldId="262"/>
            <ac:spMk id="3" creationId="{4031564D-D3E6-2A30-A06A-B4029ADB75D9}"/>
          </ac:spMkLst>
        </pc:spChg>
        <pc:spChg chg="add mod">
          <ac:chgData name="Zhiwen zhao" userId="1ead0452-0150-4412-bb3c-bdd1215b61ed" providerId="ADAL" clId="{F7BD861B-266C-424A-8AF1-6604CC9BD1D3}" dt="2023-08-17T18:19:50.955" v="5454" actId="1076"/>
          <ac:spMkLst>
            <pc:docMk/>
            <pc:sldMk cId="2899425296" sldId="262"/>
            <ac:spMk id="3" creationId="{7815E95E-3023-FB51-81A3-17FB52EAFF20}"/>
          </ac:spMkLst>
        </pc:spChg>
        <pc:picChg chg="add mod">
          <ac:chgData name="Zhiwen zhao" userId="1ead0452-0150-4412-bb3c-bdd1215b61ed" providerId="ADAL" clId="{F7BD861B-266C-424A-8AF1-6604CC9BD1D3}" dt="2023-08-06T15:43:53.330" v="1322"/>
          <ac:picMkLst>
            <pc:docMk/>
            <pc:sldMk cId="2899425296" sldId="262"/>
            <ac:picMk id="5" creationId="{1C04186A-1640-15F2-F77D-992CBAFA8E7A}"/>
          </ac:picMkLst>
        </pc:picChg>
        <pc:picChg chg="mod">
          <ac:chgData name="Zhiwen zhao" userId="1ead0452-0150-4412-bb3c-bdd1215b61ed" providerId="ADAL" clId="{F7BD861B-266C-424A-8AF1-6604CC9BD1D3}" dt="2023-08-17T18:19:48.009" v="5453" actId="1076"/>
          <ac:picMkLst>
            <pc:docMk/>
            <pc:sldMk cId="2899425296" sldId="262"/>
            <ac:picMk id="7" creationId="{00000000-0000-0000-0000-000000000000}"/>
          </ac:picMkLst>
        </pc:picChg>
      </pc:sldChg>
      <pc:sldChg chg="addSp modSp new mod">
        <pc:chgData name="Zhiwen zhao" userId="1ead0452-0150-4412-bb3c-bdd1215b61ed" providerId="ADAL" clId="{F7BD861B-266C-424A-8AF1-6604CC9BD1D3}" dt="2023-08-15T15:27:54.255" v="5306" actId="20577"/>
        <pc:sldMkLst>
          <pc:docMk/>
          <pc:sldMk cId="3816122171" sldId="263"/>
        </pc:sldMkLst>
        <pc:spChg chg="mod">
          <ac:chgData name="Zhiwen zhao" userId="1ead0452-0150-4412-bb3c-bdd1215b61ed" providerId="ADAL" clId="{F7BD861B-266C-424A-8AF1-6604CC9BD1D3}" dt="2023-08-06T15:46:04.361" v="1445" actId="20577"/>
          <ac:spMkLst>
            <pc:docMk/>
            <pc:sldMk cId="3816122171" sldId="263"/>
            <ac:spMk id="2" creationId="{9B089F84-BC3A-1898-6809-8B8C5E12A362}"/>
          </ac:spMkLst>
        </pc:spChg>
        <pc:spChg chg="mod">
          <ac:chgData name="Zhiwen zhao" userId="1ead0452-0150-4412-bb3c-bdd1215b61ed" providerId="ADAL" clId="{F7BD861B-266C-424A-8AF1-6604CC9BD1D3}" dt="2023-08-15T15:27:54.255" v="5306" actId="20577"/>
          <ac:spMkLst>
            <pc:docMk/>
            <pc:sldMk cId="3816122171" sldId="263"/>
            <ac:spMk id="3" creationId="{DE2E30F5-5EAF-4BA7-F57C-F1AA5AE9E9AE}"/>
          </ac:spMkLst>
        </pc:spChg>
        <pc:spChg chg="add mod">
          <ac:chgData name="Zhiwen zhao" userId="1ead0452-0150-4412-bb3c-bdd1215b61ed" providerId="ADAL" clId="{F7BD861B-266C-424A-8AF1-6604CC9BD1D3}" dt="2023-08-08T12:06:17.229" v="3662" actId="20577"/>
          <ac:spMkLst>
            <pc:docMk/>
            <pc:sldMk cId="3816122171" sldId="263"/>
            <ac:spMk id="7" creationId="{71592D99-8CAE-8F98-1829-27B31AFDAFB3}"/>
          </ac:spMkLst>
        </pc:spChg>
        <pc:picChg chg="add mod">
          <ac:chgData name="Zhiwen zhao" userId="1ead0452-0150-4412-bb3c-bdd1215b61ed" providerId="ADAL" clId="{F7BD861B-266C-424A-8AF1-6604CC9BD1D3}" dt="2023-08-08T12:05:43.410" v="3652" actId="1076"/>
          <ac:picMkLst>
            <pc:docMk/>
            <pc:sldMk cId="3816122171" sldId="263"/>
            <ac:picMk id="6" creationId="{D9264B5F-EB40-BCB2-1C7D-1BE2F920024C}"/>
          </ac:picMkLst>
        </pc:picChg>
      </pc:sldChg>
      <pc:sldChg chg="addSp delSp modSp new mod ord">
        <pc:chgData name="Zhiwen zhao" userId="1ead0452-0150-4412-bb3c-bdd1215b61ed" providerId="ADAL" clId="{F7BD861B-266C-424A-8AF1-6604CC9BD1D3}" dt="2023-08-06T19:51:11.477" v="3450" actId="20577"/>
        <pc:sldMkLst>
          <pc:docMk/>
          <pc:sldMk cId="2062586779" sldId="264"/>
        </pc:sldMkLst>
        <pc:spChg chg="mod">
          <ac:chgData name="Zhiwen zhao" userId="1ead0452-0150-4412-bb3c-bdd1215b61ed" providerId="ADAL" clId="{F7BD861B-266C-424A-8AF1-6604CC9BD1D3}" dt="2023-08-06T19:51:11.477" v="3450" actId="20577"/>
          <ac:spMkLst>
            <pc:docMk/>
            <pc:sldMk cId="2062586779" sldId="264"/>
            <ac:spMk id="2" creationId="{D533921E-4443-4168-EDA8-92E7F757D2DD}"/>
          </ac:spMkLst>
        </pc:spChg>
        <pc:spChg chg="del">
          <ac:chgData name="Zhiwen zhao" userId="1ead0452-0150-4412-bb3c-bdd1215b61ed" providerId="ADAL" clId="{F7BD861B-266C-424A-8AF1-6604CC9BD1D3}" dt="2023-08-06T15:55:18.264" v="1474"/>
          <ac:spMkLst>
            <pc:docMk/>
            <pc:sldMk cId="2062586779" sldId="264"/>
            <ac:spMk id="3" creationId="{089AAABB-0FA4-7EE0-8681-EB9C2E7FE4F9}"/>
          </ac:spMkLst>
        </pc:spChg>
        <pc:spChg chg="add del mod">
          <ac:chgData name="Zhiwen zhao" userId="1ead0452-0150-4412-bb3c-bdd1215b61ed" providerId="ADAL" clId="{F7BD861B-266C-424A-8AF1-6604CC9BD1D3}" dt="2023-08-06T16:00:46.454" v="1503"/>
          <ac:spMkLst>
            <pc:docMk/>
            <pc:sldMk cId="2062586779" sldId="264"/>
            <ac:spMk id="8" creationId="{6427A986-CFBA-D027-458B-01B218E1061F}"/>
          </ac:spMkLst>
        </pc:spChg>
        <pc:picChg chg="add del mod">
          <ac:chgData name="Zhiwen zhao" userId="1ead0452-0150-4412-bb3c-bdd1215b61ed" providerId="ADAL" clId="{F7BD861B-266C-424A-8AF1-6604CC9BD1D3}" dt="2023-08-06T16:00:45.874" v="1502" actId="478"/>
          <ac:picMkLst>
            <pc:docMk/>
            <pc:sldMk cId="2062586779" sldId="264"/>
            <ac:picMk id="5" creationId="{784C2779-11B0-DAF3-9FE8-23C7E46BB9B1}"/>
          </ac:picMkLst>
        </pc:picChg>
        <pc:picChg chg="add mod">
          <ac:chgData name="Zhiwen zhao" userId="1ead0452-0150-4412-bb3c-bdd1215b61ed" providerId="ADAL" clId="{F7BD861B-266C-424A-8AF1-6604CC9BD1D3}" dt="2023-08-06T16:00:56.522" v="1515" actId="1076"/>
          <ac:picMkLst>
            <pc:docMk/>
            <pc:sldMk cId="2062586779" sldId="264"/>
            <ac:picMk id="10" creationId="{E018FDE3-1C27-88E5-65E4-3B5B796A78A7}"/>
          </ac:picMkLst>
        </pc:picChg>
      </pc:sldChg>
      <pc:sldChg chg="addSp delSp modSp new mod">
        <pc:chgData name="Zhiwen zhao" userId="1ead0452-0150-4412-bb3c-bdd1215b61ed" providerId="ADAL" clId="{F7BD861B-266C-424A-8AF1-6604CC9BD1D3}" dt="2023-08-06T16:24:36.074" v="1800" actId="13822"/>
        <pc:sldMkLst>
          <pc:docMk/>
          <pc:sldMk cId="1625336782" sldId="265"/>
        </pc:sldMkLst>
        <pc:spChg chg="mod">
          <ac:chgData name="Zhiwen zhao" userId="1ead0452-0150-4412-bb3c-bdd1215b61ed" providerId="ADAL" clId="{F7BD861B-266C-424A-8AF1-6604CC9BD1D3}" dt="2023-08-06T15:55:55.749" v="1499" actId="20577"/>
          <ac:spMkLst>
            <pc:docMk/>
            <pc:sldMk cId="1625336782" sldId="265"/>
            <ac:spMk id="2" creationId="{D5EE73C8-B075-2280-1690-726B9582438F}"/>
          </ac:spMkLst>
        </pc:spChg>
        <pc:spChg chg="del">
          <ac:chgData name="Zhiwen zhao" userId="1ead0452-0150-4412-bb3c-bdd1215b61ed" providerId="ADAL" clId="{F7BD861B-266C-424A-8AF1-6604CC9BD1D3}" dt="2023-08-06T15:55:41.405" v="1478"/>
          <ac:spMkLst>
            <pc:docMk/>
            <pc:sldMk cId="1625336782" sldId="265"/>
            <ac:spMk id="3" creationId="{E53E1B5A-0191-1B8F-C933-264F6DE4F0AD}"/>
          </ac:spMkLst>
        </pc:spChg>
        <pc:spChg chg="add mod">
          <ac:chgData name="Zhiwen zhao" userId="1ead0452-0150-4412-bb3c-bdd1215b61ed" providerId="ADAL" clId="{F7BD861B-266C-424A-8AF1-6604CC9BD1D3}" dt="2023-08-06T16:24:36.074" v="1800" actId="13822"/>
          <ac:spMkLst>
            <pc:docMk/>
            <pc:sldMk cId="1625336782" sldId="265"/>
            <ac:spMk id="8" creationId="{34269A4A-A396-ECE3-55F6-71F5AA2D0E0B}"/>
          </ac:spMkLst>
        </pc:spChg>
        <pc:picChg chg="add mod">
          <ac:chgData name="Zhiwen zhao" userId="1ead0452-0150-4412-bb3c-bdd1215b61ed" providerId="ADAL" clId="{F7BD861B-266C-424A-8AF1-6604CC9BD1D3}" dt="2023-08-06T15:56:01.951" v="1500" actId="1076"/>
          <ac:picMkLst>
            <pc:docMk/>
            <pc:sldMk cId="1625336782" sldId="265"/>
            <ac:picMk id="5" creationId="{945C6F4A-A317-E5FA-7332-E96A86B3CDF2}"/>
          </ac:picMkLst>
        </pc:picChg>
      </pc:sldChg>
      <pc:sldChg chg="addSp delSp modSp new mod">
        <pc:chgData name="Zhiwen zhao" userId="1ead0452-0150-4412-bb3c-bdd1215b61ed" providerId="ADAL" clId="{F7BD861B-266C-424A-8AF1-6604CC9BD1D3}" dt="2023-08-17T13:46:49.732" v="5337" actId="20577"/>
        <pc:sldMkLst>
          <pc:docMk/>
          <pc:sldMk cId="1198452895" sldId="266"/>
        </pc:sldMkLst>
        <pc:spChg chg="mod">
          <ac:chgData name="Zhiwen zhao" userId="1ead0452-0150-4412-bb3c-bdd1215b61ed" providerId="ADAL" clId="{F7BD861B-266C-424A-8AF1-6604CC9BD1D3}" dt="2023-08-17T13:46:49.732" v="5337" actId="20577"/>
          <ac:spMkLst>
            <pc:docMk/>
            <pc:sldMk cId="1198452895" sldId="266"/>
            <ac:spMk id="2" creationId="{F1BC1B06-384A-A188-A470-E307079F5AF6}"/>
          </ac:spMkLst>
        </pc:spChg>
        <pc:spChg chg="del">
          <ac:chgData name="Zhiwen zhao" userId="1ead0452-0150-4412-bb3c-bdd1215b61ed" providerId="ADAL" clId="{F7BD861B-266C-424A-8AF1-6604CC9BD1D3}" dt="2023-08-06T16:09:01.460" v="1517"/>
          <ac:spMkLst>
            <pc:docMk/>
            <pc:sldMk cId="1198452895" sldId="266"/>
            <ac:spMk id="3" creationId="{ED89ED4B-63F0-52E3-5670-7BFE16EB944E}"/>
          </ac:spMkLst>
        </pc:spChg>
        <pc:spChg chg="add mod">
          <ac:chgData name="Zhiwen zhao" userId="1ead0452-0150-4412-bb3c-bdd1215b61ed" providerId="ADAL" clId="{F7BD861B-266C-424A-8AF1-6604CC9BD1D3}" dt="2023-08-06T16:54:51.423" v="3420" actId="20577"/>
          <ac:spMkLst>
            <pc:docMk/>
            <pc:sldMk cId="1198452895" sldId="266"/>
            <ac:spMk id="15" creationId="{06E39BBB-4DB3-133A-D22E-784A4BEC6BB7}"/>
          </ac:spMkLst>
        </pc:spChg>
        <pc:picChg chg="add mod">
          <ac:chgData name="Zhiwen zhao" userId="1ead0452-0150-4412-bb3c-bdd1215b61ed" providerId="ADAL" clId="{F7BD861B-266C-424A-8AF1-6604CC9BD1D3}" dt="2023-08-06T16:24:49.267" v="1832" actId="1036"/>
          <ac:picMkLst>
            <pc:docMk/>
            <pc:sldMk cId="1198452895" sldId="266"/>
            <ac:picMk id="6" creationId="{D6CCA9CE-75F2-A77B-99DB-F3CB11865B0A}"/>
          </ac:picMkLst>
        </pc:picChg>
        <pc:picChg chg="add mod">
          <ac:chgData name="Zhiwen zhao" userId="1ead0452-0150-4412-bb3c-bdd1215b61ed" providerId="ADAL" clId="{F7BD861B-266C-424A-8AF1-6604CC9BD1D3}" dt="2023-08-06T16:24:49.267" v="1832" actId="1036"/>
          <ac:picMkLst>
            <pc:docMk/>
            <pc:sldMk cId="1198452895" sldId="266"/>
            <ac:picMk id="8" creationId="{39B4043A-3331-35B3-2BA6-3919CA2C8710}"/>
          </ac:picMkLst>
        </pc:picChg>
        <pc:picChg chg="add mod">
          <ac:chgData name="Zhiwen zhao" userId="1ead0452-0150-4412-bb3c-bdd1215b61ed" providerId="ADAL" clId="{F7BD861B-266C-424A-8AF1-6604CC9BD1D3}" dt="2023-08-06T16:25:00.586" v="1835" actId="1076"/>
          <ac:picMkLst>
            <pc:docMk/>
            <pc:sldMk cId="1198452895" sldId="266"/>
            <ac:picMk id="10" creationId="{9761594D-24DD-4CE1-4B49-8F92137A6ECD}"/>
          </ac:picMkLst>
        </pc:picChg>
        <pc:picChg chg="add mod">
          <ac:chgData name="Zhiwen zhao" userId="1ead0452-0150-4412-bb3c-bdd1215b61ed" providerId="ADAL" clId="{F7BD861B-266C-424A-8AF1-6604CC9BD1D3}" dt="2023-08-06T16:25:03.383" v="1836" actId="1076"/>
          <ac:picMkLst>
            <pc:docMk/>
            <pc:sldMk cId="1198452895" sldId="266"/>
            <ac:picMk id="12" creationId="{BD920C6A-6651-7D2A-812D-BFC258B29B60}"/>
          </ac:picMkLst>
        </pc:picChg>
        <pc:picChg chg="add mod">
          <ac:chgData name="Zhiwen zhao" userId="1ead0452-0150-4412-bb3c-bdd1215b61ed" providerId="ADAL" clId="{F7BD861B-266C-424A-8AF1-6604CC9BD1D3}" dt="2023-08-06T16:24:52.598" v="1833" actId="1076"/>
          <ac:picMkLst>
            <pc:docMk/>
            <pc:sldMk cId="1198452895" sldId="266"/>
            <ac:picMk id="14" creationId="{A618F114-EDE1-70E2-55F9-538B511436F0}"/>
          </ac:picMkLst>
        </pc:picChg>
      </pc:sldChg>
      <pc:sldChg chg="addSp delSp modSp new mod">
        <pc:chgData name="Zhiwen zhao" userId="1ead0452-0150-4412-bb3c-bdd1215b61ed" providerId="ADAL" clId="{F7BD861B-266C-424A-8AF1-6604CC9BD1D3}" dt="2023-08-06T19:58:10.710" v="3524" actId="20577"/>
        <pc:sldMkLst>
          <pc:docMk/>
          <pc:sldMk cId="1508159237" sldId="267"/>
        </pc:sldMkLst>
        <pc:spChg chg="mod">
          <ac:chgData name="Zhiwen zhao" userId="1ead0452-0150-4412-bb3c-bdd1215b61ed" providerId="ADAL" clId="{F7BD861B-266C-424A-8AF1-6604CC9BD1D3}" dt="2023-08-06T16:31:49.784" v="2194" actId="20577"/>
          <ac:spMkLst>
            <pc:docMk/>
            <pc:sldMk cId="1508159237" sldId="267"/>
            <ac:spMk id="2" creationId="{B9C5CDA1-B7A3-49B2-2AB3-827C4177B8D4}"/>
          </ac:spMkLst>
        </pc:spChg>
        <pc:spChg chg="del">
          <ac:chgData name="Zhiwen zhao" userId="1ead0452-0150-4412-bb3c-bdd1215b61ed" providerId="ADAL" clId="{F7BD861B-266C-424A-8AF1-6604CC9BD1D3}" dt="2023-08-06T16:23:53.338" v="1776"/>
          <ac:spMkLst>
            <pc:docMk/>
            <pc:sldMk cId="1508159237" sldId="267"/>
            <ac:spMk id="3" creationId="{F5B96225-9518-3BC2-2CC2-EB4023402AC5}"/>
          </ac:spMkLst>
        </pc:spChg>
        <pc:spChg chg="add mod">
          <ac:chgData name="Zhiwen zhao" userId="1ead0452-0150-4412-bb3c-bdd1215b61ed" providerId="ADAL" clId="{F7BD861B-266C-424A-8AF1-6604CC9BD1D3}" dt="2023-08-06T19:58:10.710" v="3524" actId="20577"/>
          <ac:spMkLst>
            <pc:docMk/>
            <pc:sldMk cId="1508159237" sldId="267"/>
            <ac:spMk id="7" creationId="{287B4CD6-DBF7-EBD5-C09D-A12733A91BDC}"/>
          </ac:spMkLst>
        </pc:spChg>
        <pc:picChg chg="add mod">
          <ac:chgData name="Zhiwen zhao" userId="1ead0452-0150-4412-bb3c-bdd1215b61ed" providerId="ADAL" clId="{F7BD861B-266C-424A-8AF1-6604CC9BD1D3}" dt="2023-08-06T16:46:21.411" v="3101" actId="1076"/>
          <ac:picMkLst>
            <pc:docMk/>
            <pc:sldMk cId="1508159237" sldId="267"/>
            <ac:picMk id="6" creationId="{10EC3E1D-6EDE-7B45-6EC8-5D95E7AFB31F}"/>
          </ac:picMkLst>
        </pc:picChg>
      </pc:sldChg>
      <pc:sldChg chg="addSp delSp modSp new mod">
        <pc:chgData name="Zhiwen zhao" userId="1ead0452-0150-4412-bb3c-bdd1215b61ed" providerId="ADAL" clId="{F7BD861B-266C-424A-8AF1-6604CC9BD1D3}" dt="2023-08-06T19:52:11.267" v="3451" actId="1076"/>
        <pc:sldMkLst>
          <pc:docMk/>
          <pc:sldMk cId="858710244" sldId="268"/>
        </pc:sldMkLst>
        <pc:spChg chg="mod">
          <ac:chgData name="Zhiwen zhao" userId="1ead0452-0150-4412-bb3c-bdd1215b61ed" providerId="ADAL" clId="{F7BD861B-266C-424A-8AF1-6604CC9BD1D3}" dt="2023-08-06T19:51:04.608" v="3436" actId="20577"/>
          <ac:spMkLst>
            <pc:docMk/>
            <pc:sldMk cId="858710244" sldId="268"/>
            <ac:spMk id="2" creationId="{CAD88B05-CEFE-7FEB-7348-9C618F4A9060}"/>
          </ac:spMkLst>
        </pc:spChg>
        <pc:spChg chg="del">
          <ac:chgData name="Zhiwen zhao" userId="1ead0452-0150-4412-bb3c-bdd1215b61ed" providerId="ADAL" clId="{F7BD861B-266C-424A-8AF1-6604CC9BD1D3}" dt="2023-08-06T19:50:35.669" v="3424"/>
          <ac:spMkLst>
            <pc:docMk/>
            <pc:sldMk cId="858710244" sldId="268"/>
            <ac:spMk id="3" creationId="{F5B51E2B-5F9F-0F1F-7A6C-78ECD3F34A1F}"/>
          </ac:spMkLst>
        </pc:spChg>
        <pc:picChg chg="add mod">
          <ac:chgData name="Zhiwen zhao" userId="1ead0452-0150-4412-bb3c-bdd1215b61ed" providerId="ADAL" clId="{F7BD861B-266C-424A-8AF1-6604CC9BD1D3}" dt="2023-08-06T19:52:11.267" v="3451" actId="1076"/>
          <ac:picMkLst>
            <pc:docMk/>
            <pc:sldMk cId="858710244" sldId="268"/>
            <ac:picMk id="6" creationId="{9F0132C2-07BC-92BD-24CA-F039EB9E6D58}"/>
          </ac:picMkLst>
        </pc:picChg>
      </pc:sldChg>
      <pc:sldChg chg="addSp delSp modSp new mod">
        <pc:chgData name="Zhiwen zhao" userId="1ead0452-0150-4412-bb3c-bdd1215b61ed" providerId="ADAL" clId="{F7BD861B-266C-424A-8AF1-6604CC9BD1D3}" dt="2023-08-08T12:07:28.247" v="3703" actId="20577"/>
        <pc:sldMkLst>
          <pc:docMk/>
          <pc:sldMk cId="2146253028" sldId="269"/>
        </pc:sldMkLst>
        <pc:spChg chg="mod">
          <ac:chgData name="Zhiwen zhao" userId="1ead0452-0150-4412-bb3c-bdd1215b61ed" providerId="ADAL" clId="{F7BD861B-266C-424A-8AF1-6604CC9BD1D3}" dt="2023-08-08T12:07:28.247" v="3703" actId="20577"/>
          <ac:spMkLst>
            <pc:docMk/>
            <pc:sldMk cId="2146253028" sldId="269"/>
            <ac:spMk id="2" creationId="{694CD6F0-83FF-249B-AFAC-BBF71942C43D}"/>
          </ac:spMkLst>
        </pc:spChg>
        <pc:spChg chg="del">
          <ac:chgData name="Zhiwen zhao" userId="1ead0452-0150-4412-bb3c-bdd1215b61ed" providerId="ADAL" clId="{F7BD861B-266C-424A-8AF1-6604CC9BD1D3}" dt="2023-08-06T20:40:36.585" v="3542"/>
          <ac:spMkLst>
            <pc:docMk/>
            <pc:sldMk cId="2146253028" sldId="269"/>
            <ac:spMk id="3" creationId="{48E2E7BB-7F4F-0959-199E-0EE9AB2F6468}"/>
          </ac:spMkLst>
        </pc:spChg>
        <pc:picChg chg="add mod">
          <ac:chgData name="Zhiwen zhao" userId="1ead0452-0150-4412-bb3c-bdd1215b61ed" providerId="ADAL" clId="{F7BD861B-266C-424A-8AF1-6604CC9BD1D3}" dt="2023-08-06T21:08:57.241" v="3549" actId="14100"/>
          <ac:picMkLst>
            <pc:docMk/>
            <pc:sldMk cId="2146253028" sldId="269"/>
            <ac:picMk id="6" creationId="{C059CB66-26FE-1388-3A1E-28E73BD5C2AE}"/>
          </ac:picMkLst>
        </pc:picChg>
        <pc:picChg chg="add mod">
          <ac:chgData name="Zhiwen zhao" userId="1ead0452-0150-4412-bb3c-bdd1215b61ed" providerId="ADAL" clId="{F7BD861B-266C-424A-8AF1-6604CC9BD1D3}" dt="2023-08-06T21:09:05.670" v="3552" actId="1076"/>
          <ac:picMkLst>
            <pc:docMk/>
            <pc:sldMk cId="2146253028" sldId="269"/>
            <ac:picMk id="8" creationId="{7CD58938-D3C2-915C-D227-9A1B3FBF8F36}"/>
          </ac:picMkLst>
        </pc:picChg>
      </pc:sldChg>
      <pc:sldChg chg="addSp modSp new mod">
        <pc:chgData name="Zhiwen zhao" userId="1ead0452-0150-4412-bb3c-bdd1215b61ed" providerId="ADAL" clId="{F7BD861B-266C-424A-8AF1-6604CC9BD1D3}" dt="2023-08-10T19:01:27.188" v="5010" actId="1076"/>
        <pc:sldMkLst>
          <pc:docMk/>
          <pc:sldMk cId="3878487014" sldId="270"/>
        </pc:sldMkLst>
        <pc:spChg chg="mod">
          <ac:chgData name="Zhiwen zhao" userId="1ead0452-0150-4412-bb3c-bdd1215b61ed" providerId="ADAL" clId="{F7BD861B-266C-424A-8AF1-6604CC9BD1D3}" dt="2023-08-08T12:11:41.347" v="3779" actId="255"/>
          <ac:spMkLst>
            <pc:docMk/>
            <pc:sldMk cId="3878487014" sldId="270"/>
            <ac:spMk id="2" creationId="{F85A01D5-3262-374E-87EC-8A37930E7513}"/>
          </ac:spMkLst>
        </pc:spChg>
        <pc:spChg chg="mod">
          <ac:chgData name="Zhiwen zhao" userId="1ead0452-0150-4412-bb3c-bdd1215b61ed" providerId="ADAL" clId="{F7BD861B-266C-424A-8AF1-6604CC9BD1D3}" dt="2023-08-10T19:01:19.657" v="5009" actId="1038"/>
          <ac:spMkLst>
            <pc:docMk/>
            <pc:sldMk cId="3878487014" sldId="270"/>
            <ac:spMk id="3" creationId="{B28B63CA-0DE2-0BC5-DED5-A54BCD0EB977}"/>
          </ac:spMkLst>
        </pc:spChg>
        <pc:spChg chg="add mod">
          <ac:chgData name="Zhiwen zhao" userId="1ead0452-0150-4412-bb3c-bdd1215b61ed" providerId="ADAL" clId="{F7BD861B-266C-424A-8AF1-6604CC9BD1D3}" dt="2023-08-10T19:01:27.188" v="5010" actId="1076"/>
          <ac:spMkLst>
            <pc:docMk/>
            <pc:sldMk cId="3878487014" sldId="270"/>
            <ac:spMk id="8" creationId="{F03B661A-C779-0131-7C5A-3316CF0CB7D8}"/>
          </ac:spMkLst>
        </pc:spChg>
        <pc:picChg chg="add mod">
          <ac:chgData name="Zhiwen zhao" userId="1ead0452-0150-4412-bb3c-bdd1215b61ed" providerId="ADAL" clId="{F7BD861B-266C-424A-8AF1-6604CC9BD1D3}" dt="2023-08-10T19:00:55.163" v="4982" actId="1076"/>
          <ac:picMkLst>
            <pc:docMk/>
            <pc:sldMk cId="3878487014" sldId="270"/>
            <ac:picMk id="6" creationId="{005F0EC8-1E87-2B03-CAF9-2B8B99EFBD52}"/>
          </ac:picMkLst>
        </pc:picChg>
      </pc:sldChg>
      <pc:sldChg chg="new">
        <pc:chgData name="Zhiwen zhao" userId="1ead0452-0150-4412-bb3c-bdd1215b61ed" providerId="ADAL" clId="{F7BD861B-266C-424A-8AF1-6604CC9BD1D3}" dt="2023-08-15T15:28:17.070" v="5307" actId="680"/>
        <pc:sldMkLst>
          <pc:docMk/>
          <pc:sldMk cId="1094208006" sldId="271"/>
        </pc:sldMkLst>
      </pc:sldChg>
      <pc:sldChg chg="modSp mod">
        <pc:chgData name="Zhiwen zhao" userId="1ead0452-0150-4412-bb3c-bdd1215b61ed" providerId="ADAL" clId="{F7BD861B-266C-424A-8AF1-6604CC9BD1D3}" dt="2023-08-17T13:26:36.728" v="5317" actId="20577"/>
        <pc:sldMkLst>
          <pc:docMk/>
          <pc:sldMk cId="3732709626" sldId="273"/>
        </pc:sldMkLst>
        <pc:spChg chg="mod">
          <ac:chgData name="Zhiwen zhao" userId="1ead0452-0150-4412-bb3c-bdd1215b61ed" providerId="ADAL" clId="{F7BD861B-266C-424A-8AF1-6604CC9BD1D3}" dt="2023-08-17T13:26:36.728" v="5317" actId="20577"/>
          <ac:spMkLst>
            <pc:docMk/>
            <pc:sldMk cId="3732709626" sldId="273"/>
            <ac:spMk id="3" creationId="{B28B63CA-0DE2-0BC5-DED5-A54BCD0EB977}"/>
          </ac:spMkLst>
        </pc:spChg>
      </pc:sldChg>
      <pc:sldChg chg="modSp mod">
        <pc:chgData name="Zhiwen zhao" userId="1ead0452-0150-4412-bb3c-bdd1215b61ed" providerId="ADAL" clId="{F7BD861B-266C-424A-8AF1-6604CC9BD1D3}" dt="2023-08-17T14:13:44.677" v="5451" actId="20577"/>
        <pc:sldMkLst>
          <pc:docMk/>
          <pc:sldMk cId="1496598769" sldId="274"/>
        </pc:sldMkLst>
        <pc:spChg chg="mod">
          <ac:chgData name="Zhiwen zhao" userId="1ead0452-0150-4412-bb3c-bdd1215b61ed" providerId="ADAL" clId="{F7BD861B-266C-424A-8AF1-6604CC9BD1D3}" dt="2023-08-17T14:13:44.677" v="5451" actId="20577"/>
          <ac:spMkLst>
            <pc:docMk/>
            <pc:sldMk cId="1496598769" sldId="274"/>
            <ac:spMk id="13" creationId="{7815E95E-3023-FB51-81A3-17FB52EAFF20}"/>
          </ac:spMkLst>
        </pc:spChg>
      </pc:sldChg>
      <pc:sldChg chg="modSp mod">
        <pc:chgData name="Zhiwen zhao" userId="1ead0452-0150-4412-bb3c-bdd1215b61ed" providerId="ADAL" clId="{F7BD861B-266C-424A-8AF1-6604CC9BD1D3}" dt="2023-08-17T13:18:21.119" v="5308" actId="14100"/>
        <pc:sldMkLst>
          <pc:docMk/>
          <pc:sldMk cId="3444500622" sldId="276"/>
        </pc:sldMkLst>
        <pc:picChg chg="mod">
          <ac:chgData name="Zhiwen zhao" userId="1ead0452-0150-4412-bb3c-bdd1215b61ed" providerId="ADAL" clId="{F7BD861B-266C-424A-8AF1-6604CC9BD1D3}" dt="2023-08-17T13:18:21.119" v="5308" actId="14100"/>
          <ac:picMkLst>
            <pc:docMk/>
            <pc:sldMk cId="3444500622" sldId="276"/>
            <ac:picMk id="5" creationId="{00000000-0000-0000-0000-000000000000}"/>
          </ac:picMkLst>
        </pc:picChg>
      </pc:sldChg>
      <pc:sldChg chg="addSp delSp modSp mod">
        <pc:chgData name="Zhiwen zhao" userId="1ead0452-0150-4412-bb3c-bdd1215b61ed" providerId="ADAL" clId="{F7BD861B-266C-424A-8AF1-6604CC9BD1D3}" dt="2023-08-18T00:01:20.644" v="5458" actId="1076"/>
        <pc:sldMkLst>
          <pc:docMk/>
          <pc:sldMk cId="3850089038" sldId="277"/>
        </pc:sldMkLst>
        <pc:picChg chg="add mod">
          <ac:chgData name="Zhiwen zhao" userId="1ead0452-0150-4412-bb3c-bdd1215b61ed" providerId="ADAL" clId="{F7BD861B-266C-424A-8AF1-6604CC9BD1D3}" dt="2023-08-18T00:01:20.644" v="5458" actId="1076"/>
          <ac:picMkLst>
            <pc:docMk/>
            <pc:sldMk cId="3850089038" sldId="277"/>
            <ac:picMk id="5" creationId="{D46FEA66-4DCC-5C7F-C160-F09A7B0A8466}"/>
          </ac:picMkLst>
        </pc:picChg>
        <pc:picChg chg="del">
          <ac:chgData name="Zhiwen zhao" userId="1ead0452-0150-4412-bb3c-bdd1215b61ed" providerId="ADAL" clId="{F7BD861B-266C-424A-8AF1-6604CC9BD1D3}" dt="2023-08-18T00:01:05.474" v="5455" actId="478"/>
          <ac:picMkLst>
            <pc:docMk/>
            <pc:sldMk cId="3850089038" sldId="277"/>
            <ac:picMk id="22" creationId="{00000000-0000-0000-0000-000000000000}"/>
          </ac:picMkLst>
        </pc:picChg>
      </pc:sldChg>
      <pc:sldChg chg="addSp delSp modSp mod">
        <pc:chgData name="Zhiwen zhao" userId="1ead0452-0150-4412-bb3c-bdd1215b61ed" providerId="ADAL" clId="{F7BD861B-266C-424A-8AF1-6604CC9BD1D3}" dt="2023-08-18T01:36:44.183" v="5486" actId="1076"/>
        <pc:sldMkLst>
          <pc:docMk/>
          <pc:sldMk cId="26787442" sldId="278"/>
        </pc:sldMkLst>
        <pc:spChg chg="add del mod">
          <ac:chgData name="Zhiwen zhao" userId="1ead0452-0150-4412-bb3c-bdd1215b61ed" providerId="ADAL" clId="{F7BD861B-266C-424A-8AF1-6604CC9BD1D3}" dt="2023-08-18T01:25:25.497" v="5460"/>
          <ac:spMkLst>
            <pc:docMk/>
            <pc:sldMk cId="26787442" sldId="278"/>
            <ac:spMk id="5" creationId="{48A3CB1B-64FD-CE3F-301E-FCF45B87F5BE}"/>
          </ac:spMkLst>
        </pc:spChg>
        <pc:spChg chg="add del mod">
          <ac:chgData name="Zhiwen zhao" userId="1ead0452-0150-4412-bb3c-bdd1215b61ed" providerId="ADAL" clId="{F7BD861B-266C-424A-8AF1-6604CC9BD1D3}" dt="2023-08-18T01:27:35.887" v="5464"/>
          <ac:spMkLst>
            <pc:docMk/>
            <pc:sldMk cId="26787442" sldId="278"/>
            <ac:spMk id="12" creationId="{2A6F3F4A-AD99-A8EC-4D26-4D099C681320}"/>
          </ac:spMkLst>
        </pc:spChg>
        <pc:spChg chg="add del">
          <ac:chgData name="Zhiwen zhao" userId="1ead0452-0150-4412-bb3c-bdd1215b61ed" providerId="ADAL" clId="{F7BD861B-266C-424A-8AF1-6604CC9BD1D3}" dt="2023-08-18T01:31:13.252" v="5477" actId="22"/>
          <ac:spMkLst>
            <pc:docMk/>
            <pc:sldMk cId="26787442" sldId="278"/>
            <ac:spMk id="22" creationId="{8FCFF58F-94E9-D8E4-9D23-D137FE555CDA}"/>
          </ac:spMkLst>
        </pc:spChg>
        <pc:spChg chg="add del">
          <ac:chgData name="Zhiwen zhao" userId="1ead0452-0150-4412-bb3c-bdd1215b61ed" providerId="ADAL" clId="{F7BD861B-266C-424A-8AF1-6604CC9BD1D3}" dt="2023-08-18T01:36:14.829" v="5482" actId="22"/>
          <ac:spMkLst>
            <pc:docMk/>
            <pc:sldMk cId="26787442" sldId="278"/>
            <ac:spMk id="26" creationId="{5C497F77-519E-59D4-7814-773FBB57AFC1}"/>
          </ac:spMkLst>
        </pc:spChg>
        <pc:picChg chg="add del mod">
          <ac:chgData name="Zhiwen zhao" userId="1ead0452-0150-4412-bb3c-bdd1215b61ed" providerId="ADAL" clId="{F7BD861B-266C-424A-8AF1-6604CC9BD1D3}" dt="2023-08-18T01:27:35.316" v="5463" actId="478"/>
          <ac:picMkLst>
            <pc:docMk/>
            <pc:sldMk cId="26787442" sldId="278"/>
            <ac:picMk id="8" creationId="{9BEC1C52-6857-D55D-6010-BD1441C6C16E}"/>
          </ac:picMkLst>
        </pc:picChg>
        <pc:picChg chg="del">
          <ac:chgData name="Zhiwen zhao" userId="1ead0452-0150-4412-bb3c-bdd1215b61ed" providerId="ADAL" clId="{F7BD861B-266C-424A-8AF1-6604CC9BD1D3}" dt="2023-08-18T01:25:24.604" v="5459" actId="478"/>
          <ac:picMkLst>
            <pc:docMk/>
            <pc:sldMk cId="26787442" sldId="278"/>
            <ac:picMk id="9" creationId="{00000000-0000-0000-0000-000000000000}"/>
          </ac:picMkLst>
        </pc:picChg>
        <pc:picChg chg="del">
          <ac:chgData name="Zhiwen zhao" userId="1ead0452-0150-4412-bb3c-bdd1215b61ed" providerId="ADAL" clId="{F7BD861B-266C-424A-8AF1-6604CC9BD1D3}" dt="2023-08-17T13:45:47.636" v="5323" actId="478"/>
          <ac:picMkLst>
            <pc:docMk/>
            <pc:sldMk cId="26787442" sldId="278"/>
            <ac:picMk id="10" creationId="{00000000-0000-0000-0000-000000000000}"/>
          </ac:picMkLst>
        </pc:picChg>
        <pc:picChg chg="add mod">
          <ac:chgData name="Zhiwen zhao" userId="1ead0452-0150-4412-bb3c-bdd1215b61ed" providerId="ADAL" clId="{F7BD861B-266C-424A-8AF1-6604CC9BD1D3}" dt="2023-08-18T01:27:44.630" v="5466" actId="1076"/>
          <ac:picMkLst>
            <pc:docMk/>
            <pc:sldMk cId="26787442" sldId="278"/>
            <ac:picMk id="14" creationId="{57F8911B-0B06-5A0F-1433-0782B89DEF83}"/>
          </ac:picMkLst>
        </pc:picChg>
        <pc:picChg chg="add del mod">
          <ac:chgData name="Zhiwen zhao" userId="1ead0452-0150-4412-bb3c-bdd1215b61ed" providerId="ADAL" clId="{F7BD861B-266C-424A-8AF1-6604CC9BD1D3}" dt="2023-08-18T01:28:04.799" v="5470" actId="478"/>
          <ac:picMkLst>
            <pc:docMk/>
            <pc:sldMk cId="26787442" sldId="278"/>
            <ac:picMk id="16" creationId="{283189DA-ABBA-1538-2520-65EE62D7F42F}"/>
          </ac:picMkLst>
        </pc:picChg>
        <pc:picChg chg="add del mod">
          <ac:chgData name="Zhiwen zhao" userId="1ead0452-0150-4412-bb3c-bdd1215b61ed" providerId="ADAL" clId="{F7BD861B-266C-424A-8AF1-6604CC9BD1D3}" dt="2023-08-18T01:28:07.294" v="5472" actId="478"/>
          <ac:picMkLst>
            <pc:docMk/>
            <pc:sldMk cId="26787442" sldId="278"/>
            <ac:picMk id="18" creationId="{9975B929-1509-3FA3-20EA-6EF9673CCFFF}"/>
          </ac:picMkLst>
        </pc:picChg>
        <pc:picChg chg="add mod">
          <ac:chgData name="Zhiwen zhao" userId="1ead0452-0150-4412-bb3c-bdd1215b61ed" providerId="ADAL" clId="{F7BD861B-266C-424A-8AF1-6604CC9BD1D3}" dt="2023-08-18T01:29:10.453" v="5475" actId="1076"/>
          <ac:picMkLst>
            <pc:docMk/>
            <pc:sldMk cId="26787442" sldId="278"/>
            <ac:picMk id="20" creationId="{233405EB-963B-3C6C-2945-56BDBF693986}"/>
          </ac:picMkLst>
        </pc:picChg>
        <pc:picChg chg="add mod">
          <ac:chgData name="Zhiwen zhao" userId="1ead0452-0150-4412-bb3c-bdd1215b61ed" providerId="ADAL" clId="{F7BD861B-266C-424A-8AF1-6604CC9BD1D3}" dt="2023-08-18T01:31:25.709" v="5480" actId="1076"/>
          <ac:picMkLst>
            <pc:docMk/>
            <pc:sldMk cId="26787442" sldId="278"/>
            <ac:picMk id="24" creationId="{88F69BC3-47A4-5FDB-07C4-820FF68F2661}"/>
          </ac:picMkLst>
        </pc:picChg>
        <pc:picChg chg="add mod">
          <ac:chgData name="Zhiwen zhao" userId="1ead0452-0150-4412-bb3c-bdd1215b61ed" providerId="ADAL" clId="{F7BD861B-266C-424A-8AF1-6604CC9BD1D3}" dt="2023-08-18T01:36:44.183" v="5486" actId="1076"/>
          <ac:picMkLst>
            <pc:docMk/>
            <pc:sldMk cId="26787442" sldId="278"/>
            <ac:picMk id="28" creationId="{5BED3DB7-A341-76C7-516A-B22688196090}"/>
          </ac:picMkLst>
        </pc:picChg>
      </pc:sldChg>
      <pc:sldChg chg="new">
        <pc:chgData name="Zhiwen zhao" userId="1ead0452-0150-4412-bb3c-bdd1215b61ed" providerId="ADAL" clId="{F7BD861B-266C-424A-8AF1-6604CC9BD1D3}" dt="2023-08-18T01:36:54.577" v="5487" actId="680"/>
        <pc:sldMkLst>
          <pc:docMk/>
          <pc:sldMk cId="877559568" sldId="279"/>
        </pc:sldMkLst>
      </pc:sldChg>
      <pc:sldChg chg="addSp delSp modSp add mod">
        <pc:chgData name="Zhiwen zhao" userId="1ead0452-0150-4412-bb3c-bdd1215b61ed" providerId="ADAL" clId="{F7BD861B-266C-424A-8AF1-6604CC9BD1D3}" dt="2023-08-18T01:50:02.956" v="5520" actId="1037"/>
        <pc:sldMkLst>
          <pc:docMk/>
          <pc:sldMk cId="1578696951" sldId="280"/>
        </pc:sldMkLst>
        <pc:spChg chg="mod">
          <ac:chgData name="Zhiwen zhao" userId="1ead0452-0150-4412-bb3c-bdd1215b61ed" providerId="ADAL" clId="{F7BD861B-266C-424A-8AF1-6604CC9BD1D3}" dt="2023-08-18T01:46:03.825" v="5497"/>
          <ac:spMkLst>
            <pc:docMk/>
            <pc:sldMk cId="1578696951" sldId="280"/>
            <ac:spMk id="2" creationId="{00000000-0000-0000-0000-000000000000}"/>
          </ac:spMkLst>
        </pc:spChg>
        <pc:spChg chg="add del mod">
          <ac:chgData name="Zhiwen zhao" userId="1ead0452-0150-4412-bb3c-bdd1215b61ed" providerId="ADAL" clId="{F7BD861B-266C-424A-8AF1-6604CC9BD1D3}" dt="2023-08-18T01:37:06.350" v="5490" actId="478"/>
          <ac:spMkLst>
            <pc:docMk/>
            <pc:sldMk cId="1578696951" sldId="280"/>
            <ac:spMk id="5" creationId="{BF19A980-F6F2-120B-3113-D5C2F09B5C8B}"/>
          </ac:spMkLst>
        </pc:spChg>
        <pc:picChg chg="add mod">
          <ac:chgData name="Zhiwen zhao" userId="1ead0452-0150-4412-bb3c-bdd1215b61ed" providerId="ADAL" clId="{F7BD861B-266C-424A-8AF1-6604CC9BD1D3}" dt="2023-08-18T01:50:02.956" v="5520" actId="1037"/>
          <ac:picMkLst>
            <pc:docMk/>
            <pc:sldMk cId="1578696951" sldId="280"/>
            <ac:picMk id="8" creationId="{3D43A9E1-8D1C-D95E-AE9D-23FA22426E9E}"/>
          </ac:picMkLst>
        </pc:picChg>
        <pc:picChg chg="del">
          <ac:chgData name="Zhiwen zhao" userId="1ead0452-0150-4412-bb3c-bdd1215b61ed" providerId="ADAL" clId="{F7BD861B-266C-424A-8AF1-6604CC9BD1D3}" dt="2023-08-18T01:37:04.221" v="5489" actId="478"/>
          <ac:picMkLst>
            <pc:docMk/>
            <pc:sldMk cId="1578696951" sldId="280"/>
            <ac:picMk id="14" creationId="{57F8911B-0B06-5A0F-1433-0782B89DEF83}"/>
          </ac:picMkLst>
        </pc:picChg>
        <pc:picChg chg="del">
          <ac:chgData name="Zhiwen zhao" userId="1ead0452-0150-4412-bb3c-bdd1215b61ed" providerId="ADAL" clId="{F7BD861B-266C-424A-8AF1-6604CC9BD1D3}" dt="2023-08-18T01:45:37.310" v="5496" actId="478"/>
          <ac:picMkLst>
            <pc:docMk/>
            <pc:sldMk cId="1578696951" sldId="280"/>
            <ac:picMk id="20" creationId="{233405EB-963B-3C6C-2945-56BDBF693986}"/>
          </ac:picMkLst>
        </pc:picChg>
        <pc:picChg chg="del">
          <ac:chgData name="Zhiwen zhao" userId="1ead0452-0150-4412-bb3c-bdd1215b61ed" providerId="ADAL" clId="{F7BD861B-266C-424A-8AF1-6604CC9BD1D3}" dt="2023-08-18T01:37:09.341" v="5492" actId="478"/>
          <ac:picMkLst>
            <pc:docMk/>
            <pc:sldMk cId="1578696951" sldId="280"/>
            <ac:picMk id="24" creationId="{88F69BC3-47A4-5FDB-07C4-820FF68F2661}"/>
          </ac:picMkLst>
        </pc:picChg>
        <pc:picChg chg="del">
          <ac:chgData name="Zhiwen zhao" userId="1ead0452-0150-4412-bb3c-bdd1215b61ed" providerId="ADAL" clId="{F7BD861B-266C-424A-8AF1-6604CC9BD1D3}" dt="2023-08-18T01:37:07.147" v="5491" actId="478"/>
          <ac:picMkLst>
            <pc:docMk/>
            <pc:sldMk cId="1578696951" sldId="280"/>
            <ac:picMk id="28" creationId="{5BED3DB7-A341-76C7-516A-B22688196090}"/>
          </ac:picMkLst>
        </pc:picChg>
      </pc:sldChg>
      <pc:sldChg chg="addSp delSp modSp add mod">
        <pc:chgData name="Zhiwen zhao" userId="1ead0452-0150-4412-bb3c-bdd1215b61ed" providerId="ADAL" clId="{F7BD861B-266C-424A-8AF1-6604CC9BD1D3}" dt="2023-08-18T01:49:55.149" v="5506" actId="1076"/>
        <pc:sldMkLst>
          <pc:docMk/>
          <pc:sldMk cId="1538040667" sldId="281"/>
        </pc:sldMkLst>
        <pc:spChg chg="mod">
          <ac:chgData name="Zhiwen zhao" userId="1ead0452-0150-4412-bb3c-bdd1215b61ed" providerId="ADAL" clId="{F7BD861B-266C-424A-8AF1-6604CC9BD1D3}" dt="2023-08-18T01:46:15.967" v="5502" actId="20577"/>
          <ac:spMkLst>
            <pc:docMk/>
            <pc:sldMk cId="1538040667" sldId="281"/>
            <ac:spMk id="2" creationId="{00000000-0000-0000-0000-000000000000}"/>
          </ac:spMkLst>
        </pc:spChg>
        <pc:picChg chg="add mod">
          <ac:chgData name="Zhiwen zhao" userId="1ead0452-0150-4412-bb3c-bdd1215b61ed" providerId="ADAL" clId="{F7BD861B-266C-424A-8AF1-6604CC9BD1D3}" dt="2023-08-18T01:49:55.149" v="5506" actId="1076"/>
          <ac:picMkLst>
            <pc:docMk/>
            <pc:sldMk cId="1538040667" sldId="281"/>
            <ac:picMk id="5" creationId="{8259898C-444F-8338-0D72-D8EDAA3145D2}"/>
          </ac:picMkLst>
        </pc:picChg>
        <pc:picChg chg="del">
          <ac:chgData name="Zhiwen zhao" userId="1ead0452-0150-4412-bb3c-bdd1215b61ed" providerId="ADAL" clId="{F7BD861B-266C-424A-8AF1-6604CC9BD1D3}" dt="2023-08-18T01:49:45.501" v="5503" actId="478"/>
          <ac:picMkLst>
            <pc:docMk/>
            <pc:sldMk cId="1538040667" sldId="281"/>
            <ac:picMk id="8" creationId="{3D43A9E1-8D1C-D95E-AE9D-23FA22426E9E}"/>
          </ac:picMkLst>
        </pc:picChg>
      </pc:sldChg>
    </pc:docChg>
  </pc:docChgLst>
  <pc:docChgLst>
    <pc:chgData name="Zhiwen Zhao" userId="1ead0452-0150-4412-bb3c-bdd1215b61ed" providerId="ADAL" clId="{F7BD861B-266C-424A-8AF1-6604CC9BD1D3}"/>
    <pc:docChg chg="custSel addSld delSld modSld sldOrd">
      <pc:chgData name="Zhiwen Zhao" userId="1ead0452-0150-4412-bb3c-bdd1215b61ed" providerId="ADAL" clId="{F7BD861B-266C-424A-8AF1-6604CC9BD1D3}" dt="2023-09-12T17:19:47.984" v="1258" actId="20577"/>
      <pc:docMkLst>
        <pc:docMk/>
      </pc:docMkLst>
      <pc:sldChg chg="addSp modSp mod">
        <pc:chgData name="Zhiwen Zhao" userId="1ead0452-0150-4412-bb3c-bdd1215b61ed" providerId="ADAL" clId="{F7BD861B-266C-424A-8AF1-6604CC9BD1D3}" dt="2023-08-24T19:02:29.304" v="929" actId="1076"/>
        <pc:sldMkLst>
          <pc:docMk/>
          <pc:sldMk cId="2000313330" sldId="257"/>
        </pc:sldMkLst>
        <pc:spChg chg="mod">
          <ac:chgData name="Zhiwen Zhao" userId="1ead0452-0150-4412-bb3c-bdd1215b61ed" providerId="ADAL" clId="{F7BD861B-266C-424A-8AF1-6604CC9BD1D3}" dt="2023-08-24T18:35:17.804" v="17" actId="20577"/>
          <ac:spMkLst>
            <pc:docMk/>
            <pc:sldMk cId="2000313330" sldId="257"/>
            <ac:spMk id="2" creationId="{83C25460-E8E4-1C7F-7183-1DD341552F8B}"/>
          </ac:spMkLst>
        </pc:spChg>
        <pc:spChg chg="mod">
          <ac:chgData name="Zhiwen Zhao" userId="1ead0452-0150-4412-bb3c-bdd1215b61ed" providerId="ADAL" clId="{F7BD861B-266C-424A-8AF1-6604CC9BD1D3}" dt="2023-08-24T18:41:53.922" v="429" actId="20577"/>
          <ac:spMkLst>
            <pc:docMk/>
            <pc:sldMk cId="2000313330" sldId="257"/>
            <ac:spMk id="3" creationId="{71CB6225-4F11-CFD7-14C7-FC0FD20D6396}"/>
          </ac:spMkLst>
        </pc:spChg>
        <pc:spChg chg="add mod">
          <ac:chgData name="Zhiwen Zhao" userId="1ead0452-0150-4412-bb3c-bdd1215b61ed" providerId="ADAL" clId="{F7BD861B-266C-424A-8AF1-6604CC9BD1D3}" dt="2023-08-24T19:02:29.304" v="929" actId="1076"/>
          <ac:spMkLst>
            <pc:docMk/>
            <pc:sldMk cId="2000313330" sldId="257"/>
            <ac:spMk id="6" creationId="{E52E897D-F1BD-DB42-8EF5-ECCEBCD07273}"/>
          </ac:spMkLst>
        </pc:spChg>
        <pc:spChg chg="mod">
          <ac:chgData name="Zhiwen Zhao" userId="1ead0452-0150-4412-bb3c-bdd1215b61ed" providerId="ADAL" clId="{F7BD861B-266C-424A-8AF1-6604CC9BD1D3}" dt="2023-08-24T18:35:00.562" v="13" actId="1076"/>
          <ac:spMkLst>
            <pc:docMk/>
            <pc:sldMk cId="2000313330" sldId="257"/>
            <ac:spMk id="8" creationId="{B675EC60-9F1A-4E4B-EDFE-0BC89C6600FA}"/>
          </ac:spMkLst>
        </pc:spChg>
        <pc:spChg chg="mod">
          <ac:chgData name="Zhiwen Zhao" userId="1ead0452-0150-4412-bb3c-bdd1215b61ed" providerId="ADAL" clId="{F7BD861B-266C-424A-8AF1-6604CC9BD1D3}" dt="2023-08-24T18:34:57.546" v="12" actId="1076"/>
          <ac:spMkLst>
            <pc:docMk/>
            <pc:sldMk cId="2000313330" sldId="257"/>
            <ac:spMk id="9" creationId="{75A2F822-C823-C7E5-C9E0-94193879063B}"/>
          </ac:spMkLst>
        </pc:spChg>
        <pc:picChg chg="mod">
          <ac:chgData name="Zhiwen Zhao" userId="1ead0452-0150-4412-bb3c-bdd1215b61ed" providerId="ADAL" clId="{F7BD861B-266C-424A-8AF1-6604CC9BD1D3}" dt="2023-08-24T18:34:51.715" v="11" actId="1076"/>
          <ac:picMkLst>
            <pc:docMk/>
            <pc:sldMk cId="2000313330" sldId="257"/>
            <ac:picMk id="5" creationId="{7C1B438F-FBA6-751C-BF7D-D97B5FE47C11}"/>
          </ac:picMkLst>
        </pc:picChg>
      </pc:sldChg>
      <pc:sldChg chg="addSp modSp mod">
        <pc:chgData name="Zhiwen Zhao" userId="1ead0452-0150-4412-bb3c-bdd1215b61ed" providerId="ADAL" clId="{F7BD861B-266C-424A-8AF1-6604CC9BD1D3}" dt="2023-08-24T18:36:20.986" v="23" actId="1076"/>
        <pc:sldMkLst>
          <pc:docMk/>
          <pc:sldMk cId="3816122171" sldId="263"/>
        </pc:sldMkLst>
        <pc:picChg chg="add mod">
          <ac:chgData name="Zhiwen Zhao" userId="1ead0452-0150-4412-bb3c-bdd1215b61ed" providerId="ADAL" clId="{F7BD861B-266C-424A-8AF1-6604CC9BD1D3}" dt="2023-08-24T18:36:20.986" v="23" actId="1076"/>
          <ac:picMkLst>
            <pc:docMk/>
            <pc:sldMk cId="3816122171" sldId="263"/>
            <ac:picMk id="6" creationId="{33C7931C-6CDF-8E92-6BB5-CD00CEE21A9F}"/>
          </ac:picMkLst>
        </pc:picChg>
      </pc:sldChg>
      <pc:sldChg chg="del">
        <pc:chgData name="Zhiwen Zhao" userId="1ead0452-0150-4412-bb3c-bdd1215b61ed" providerId="ADAL" clId="{F7BD861B-266C-424A-8AF1-6604CC9BD1D3}" dt="2023-08-24T18:55:30.029" v="919" actId="2696"/>
        <pc:sldMkLst>
          <pc:docMk/>
          <pc:sldMk cId="1198452895" sldId="266"/>
        </pc:sldMkLst>
      </pc:sldChg>
      <pc:sldChg chg="add">
        <pc:chgData name="Zhiwen Zhao" userId="1ead0452-0150-4412-bb3c-bdd1215b61ed" providerId="ADAL" clId="{F7BD861B-266C-424A-8AF1-6604CC9BD1D3}" dt="2023-08-24T18:55:33.479" v="920"/>
        <pc:sldMkLst>
          <pc:docMk/>
          <pc:sldMk cId="2332159861" sldId="266"/>
        </pc:sldMkLst>
      </pc:sldChg>
      <pc:sldChg chg="modSp mod">
        <pc:chgData name="Zhiwen Zhao" userId="1ead0452-0150-4412-bb3c-bdd1215b61ed" providerId="ADAL" clId="{F7BD861B-266C-424A-8AF1-6604CC9BD1D3}" dt="2023-09-12T17:19:47.984" v="1258" actId="20577"/>
        <pc:sldMkLst>
          <pc:docMk/>
          <pc:sldMk cId="3588361206" sldId="272"/>
        </pc:sldMkLst>
        <pc:spChg chg="mod">
          <ac:chgData name="Zhiwen Zhao" userId="1ead0452-0150-4412-bb3c-bdd1215b61ed" providerId="ADAL" clId="{F7BD861B-266C-424A-8AF1-6604CC9BD1D3}" dt="2023-09-12T17:19:47.984" v="1258" actId="20577"/>
          <ac:spMkLst>
            <pc:docMk/>
            <pc:sldMk cId="3588361206" sldId="272"/>
            <ac:spMk id="3" creationId="{DE2E30F5-5EAF-4BA7-F57C-F1AA5AE9E9AE}"/>
          </ac:spMkLst>
        </pc:spChg>
      </pc:sldChg>
      <pc:sldChg chg="addSp delSp modSp mod ord">
        <pc:chgData name="Zhiwen Zhao" userId="1ead0452-0150-4412-bb3c-bdd1215b61ed" providerId="ADAL" clId="{F7BD861B-266C-424A-8AF1-6604CC9BD1D3}" dt="2023-08-24T18:54:56.208" v="918" actId="1076"/>
        <pc:sldMkLst>
          <pc:docMk/>
          <pc:sldMk cId="3732709626" sldId="273"/>
        </pc:sldMkLst>
        <pc:spChg chg="mod">
          <ac:chgData name="Zhiwen Zhao" userId="1ead0452-0150-4412-bb3c-bdd1215b61ed" providerId="ADAL" clId="{F7BD861B-266C-424A-8AF1-6604CC9BD1D3}" dt="2023-08-24T18:54:08.529" v="900" actId="1036"/>
          <ac:spMkLst>
            <pc:docMk/>
            <pc:sldMk cId="3732709626" sldId="273"/>
            <ac:spMk id="2" creationId="{F85A01D5-3262-374E-87EC-8A37930E7513}"/>
          </ac:spMkLst>
        </pc:spChg>
        <pc:spChg chg="mod">
          <ac:chgData name="Zhiwen Zhao" userId="1ead0452-0150-4412-bb3c-bdd1215b61ed" providerId="ADAL" clId="{F7BD861B-266C-424A-8AF1-6604CC9BD1D3}" dt="2023-08-24T18:54:44.177" v="916" actId="1076"/>
          <ac:spMkLst>
            <pc:docMk/>
            <pc:sldMk cId="3732709626" sldId="273"/>
            <ac:spMk id="3" creationId="{B28B63CA-0DE2-0BC5-DED5-A54BCD0EB977}"/>
          </ac:spMkLst>
        </pc:spChg>
        <pc:spChg chg="mod">
          <ac:chgData name="Zhiwen Zhao" userId="1ead0452-0150-4412-bb3c-bdd1215b61ed" providerId="ADAL" clId="{F7BD861B-266C-424A-8AF1-6604CC9BD1D3}" dt="2023-08-24T18:54:56.208" v="918" actId="1076"/>
          <ac:spMkLst>
            <pc:docMk/>
            <pc:sldMk cId="3732709626" sldId="273"/>
            <ac:spMk id="8" creationId="{F03B661A-C779-0131-7C5A-3316CF0CB7D8}"/>
          </ac:spMkLst>
        </pc:spChg>
        <pc:picChg chg="del mod">
          <ac:chgData name="Zhiwen Zhao" userId="1ead0452-0150-4412-bb3c-bdd1215b61ed" providerId="ADAL" clId="{F7BD861B-266C-424A-8AF1-6604CC9BD1D3}" dt="2023-08-24T18:53:49.989" v="876" actId="478"/>
          <ac:picMkLst>
            <pc:docMk/>
            <pc:sldMk cId="3732709626" sldId="273"/>
            <ac:picMk id="6" creationId="{005F0EC8-1E87-2B03-CAF9-2B8B99EFBD52}"/>
          </ac:picMkLst>
        </pc:picChg>
        <pc:picChg chg="add mod">
          <ac:chgData name="Zhiwen Zhao" userId="1ead0452-0150-4412-bb3c-bdd1215b61ed" providerId="ADAL" clId="{F7BD861B-266C-424A-8AF1-6604CC9BD1D3}" dt="2023-08-24T18:54:16.769" v="912" actId="1038"/>
          <ac:picMkLst>
            <pc:docMk/>
            <pc:sldMk cId="3732709626" sldId="273"/>
            <ac:picMk id="7" creationId="{2B5CED6D-E870-D564-3955-7584E7412DED}"/>
          </ac:picMkLst>
        </pc:picChg>
      </pc:sldChg>
      <pc:sldChg chg="modSp new mod">
        <pc:chgData name="Zhiwen Zhao" userId="1ead0452-0150-4412-bb3c-bdd1215b61ed" providerId="ADAL" clId="{F7BD861B-266C-424A-8AF1-6604CC9BD1D3}" dt="2023-08-24T18:48:53.370" v="784"/>
        <pc:sldMkLst>
          <pc:docMk/>
          <pc:sldMk cId="1331009219" sldId="282"/>
        </pc:sldMkLst>
        <pc:spChg chg="mod">
          <ac:chgData name="Zhiwen Zhao" userId="1ead0452-0150-4412-bb3c-bdd1215b61ed" providerId="ADAL" clId="{F7BD861B-266C-424A-8AF1-6604CC9BD1D3}" dt="2023-08-24T18:37:16.338" v="48" actId="20577"/>
          <ac:spMkLst>
            <pc:docMk/>
            <pc:sldMk cId="1331009219" sldId="282"/>
            <ac:spMk id="2" creationId="{FBA6AF97-D59C-F7E2-D66A-20CD6FEABDC2}"/>
          </ac:spMkLst>
        </pc:spChg>
        <pc:spChg chg="mod">
          <ac:chgData name="Zhiwen Zhao" userId="1ead0452-0150-4412-bb3c-bdd1215b61ed" providerId="ADAL" clId="{F7BD861B-266C-424A-8AF1-6604CC9BD1D3}" dt="2023-08-24T18:48:53.370" v="784"/>
          <ac:spMkLst>
            <pc:docMk/>
            <pc:sldMk cId="1331009219" sldId="282"/>
            <ac:spMk id="3" creationId="{6F4B0B3C-88E6-730A-5AA2-C2F0E984551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4B9B5-F04B-4052-99D2-3841C0A411E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5C24B-AF5E-4D0F-A62E-2F8116084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5C24B-AF5E-4D0F-A62E-2F8116084C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1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BDD1-5502-8EFD-B14A-050D682F7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99AD8-14C3-A7DE-DBB2-C81BFD447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837EB-A50B-5D1D-7563-59D91CA1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7B36-9FC0-41FC-812C-A8A4E2043381}" type="datetime1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D9BE6-C8AB-A8A5-4AC2-801C5A07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A5746-F288-5891-F09D-E2200B41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4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41CDE-DC4A-AC56-25C1-B82C01657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25AA6-1DA1-D953-E049-2B2864836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7C194-2E3A-3AE2-BA08-D9D8743FC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E0C4-BAF5-48E8-84D2-131FB6084CE6}" type="datetime1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F424F-9A20-2132-BAB3-A191FD61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B94F4-D65E-C871-B54E-6B5C14F4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3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E503F3-F2B0-9B99-5C20-C02BF540C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1FF63-9D6E-2F12-CDAC-B7CD7B2BD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61EA-F33C-B46E-191E-359BCB2A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51A7-9B24-4622-9A2A-3E53C8DDA87F}" type="datetime1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AD2B7-52D8-1B63-1F39-6ECE1BAC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7A20A-E1A2-B101-43B0-96414603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3809-3FB5-D2B3-CA85-D7905F9E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6A770-3433-C8A8-8A11-4764ED6A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F7E7F-6FF6-6C82-2690-026105D4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595CB-0C08-44D7-9B7C-C465F1CCDC6B}" type="datetime1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274EF-40DF-D663-5A28-FC25954E6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AFCC5-1E28-DF0E-316D-DB71D0A3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3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C6A5-C11D-764C-1AF3-7267740F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A557-77B0-CE8A-6F0F-B74E0BD1E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26A78-21F0-8302-CFEA-851D72C33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1EBD-3413-4491-9D48-2EEC70874F5D}" type="datetime1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8470D-057D-4CE0-D39E-5FE719C19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012BC-CAFD-5B3E-9D97-6ED09C39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4EC6-89B8-AEAC-1B63-7B2CC2EE8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810F8-8FD1-B23D-4B81-B3B7F75DC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79920-A8A9-E6AF-B680-D411041CF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EA577-3E94-D607-EE33-F9D960A05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1F145-1790-4A8D-8797-40BEF77EA5FA}" type="datetime1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73134-7CB4-B777-B4A6-65112803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19712-568A-45AA-1804-DB2108C21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57A6-EBE7-DE0D-CDB0-DE7B08EB6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D6254-1E1F-B852-AB15-8870E9461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9C82F-44E2-841D-2AF0-7306E5926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0F8B4-3B83-1B7A-96D7-9E8C42DFF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988893-0B45-B5F9-7F2F-149B7F87E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BB575-AC65-8BC2-D17C-77F0F72F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8CBF-1827-4DA3-9B8D-494DE7EA6726}" type="datetime1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81E21C-F5F2-CF45-94A9-FE77E021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E1CF4D-60DA-1FD3-90F6-CD6BB4A5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8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E131C-0F39-82DA-7A63-6D29BCA08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2FF50-FD40-860D-B3ED-5FD3960A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CBE9-4D18-4DD6-B0D4-0869F0109D62}" type="datetime1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89FA3-CE63-1A70-583E-DFC02EC3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03C00-0A4A-CA45-6146-702A5F08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9C3239-801E-6E33-3F52-26CB36919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A26F-4C63-4BA0-91E3-4899C2D71D94}" type="datetime1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410903-1F1D-5598-97D3-CD7C591B4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A904C-5E05-A66D-658A-42BA409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9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3D94B-1DBC-49B8-4A05-6160EA6D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46F08-DC91-5B05-45B9-BAF01A40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7D2B6-4A39-3A72-4170-FF0FC9A36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31519-E0FA-A783-28E0-27BABD35D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FA42-1174-4CA1-847B-20F9A2CB2DC2}" type="datetime1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0A833-7403-094B-C68D-407A3C6C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02598-2B3F-D5C2-59C0-F56198B0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4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E544-BBB3-AA52-4383-AF075E0C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05C23-DBFE-F5CF-43D5-2FE1A9F86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AC317-A171-5C41-4C61-12416983E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08101-0173-51B1-FBA4-FB26A1981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83C6F-9EED-4634-A9A6-2A9C80B91CD4}" type="datetime1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0941C-9508-1BBF-21F0-167CE0A5A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12014-3507-50AD-C01A-523F2D23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87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AE5FF7-714D-3C97-0E11-5256ADDF8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DFF04-2DB8-D5B3-8A1C-3335E97FF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87915-6718-FB7E-3AA3-0B5B52EB3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04645-B336-4143-8D08-A8ED10228178}" type="datetime1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BFEFF-46B9-4CCC-61A5-1B8300E50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A0E4C-32DD-7FC2-4D51-3C2BB7E5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19FA0-1842-411F-8DC5-03EE69621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4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22DA0-B391-61D5-4C00-732C6CF40B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Test MAPMT </a:t>
            </a:r>
            <a:br>
              <a:rPr lang="en-US" dirty="0"/>
            </a:br>
            <a:r>
              <a:rPr lang="en-US" dirty="0"/>
              <a:t>at Carl’s test stand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CC349-42F1-8F99-57BB-FA9A43932C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Zhiwen Zhao, Bo Yu</a:t>
            </a:r>
          </a:p>
          <a:p>
            <a:r>
              <a:rPr lang="en-US" dirty="0"/>
              <a:t>Carl  Zorn, Jack </a:t>
            </a:r>
            <a:r>
              <a:rPr lang="en-US" dirty="0" err="1"/>
              <a:t>McKisson</a:t>
            </a:r>
            <a:r>
              <a:rPr lang="en-US" dirty="0"/>
              <a:t> </a:t>
            </a:r>
          </a:p>
          <a:p>
            <a:r>
              <a:rPr lang="en-US" dirty="0"/>
              <a:t>08/2023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59AF1-E740-F2CD-3C68-262D4EF7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4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1B06-384A-A188-A470-E307079F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MAPMT simple sum: LED only (LED trigger)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D6CCA9CE-75F2-A77B-99DB-F3CB11865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0" y="1367743"/>
            <a:ext cx="2342444" cy="2286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37C3D-2A18-AABA-4B32-9D352292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39B4043A-3331-35B3-2BA6-3919CA2C87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14" y="1360674"/>
            <a:ext cx="2342444" cy="22860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9761594D-24DD-4CE1-4B49-8F92137A6E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0" y="3743063"/>
            <a:ext cx="2342444" cy="22860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BD920C6A-6651-7D2A-812D-BFC258B29B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14" y="3743063"/>
            <a:ext cx="2342444" cy="2286000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A618F114-EDE1-70E2-55F9-538B51143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27" y="1309255"/>
            <a:ext cx="4684889" cy="457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E39BBB-4DB3-133A-D22E-784A4BEC6BB7}"/>
              </a:ext>
            </a:extLst>
          </p:cNvPr>
          <p:cNvSpPr txBox="1"/>
          <p:nvPr/>
        </p:nvSpPr>
        <p:spPr>
          <a:xfrm>
            <a:off x="3230880" y="6029063"/>
            <a:ext cx="7841673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At 2.5V, average PE (mu) is 0.6 at PMT sum, which means 55% no PE, 33% 1 PE, 10% 2 PE according to </a:t>
            </a:r>
            <a:r>
              <a:rPr lang="en-US" dirty="0" err="1"/>
              <a:t>poisson</a:t>
            </a:r>
            <a:r>
              <a:rPr lang="en-US" dirty="0"/>
              <a:t> distribution. Each quad has about ¼ of lights </a:t>
            </a:r>
          </a:p>
        </p:txBody>
      </p:sp>
    </p:spTree>
    <p:extLst>
      <p:ext uri="{BB962C8B-B14F-4D97-AF65-F5344CB8AC3E}">
        <p14:creationId xmlns:p14="http://schemas.microsoft.com/office/powerpoint/2010/main" val="2332159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73C8-B075-2280-1690-726B9582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MAPMT simple sum: ped</a:t>
            </a:r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945C6F4A-A317-E5FA-7332-E96A86B3C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55" y="1548535"/>
            <a:ext cx="8821890" cy="435133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867F1-AC71-1931-5E9F-C4F3E9D4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69A4A-A396-ECE3-55F6-71F5AA2D0E0B}"/>
              </a:ext>
            </a:extLst>
          </p:cNvPr>
          <p:cNvSpPr txBox="1"/>
          <p:nvPr/>
        </p:nvSpPr>
        <p:spPr>
          <a:xfrm>
            <a:off x="1385454" y="6033184"/>
            <a:ext cx="6096000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Pedestal is mainly from simple sum board, not pmt. </a:t>
            </a:r>
          </a:p>
          <a:p>
            <a:r>
              <a:rPr lang="en-US" dirty="0"/>
              <a:t>It will increase when expose to lights </a:t>
            </a:r>
          </a:p>
        </p:txBody>
      </p:sp>
    </p:spTree>
    <p:extLst>
      <p:ext uri="{BB962C8B-B14F-4D97-AF65-F5344CB8AC3E}">
        <p14:creationId xmlns:p14="http://schemas.microsoft.com/office/powerpoint/2010/main" val="162533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MAPMT simple sum: </a:t>
            </a:r>
            <a:r>
              <a:rPr lang="en-US" dirty="0" err="1"/>
              <a:t>ped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8" y="1907930"/>
            <a:ext cx="6149626" cy="29853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269A4A-A396-ECE3-55F6-71F5AA2D0E0B}"/>
              </a:ext>
            </a:extLst>
          </p:cNvPr>
          <p:cNvSpPr txBox="1"/>
          <p:nvPr/>
        </p:nvSpPr>
        <p:spPr>
          <a:xfrm>
            <a:off x="838200" y="5837549"/>
            <a:ext cx="6096000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There are small light leaks at a couple Hz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69A4A-A396-ECE3-55F6-71F5AA2D0E0B}"/>
              </a:ext>
            </a:extLst>
          </p:cNvPr>
          <p:cNvSpPr txBox="1"/>
          <p:nvPr/>
        </p:nvSpPr>
        <p:spPr>
          <a:xfrm>
            <a:off x="7189177" y="2053199"/>
            <a:ext cx="34671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Table or plot with scale needed</a:t>
            </a:r>
          </a:p>
        </p:txBody>
      </p:sp>
    </p:spTree>
    <p:extLst>
      <p:ext uri="{BB962C8B-B14F-4D97-AF65-F5344CB8AC3E}">
        <p14:creationId xmlns:p14="http://schemas.microsoft.com/office/powerpoint/2010/main" val="605879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88B05-CEFE-7FEB-7348-9C618F4A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MAPMT simple sum: laser only, HV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82589-94FD-21EF-7A19-B44D940A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4" y="1853182"/>
            <a:ext cx="6465611" cy="312059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69A4A-A396-ECE3-55F6-71F5AA2D0E0B}"/>
              </a:ext>
            </a:extLst>
          </p:cNvPr>
          <p:cNvSpPr txBox="1"/>
          <p:nvPr/>
        </p:nvSpPr>
        <p:spPr>
          <a:xfrm>
            <a:off x="1552508" y="5892507"/>
            <a:ext cx="6096000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Gain increase with HV in log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69A4A-A396-ECE3-55F6-71F5AA2D0E0B}"/>
              </a:ext>
            </a:extLst>
          </p:cNvPr>
          <p:cNvSpPr txBox="1"/>
          <p:nvPr/>
        </p:nvSpPr>
        <p:spPr>
          <a:xfrm>
            <a:off x="7136423" y="1677037"/>
            <a:ext cx="236806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SPE (scale from fitting)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68" y="2293035"/>
            <a:ext cx="4043362" cy="28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10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3921E-4443-4168-EDA8-92E7F757D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MAPMT simple sum: laser only, light change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49BFC-9394-283F-234D-F6D10D470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14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93" y="1412386"/>
            <a:ext cx="9015614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69A4A-A396-ECE3-55F6-71F5AA2D0E0B}"/>
              </a:ext>
            </a:extLst>
          </p:cNvPr>
          <p:cNvSpPr txBox="1"/>
          <p:nvPr/>
        </p:nvSpPr>
        <p:spPr>
          <a:xfrm>
            <a:off x="1464585" y="6033184"/>
            <a:ext cx="6096000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output increase with light input to high </a:t>
            </a:r>
            <a:r>
              <a:rPr lang="en-US" dirty="0" err="1"/>
              <a:t>Npe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86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5CDA1-B7A3-49B2-2AB3-827C4177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MAPMT simple sum: </a:t>
            </a:r>
            <a:r>
              <a:rPr lang="en-US" sz="3500" dirty="0" err="1"/>
              <a:t>laser+LED</a:t>
            </a:r>
            <a:r>
              <a:rPr lang="en-US" sz="3500" dirty="0"/>
              <a:t>, different LED light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E0BF4-1953-7ADF-7264-BC3B1355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B4CD6-DBF7-EBD5-C09D-A12733A91BDC}"/>
              </a:ext>
            </a:extLst>
          </p:cNvPr>
          <p:cNvSpPr txBox="1"/>
          <p:nvPr/>
        </p:nvSpPr>
        <p:spPr>
          <a:xfrm>
            <a:off x="422031" y="5894685"/>
            <a:ext cx="10550769" cy="923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At 0.1,0.5,1MHz, pedestal doesn’t change much, at 5 and 10MHz, pedestal is moved to lower values by LED</a:t>
            </a:r>
          </a:p>
          <a:p>
            <a:r>
              <a:rPr lang="en-US" dirty="0"/>
              <a:t>Possible reason is due to a lot of LED lights depleting photocathode, need more time to study and there is no easy fix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29" y="1245333"/>
            <a:ext cx="9015614" cy="4351338"/>
          </a:xfrm>
        </p:spPr>
      </p:pic>
    </p:spTree>
    <p:extLst>
      <p:ext uri="{BB962C8B-B14F-4D97-AF65-F5344CB8AC3E}">
        <p14:creationId xmlns:p14="http://schemas.microsoft.com/office/powerpoint/2010/main" val="1508159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9555-4662-AB3D-B971-8C420CCE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MAPMT simple sum: </a:t>
            </a:r>
            <a:r>
              <a:rPr lang="en-US" sz="3500" dirty="0" err="1"/>
              <a:t>laser+LED</a:t>
            </a:r>
            <a:r>
              <a:rPr lang="en-US" sz="3500" dirty="0"/>
              <a:t>, less laser light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97B0B-3E63-9E01-C099-EF033EAF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B8281-1B17-672A-B13B-CA34780BF204}"/>
              </a:ext>
            </a:extLst>
          </p:cNvPr>
          <p:cNvSpPr txBox="1"/>
          <p:nvPr/>
        </p:nvSpPr>
        <p:spPr>
          <a:xfrm>
            <a:off x="939819" y="5710019"/>
            <a:ext cx="9478817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With LED 5MHz 2.5V, when laser and LED have comparable amounts of lights, </a:t>
            </a:r>
            <a:r>
              <a:rPr lang="en-US" dirty="0" err="1"/>
              <a:t>adc</a:t>
            </a:r>
            <a:r>
              <a:rPr lang="en-US" dirty="0"/>
              <a:t> are pushed to higher values by LED besides pedestal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781344" cy="282855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269A4A-A396-ECE3-55F6-71F5AA2D0E0B}"/>
              </a:ext>
            </a:extLst>
          </p:cNvPr>
          <p:cNvSpPr txBox="1"/>
          <p:nvPr/>
        </p:nvSpPr>
        <p:spPr>
          <a:xfrm>
            <a:off x="7075586" y="1411586"/>
            <a:ext cx="34671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Average </a:t>
            </a:r>
            <a:r>
              <a:rPr lang="en-US" dirty="0" err="1"/>
              <a:t>Npe</a:t>
            </a:r>
            <a:r>
              <a:rPr lang="en-US" dirty="0"/>
              <a:t> (mu from fitting)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49" y="2041362"/>
            <a:ext cx="3953558" cy="276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79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D5D89-1198-31B8-D353-DE8C4F05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MAPMT simple sum: </a:t>
            </a:r>
            <a:r>
              <a:rPr lang="en-US" sz="3500" dirty="0" err="1"/>
              <a:t>laser+LED</a:t>
            </a:r>
            <a:r>
              <a:rPr lang="en-US" sz="3500" dirty="0"/>
              <a:t>, more laser light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1839F-D0E7-B93A-7739-5404EECCF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5E95E-3023-FB51-81A3-17FB52EAFF20}"/>
              </a:ext>
            </a:extLst>
          </p:cNvPr>
          <p:cNvSpPr txBox="1"/>
          <p:nvPr/>
        </p:nvSpPr>
        <p:spPr>
          <a:xfrm>
            <a:off x="931026" y="6169709"/>
            <a:ext cx="9478817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With LED 5MHz 2.5V, when laser lights are much stronger than LED lights, </a:t>
            </a:r>
            <a:r>
              <a:rPr lang="en-US" dirty="0" err="1"/>
              <a:t>adc</a:t>
            </a:r>
            <a:r>
              <a:rPr lang="en-US" dirty="0"/>
              <a:t> values are not affected much except pedestal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53" y="1541919"/>
            <a:ext cx="8821890" cy="4351338"/>
          </a:xfrm>
        </p:spPr>
      </p:pic>
    </p:spTree>
    <p:extLst>
      <p:ext uri="{BB962C8B-B14F-4D97-AF65-F5344CB8AC3E}">
        <p14:creationId xmlns:p14="http://schemas.microsoft.com/office/powerpoint/2010/main" val="2899425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MAPMT raw sum: </a:t>
            </a:r>
            <a:r>
              <a:rPr lang="en-US" dirty="0" err="1">
                <a:solidFill>
                  <a:srgbClr val="00B050"/>
                </a:solidFill>
              </a:rPr>
              <a:t>ped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18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5" y="1359632"/>
            <a:ext cx="5085723" cy="246888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4" y="4061581"/>
            <a:ext cx="5085723" cy="2468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4" y="4070032"/>
            <a:ext cx="5085723" cy="2468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4" y="1378170"/>
            <a:ext cx="5085723" cy="24688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15E95E-3023-FB51-81A3-17FB52EAFF20}"/>
              </a:ext>
            </a:extLst>
          </p:cNvPr>
          <p:cNvSpPr txBox="1"/>
          <p:nvPr/>
        </p:nvSpPr>
        <p:spPr>
          <a:xfrm>
            <a:off x="6333393" y="182562"/>
            <a:ext cx="5020407" cy="12003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ped affected by light also and it’s </a:t>
            </a:r>
            <a:r>
              <a:rPr lang="en-US" dirty="0" err="1"/>
              <a:t>pmt</a:t>
            </a:r>
            <a:r>
              <a:rPr lang="en-US" dirty="0"/>
              <a:t> 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ped</a:t>
            </a:r>
            <a:r>
              <a:rPr lang="en-US" dirty="0"/>
              <a:t> widen slightly with NIM 10x amplification (</a:t>
            </a:r>
            <a:r>
              <a:rPr lang="en-US" dirty="0" err="1"/>
              <a:t>pmtB,A,C</a:t>
            </a:r>
            <a:r>
              <a:rPr lang="en-US" dirty="0"/>
              <a:t>) comparing  to without (</a:t>
            </a:r>
            <a:r>
              <a:rPr lang="en-US" dirty="0" err="1"/>
              <a:t>pmtD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6598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MAPMT raw sum: </a:t>
            </a:r>
            <a:r>
              <a:rPr lang="en-US" dirty="0" err="1">
                <a:solidFill>
                  <a:srgbClr val="00B050"/>
                </a:solidFill>
              </a:rPr>
              <a:t>ped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0" y="1690688"/>
            <a:ext cx="5889773" cy="28592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5E95E-3023-FB51-81A3-17FB52EAFF20}"/>
              </a:ext>
            </a:extLst>
          </p:cNvPr>
          <p:cNvSpPr txBox="1"/>
          <p:nvPr/>
        </p:nvSpPr>
        <p:spPr>
          <a:xfrm>
            <a:off x="6333393" y="543046"/>
            <a:ext cx="5020407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Ch4 for all 4 </a:t>
            </a:r>
            <a:r>
              <a:rPr lang="en-US" dirty="0" err="1"/>
              <a:t>pmts</a:t>
            </a:r>
            <a:r>
              <a:rPr lang="en-US" dirty="0"/>
              <a:t> has some weird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light leak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69A4A-A396-ECE3-55F6-71F5AA2D0E0B}"/>
              </a:ext>
            </a:extLst>
          </p:cNvPr>
          <p:cNvSpPr txBox="1"/>
          <p:nvPr/>
        </p:nvSpPr>
        <p:spPr>
          <a:xfrm>
            <a:off x="7189177" y="2053199"/>
            <a:ext cx="34671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Table or plot with scale needed</a:t>
            </a:r>
          </a:p>
        </p:txBody>
      </p:sp>
    </p:spTree>
    <p:extLst>
      <p:ext uri="{BB962C8B-B14F-4D97-AF65-F5344CB8AC3E}">
        <p14:creationId xmlns:p14="http://schemas.microsoft.com/office/powerpoint/2010/main" val="3444500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5460-E8E4-1C7F-7183-1DD34155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Carl’s test stand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6225-4F11-CFD7-14C7-FC0FD20D6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09" y="1847850"/>
            <a:ext cx="368298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a large black box at ARC L215</a:t>
            </a:r>
          </a:p>
          <a:p>
            <a:r>
              <a:rPr lang="en-US" dirty="0"/>
              <a:t>Laser with adjustable filters as signal with small number of photons</a:t>
            </a:r>
          </a:p>
          <a:p>
            <a:r>
              <a:rPr lang="en-US" dirty="0"/>
              <a:t>LED as background with single photon at high rate</a:t>
            </a:r>
          </a:p>
          <a:p>
            <a:r>
              <a:rPr lang="en-US" dirty="0"/>
              <a:t>Both have light diffused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C1B438F-FBA6-751C-BF7D-D97B5FE47C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62" y="2031925"/>
            <a:ext cx="7081223" cy="3983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092BAA-9608-F23D-7C88-2C49C6944EAE}"/>
              </a:ext>
            </a:extLst>
          </p:cNvPr>
          <p:cNvSpPr txBox="1"/>
          <p:nvPr/>
        </p:nvSpPr>
        <p:spPr>
          <a:xfrm>
            <a:off x="8395855" y="2885501"/>
            <a:ext cx="1596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Laser 405nm with filters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5EC60-9F1A-4E4B-EDFE-0BC89C6600FA}"/>
              </a:ext>
            </a:extLst>
          </p:cNvPr>
          <p:cNvSpPr txBox="1"/>
          <p:nvPr/>
        </p:nvSpPr>
        <p:spPr>
          <a:xfrm>
            <a:off x="8757994" y="4483193"/>
            <a:ext cx="1596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blue 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2F822-C823-C7E5-C9E0-94193879063B}"/>
              </a:ext>
            </a:extLst>
          </p:cNvPr>
          <p:cNvSpPr txBox="1"/>
          <p:nvPr/>
        </p:nvSpPr>
        <p:spPr>
          <a:xfrm>
            <a:off x="5406902" y="3208666"/>
            <a:ext cx="1596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MAPMT with simple sum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0650BA-CC8B-4F58-A417-05D67BA5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E897D-F1BD-DB42-8EF5-ECCEBCD07273}"/>
              </a:ext>
            </a:extLst>
          </p:cNvPr>
          <p:cNvSpPr txBox="1"/>
          <p:nvPr/>
        </p:nvSpPr>
        <p:spPr>
          <a:xfrm>
            <a:off x="4868390" y="655510"/>
            <a:ext cx="6768725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https://solid.jlab.org/wiki/index.php/Cherenkov_readout#Carl_test</a:t>
            </a:r>
          </a:p>
        </p:txBody>
      </p:sp>
    </p:spTree>
    <p:extLst>
      <p:ext uri="{BB962C8B-B14F-4D97-AF65-F5344CB8AC3E}">
        <p14:creationId xmlns:p14="http://schemas.microsoft.com/office/powerpoint/2010/main" val="2000313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MAPMT raw sum: laser only, HV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5E95E-3023-FB51-81A3-17FB52EAFF20}"/>
              </a:ext>
            </a:extLst>
          </p:cNvPr>
          <p:cNvSpPr txBox="1"/>
          <p:nvPr/>
        </p:nvSpPr>
        <p:spPr>
          <a:xfrm>
            <a:off x="6655915" y="259178"/>
            <a:ext cx="5020407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69A4A-A396-ECE3-55F6-71F5AA2D0E0B}"/>
              </a:ext>
            </a:extLst>
          </p:cNvPr>
          <p:cNvSpPr txBox="1"/>
          <p:nvPr/>
        </p:nvSpPr>
        <p:spPr>
          <a:xfrm>
            <a:off x="6767146" y="6458090"/>
            <a:ext cx="34671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Table or plot with scale needed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5" y="1678403"/>
            <a:ext cx="4634630" cy="228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5" y="4119117"/>
            <a:ext cx="4634630" cy="2286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6" y="4119117"/>
            <a:ext cx="4634630" cy="22860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46FEA66-4DCC-5C7F-C160-F09A7B0A8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6" y="1690688"/>
            <a:ext cx="463463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89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MAPMT raw sum: laser only, light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5E95E-3023-FB51-81A3-17FB52EAFF20}"/>
              </a:ext>
            </a:extLst>
          </p:cNvPr>
          <p:cNvSpPr txBox="1"/>
          <p:nvPr/>
        </p:nvSpPr>
        <p:spPr>
          <a:xfrm>
            <a:off x="6655915" y="259178"/>
            <a:ext cx="5020407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Content Placeholder 13" descr="Chart, histogram&#10;&#10;Description automatically generated">
            <a:extLst>
              <a:ext uri="{FF2B5EF4-FFF2-40B4-BE49-F238E27FC236}">
                <a16:creationId xmlns:a16="http://schemas.microsoft.com/office/drawing/2014/main" id="{57F8911B-0B06-5A0F-1433-0782B89DE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739"/>
            <a:ext cx="4634630" cy="2286000"/>
          </a:xfr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233405EB-963B-3C6C-2945-56BDBF693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8" y="3865185"/>
            <a:ext cx="4634630" cy="2286000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88F69BC3-47A4-5FDB-07C4-820FF68F2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82" y="3881535"/>
            <a:ext cx="4634630" cy="2286000"/>
          </a:xfrm>
          <a:prstGeom prst="rect">
            <a:avLst/>
          </a:prstGeom>
        </p:spPr>
      </p:pic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5BED3DB7-A341-76C7-516A-B22688196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82" y="1433739"/>
            <a:ext cx="463463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MAPMT raw sum: </a:t>
            </a:r>
            <a:r>
              <a:rPr lang="en-US" dirty="0" err="1">
                <a:solidFill>
                  <a:srgbClr val="00B050"/>
                </a:solidFill>
              </a:rPr>
              <a:t>laser+LED</a:t>
            </a:r>
            <a:r>
              <a:rPr lang="en-US" dirty="0">
                <a:solidFill>
                  <a:srgbClr val="00B050"/>
                </a:solidFill>
              </a:rPr>
              <a:t>, less laser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5E95E-3023-FB51-81A3-17FB52EAFF20}"/>
              </a:ext>
            </a:extLst>
          </p:cNvPr>
          <p:cNvSpPr txBox="1"/>
          <p:nvPr/>
        </p:nvSpPr>
        <p:spPr>
          <a:xfrm>
            <a:off x="6655915" y="259178"/>
            <a:ext cx="5020407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3D43A9E1-8D1C-D95E-AE9D-23FA22426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4" y="1450170"/>
            <a:ext cx="463463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96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MAPMT raw sum: </a:t>
            </a:r>
            <a:r>
              <a:rPr lang="en-US" dirty="0" err="1">
                <a:solidFill>
                  <a:srgbClr val="00B050"/>
                </a:solidFill>
              </a:rPr>
              <a:t>laser+LED</a:t>
            </a:r>
            <a:r>
              <a:rPr lang="en-US" dirty="0">
                <a:solidFill>
                  <a:srgbClr val="00B050"/>
                </a:solidFill>
              </a:rPr>
              <a:t>, more laser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5E95E-3023-FB51-81A3-17FB52EAFF20}"/>
              </a:ext>
            </a:extLst>
          </p:cNvPr>
          <p:cNvSpPr txBox="1"/>
          <p:nvPr/>
        </p:nvSpPr>
        <p:spPr>
          <a:xfrm>
            <a:off x="6655915" y="259178"/>
            <a:ext cx="5020407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8259898C-444F-8338-0D72-D8EDAA314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7" y="1345920"/>
            <a:ext cx="463463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40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49AF0-12FC-E07C-8419-57CEA736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Carl’s test stand</a:t>
            </a:r>
          </a:p>
        </p:txBody>
      </p:sp>
      <p:pic>
        <p:nvPicPr>
          <p:cNvPr id="11" name="Content Placeholder 10" descr="A picture containing text, indoor, oven&#10;&#10;Description automatically generated">
            <a:extLst>
              <a:ext uri="{FF2B5EF4-FFF2-40B4-BE49-F238E27FC236}">
                <a16:creationId xmlns:a16="http://schemas.microsoft.com/office/drawing/2014/main" id="{A6870B49-3DAF-C89C-A368-F07EB9C64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71" y="546306"/>
            <a:ext cx="3243029" cy="576538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CC17A7-EE51-AF15-AC34-B7162CAE163D}"/>
              </a:ext>
            </a:extLst>
          </p:cNvPr>
          <p:cNvSpPr txBox="1"/>
          <p:nvPr/>
        </p:nvSpPr>
        <p:spPr>
          <a:xfrm>
            <a:off x="8649393" y="2518356"/>
            <a:ext cx="2704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Laser filter1 (0.1% - 100%)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44579-D589-465D-B700-A9E61642A1B6}"/>
              </a:ext>
            </a:extLst>
          </p:cNvPr>
          <p:cNvSpPr txBox="1"/>
          <p:nvPr/>
        </p:nvSpPr>
        <p:spPr>
          <a:xfrm>
            <a:off x="8192193" y="3816524"/>
            <a:ext cx="2704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Laser filter2 (20% - 100%)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ED45F-ECF2-CB1B-FEDD-726D44B8BC2A}"/>
              </a:ext>
            </a:extLst>
          </p:cNvPr>
          <p:cNvSpPr txBox="1"/>
          <p:nvPr/>
        </p:nvSpPr>
        <p:spPr>
          <a:xfrm>
            <a:off x="8380081" y="4745360"/>
            <a:ext cx="2704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Laser control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D7360A-C64C-890D-4461-F2632419F08F}"/>
              </a:ext>
            </a:extLst>
          </p:cNvPr>
          <p:cNvSpPr txBox="1">
            <a:spLocks/>
          </p:cNvSpPr>
          <p:nvPr/>
        </p:nvSpPr>
        <p:spPr>
          <a:xfrm>
            <a:off x="505691" y="1820083"/>
            <a:ext cx="74171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Laser control fixed (FRQ 10khz, WID 100ns,HIL 5V, LOL 0V)</a:t>
            </a:r>
          </a:p>
          <a:p>
            <a:r>
              <a:rPr lang="en-US" dirty="0"/>
              <a:t>Two laser filters in series to adjust light by order of 5000 (0.02%-100%)</a:t>
            </a:r>
          </a:p>
          <a:p>
            <a:r>
              <a:rPr lang="en-US" dirty="0"/>
              <a:t>LED control adjust FRQ and HIL (WID 8ns,LOL 0V)</a:t>
            </a:r>
          </a:p>
          <a:p>
            <a:endParaRPr lang="en-US" dirty="0"/>
          </a:p>
        </p:txBody>
      </p:sp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B4CF61-0C86-5F95-A15B-C7CD5F816A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6" b="21859"/>
          <a:stretch/>
        </p:blipFill>
        <p:spPr>
          <a:xfrm>
            <a:off x="3515219" y="4361411"/>
            <a:ext cx="3839033" cy="2288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7079C5-7D38-3E80-8FE5-D6D48E49B9EF}"/>
              </a:ext>
            </a:extLst>
          </p:cNvPr>
          <p:cNvSpPr txBox="1"/>
          <p:nvPr/>
        </p:nvSpPr>
        <p:spPr>
          <a:xfrm>
            <a:off x="4403837" y="4083111"/>
            <a:ext cx="2704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LED control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F74852E-E285-7CB5-8698-C4786BB4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7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07624-6918-70EB-C572-1987C52E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Carl’s test stand</a:t>
            </a:r>
          </a:p>
        </p:txBody>
      </p:sp>
      <p:pic>
        <p:nvPicPr>
          <p:cNvPr id="5" name="Content Placeholder 4" descr="A picture containing text, indoor, electronic, control panel&#10;&#10;Description automatically generated">
            <a:extLst>
              <a:ext uri="{FF2B5EF4-FFF2-40B4-BE49-F238E27FC236}">
                <a16:creationId xmlns:a16="http://schemas.microsoft.com/office/drawing/2014/main" id="{8820F156-9319-413D-2F08-48817CCBB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3" b="10776"/>
          <a:stretch/>
        </p:blipFill>
        <p:spPr>
          <a:xfrm>
            <a:off x="7897957" y="231977"/>
            <a:ext cx="2447627" cy="2064328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6F71BB-466C-B1A9-5461-C7049DC208D1}"/>
              </a:ext>
            </a:extLst>
          </p:cNvPr>
          <p:cNvSpPr txBox="1">
            <a:spLocks/>
          </p:cNvSpPr>
          <p:nvPr/>
        </p:nvSpPr>
        <p:spPr>
          <a:xfrm>
            <a:off x="505691" y="1820083"/>
            <a:ext cx="74171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Readout LV control, DC power supply display not very accurate, using meter to read +5/0/-5 for simple sum readout only</a:t>
            </a:r>
          </a:p>
          <a:p>
            <a:r>
              <a:rPr lang="en-US" dirty="0"/>
              <a:t>PMT HV control</a:t>
            </a:r>
          </a:p>
          <a:p>
            <a:r>
              <a:rPr lang="en-US" dirty="0"/>
              <a:t>Laser control or LED control provide trigger with 100ns gate</a:t>
            </a:r>
          </a:p>
          <a:p>
            <a:r>
              <a:rPr lang="en-US" dirty="0"/>
              <a:t>Scope to check gate and readout</a:t>
            </a:r>
          </a:p>
        </p:txBody>
      </p:sp>
      <p:pic>
        <p:nvPicPr>
          <p:cNvPr id="10" name="Picture 9" descr="A picture containing text, indoor, oven&#10;&#10;Description automatically generated">
            <a:extLst>
              <a:ext uri="{FF2B5EF4-FFF2-40B4-BE49-F238E27FC236}">
                <a16:creationId xmlns:a16="http://schemas.microsoft.com/office/drawing/2014/main" id="{96FF27BA-8A0E-1750-27D6-9B132C2F3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2" t="43737" b="28384"/>
          <a:stretch/>
        </p:blipFill>
        <p:spPr>
          <a:xfrm>
            <a:off x="10397904" y="308177"/>
            <a:ext cx="1305357" cy="1911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E7DD22-2935-502A-5A0B-D157386EFD8C}"/>
              </a:ext>
            </a:extLst>
          </p:cNvPr>
          <p:cNvSpPr txBox="1"/>
          <p:nvPr/>
        </p:nvSpPr>
        <p:spPr>
          <a:xfrm>
            <a:off x="9051175" y="-70569"/>
            <a:ext cx="2704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Readout LV control</a:t>
            </a:r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8998737A-D81C-0222-1E3D-63FDBD578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5"/>
          <a:stretch/>
        </p:blipFill>
        <p:spPr>
          <a:xfrm>
            <a:off x="8178146" y="2415320"/>
            <a:ext cx="3310044" cy="42107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ACA8E5-42B2-6245-1367-228FC3A2D930}"/>
              </a:ext>
            </a:extLst>
          </p:cNvPr>
          <p:cNvSpPr txBox="1"/>
          <p:nvPr/>
        </p:nvSpPr>
        <p:spPr>
          <a:xfrm>
            <a:off x="9951720" y="6128901"/>
            <a:ext cx="2704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PMT HV control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9EE3BA2-0B7B-01DC-A987-083D05C13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45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9C5BF-6771-033A-1658-F47207FF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Carl’s test stand</a:t>
            </a:r>
          </a:p>
        </p:txBody>
      </p:sp>
      <p:pic>
        <p:nvPicPr>
          <p:cNvPr id="5" name="Content Placeholder 4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4BE0D02F-1DA4-5F5D-AE16-48C0011F4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5" y="2879800"/>
            <a:ext cx="2012450" cy="3577689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A29BA-5B88-34F3-6BC4-88683103149B}"/>
              </a:ext>
            </a:extLst>
          </p:cNvPr>
          <p:cNvSpPr txBox="1">
            <a:spLocks/>
          </p:cNvSpPr>
          <p:nvPr/>
        </p:nvSpPr>
        <p:spPr>
          <a:xfrm>
            <a:off x="505690" y="1820083"/>
            <a:ext cx="61676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DAQ by CAEN QDC v792 (12 bits)  and </a:t>
            </a:r>
            <a:r>
              <a:rPr lang="en-US" dirty="0" err="1"/>
              <a:t>labview</a:t>
            </a:r>
            <a:r>
              <a:rPr lang="en-US" dirty="0"/>
              <a:t> program to collect data for all channels</a:t>
            </a:r>
          </a:p>
          <a:p>
            <a:pPr lvl="1"/>
            <a:r>
              <a:rPr lang="en-US" dirty="0"/>
              <a:t>ch1-4 for quad 1-4, ch5 to sum for simple sum</a:t>
            </a:r>
          </a:p>
          <a:p>
            <a:r>
              <a:rPr lang="en-US" dirty="0"/>
              <a:t>DAQ starts to have deadtime when trigger rate is above 500hz with 5 channels of data taking. This doesn’t affect data taken at higher </a:t>
            </a:r>
            <a:r>
              <a:rPr lang="en-US" dirty="0" err="1"/>
              <a:t>freq</a:t>
            </a:r>
            <a:endParaRPr lang="en-US" dirty="0"/>
          </a:p>
          <a:p>
            <a:r>
              <a:rPr lang="en-US" dirty="0"/>
              <a:t>When use laser and </a:t>
            </a:r>
            <a:r>
              <a:rPr lang="en-US" dirty="0" err="1"/>
              <a:t>laser+LED</a:t>
            </a:r>
            <a:r>
              <a:rPr lang="en-US" dirty="0"/>
              <a:t>, we take data at 10khz using laser as trigger. When use LED only, we take data using LED as trigger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60639-AC63-84EF-D7A1-69DB472B8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9E9716A-487A-9B99-A555-87FD0FF842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07" y="136525"/>
            <a:ext cx="4418091" cy="24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5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9F84-BC3A-1898-6809-8B8C5E12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object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E30F5-5EAF-4BA7-F57C-F1AA5AE9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76" y="1367635"/>
            <a:ext cx="10515600" cy="4351338"/>
          </a:xfrm>
        </p:spPr>
        <p:txBody>
          <a:bodyPr/>
          <a:lstStyle/>
          <a:p>
            <a:r>
              <a:rPr lang="en-US" dirty="0"/>
              <a:t>MAPMT with 16-pmt simple sum readout board (2020 </a:t>
            </a:r>
            <a:r>
              <a:rPr lang="en-US" dirty="0" err="1"/>
              <a:t>beamtest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H12700-03 (SN HA0011) at position 32  (not the original PMT at this position)</a:t>
            </a:r>
          </a:p>
          <a:p>
            <a:pPr lvl="2"/>
            <a:r>
              <a:rPr lang="en-US" dirty="0"/>
              <a:t>HA0011 got WLS coating removed by accident before this test</a:t>
            </a:r>
          </a:p>
          <a:p>
            <a:pPr lvl="1"/>
            <a:r>
              <a:rPr lang="en-US" dirty="0"/>
              <a:t>4 quad simple sum signal are positive and 1 sum signal is negative</a:t>
            </a:r>
          </a:p>
          <a:p>
            <a:pPr lvl="2"/>
            <a:r>
              <a:rPr lang="en-US" dirty="0"/>
              <a:t>signal wide ~50ns without oscillating tails</a:t>
            </a:r>
          </a:p>
          <a:p>
            <a:pPr lvl="2"/>
            <a:r>
              <a:rPr lang="en-US" dirty="0"/>
              <a:t>Simple sum board has ~10x amplifier, so no NIM  amplifier used at this test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570AC-FC43-47FB-0BDA-F2C79197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10" y="2645507"/>
            <a:ext cx="2101911" cy="3736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39" y="3648808"/>
            <a:ext cx="5137962" cy="28901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3C7931C-6CDF-8E92-6BB5-CD00CEE21A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3" y="4079160"/>
            <a:ext cx="4094361" cy="23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22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9F84-BC3A-1898-6809-8B8C5E12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object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E30F5-5EAF-4BA7-F57C-F1AA5AE9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78" y="1690688"/>
            <a:ext cx="7094188" cy="46656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MAPMT with raw sum readout (2022 </a:t>
            </a:r>
            <a:r>
              <a:rPr lang="en-US" dirty="0" err="1"/>
              <a:t>beamtest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PMT-D, H8500-03 with SN DA0384</a:t>
            </a:r>
          </a:p>
          <a:p>
            <a:pPr lvl="1"/>
            <a:r>
              <a:rPr lang="en-US" dirty="0"/>
              <a:t>PMT-B, H12700-03(?) with SN HA0103</a:t>
            </a:r>
          </a:p>
          <a:p>
            <a:pPr lvl="1"/>
            <a:r>
              <a:rPr lang="en-US" dirty="0"/>
              <a:t>PMT-A, H8500-03 with SN DA0378</a:t>
            </a:r>
          </a:p>
          <a:p>
            <a:pPr lvl="1"/>
            <a:r>
              <a:rPr lang="en-US" dirty="0"/>
              <a:t>PMT-C, H12700-03(?) with SN NA0153</a:t>
            </a:r>
          </a:p>
          <a:p>
            <a:pPr lvl="1"/>
            <a:r>
              <a:rPr lang="en-US" dirty="0"/>
              <a:t>(D and A can see labels, but B and C </a:t>
            </a:r>
            <a:r>
              <a:rPr lang="en-US"/>
              <a:t>labels are </a:t>
            </a:r>
            <a:r>
              <a:rPr lang="en-US" dirty="0"/>
              <a:t>hidden when installed. 2020 test paper mentioned 2 H8500-03 and 2 H12700-03 were used)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4 quads of raw sum signals are negative </a:t>
            </a:r>
          </a:p>
          <a:p>
            <a:pPr lvl="2"/>
            <a:r>
              <a:rPr lang="en-US" dirty="0"/>
              <a:t>signal wide ~20ns with oscillating tails</a:t>
            </a:r>
          </a:p>
          <a:p>
            <a:pPr lvl="2"/>
            <a:r>
              <a:rPr lang="en-US" dirty="0"/>
              <a:t>10x NIM amplifier used for this test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During </a:t>
            </a:r>
            <a:r>
              <a:rPr lang="en-US" dirty="0" err="1"/>
              <a:t>beamtest</a:t>
            </a:r>
            <a:r>
              <a:rPr lang="en-US" dirty="0"/>
              <a:t>, the readout is on the right side of tank looking from front. </a:t>
            </a:r>
            <a:r>
              <a:rPr lang="en-US" dirty="0" err="1"/>
              <a:t>pmt</a:t>
            </a:r>
            <a:r>
              <a:rPr lang="en-US" dirty="0"/>
              <a:t> B and D with two poles holding mirror are at front. </a:t>
            </a:r>
            <a:r>
              <a:rPr lang="en-US" dirty="0" err="1"/>
              <a:t>pmt</a:t>
            </a:r>
            <a:r>
              <a:rPr lang="en-US" dirty="0"/>
              <a:t> A and C are at back</a:t>
            </a:r>
          </a:p>
          <a:p>
            <a:pPr lvl="1"/>
            <a:r>
              <a:rPr lang="en-US" dirty="0"/>
              <a:t>Quad1,2,3,4 are shown on the photo, following PMT A,B,C,D order</a:t>
            </a:r>
          </a:p>
          <a:p>
            <a:pPr lvl="1"/>
            <a:r>
              <a:rPr lang="en-US" dirty="0"/>
              <a:t>During </a:t>
            </a:r>
            <a:r>
              <a:rPr lang="en-US" dirty="0" err="1"/>
              <a:t>beamtest</a:t>
            </a:r>
            <a:r>
              <a:rPr lang="en-US" dirty="0"/>
              <a:t>, 10x NIM amplifier used for 18deg, but no amplification for 82deg or 7deg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570AC-FC43-47FB-0BDA-F2C79197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64B5F-EB40-BCB2-1C7D-1BE2F92002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63" y="203272"/>
            <a:ext cx="4487591" cy="2524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592D99-8CAE-8F98-1829-27B31AFDAFB3}"/>
              </a:ext>
            </a:extLst>
          </p:cNvPr>
          <p:cNvSpPr txBox="1"/>
          <p:nvPr/>
        </p:nvSpPr>
        <p:spPr>
          <a:xfrm>
            <a:off x="8178021" y="279471"/>
            <a:ext cx="1596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MAPMT with raw sum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r="577" b="32180"/>
          <a:stretch/>
        </p:blipFill>
        <p:spPr>
          <a:xfrm>
            <a:off x="9470741" y="2790970"/>
            <a:ext cx="2699141" cy="2378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r="2038" b="43461"/>
          <a:stretch/>
        </p:blipFill>
        <p:spPr>
          <a:xfrm>
            <a:off x="9391613" y="5257481"/>
            <a:ext cx="1758410" cy="16005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6" r="1985" b="51667"/>
          <a:stretch/>
        </p:blipFill>
        <p:spPr>
          <a:xfrm>
            <a:off x="7528597" y="6141016"/>
            <a:ext cx="1798470" cy="727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03" y="2780765"/>
            <a:ext cx="1869464" cy="33234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592D99-8CAE-8F98-1829-27B31AFDAFB3}"/>
              </a:ext>
            </a:extLst>
          </p:cNvPr>
          <p:cNvSpPr txBox="1"/>
          <p:nvPr/>
        </p:nvSpPr>
        <p:spPr>
          <a:xfrm>
            <a:off x="10943561" y="2813196"/>
            <a:ext cx="1367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Looking from back of PMTs as during </a:t>
            </a:r>
            <a:r>
              <a:rPr lang="en-US" sz="1500" b="1" dirty="0" err="1">
                <a:solidFill>
                  <a:srgbClr val="FF0000"/>
                </a:solidFill>
              </a:rPr>
              <a:t>beamtest</a:t>
            </a:r>
            <a:endParaRPr lang="en-US" sz="1500" b="1" dirty="0">
              <a:solidFill>
                <a:srgbClr val="FF0000"/>
              </a:solidFill>
            </a:endParaRPr>
          </a:p>
          <a:p>
            <a:endParaRPr lang="en-US" sz="1500" b="1" dirty="0">
              <a:solidFill>
                <a:srgbClr val="FF0000"/>
              </a:solidFill>
            </a:endParaRPr>
          </a:p>
          <a:p>
            <a:r>
              <a:rPr lang="en-US" sz="1500" b="1" dirty="0">
                <a:solidFill>
                  <a:srgbClr val="FF0000"/>
                </a:solidFill>
              </a:rPr>
              <a:t>Quad 1,2,3,4 follow same order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9391613" y="3826411"/>
            <a:ext cx="482149" cy="191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9291" y="4019556"/>
            <a:ext cx="6623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</a:rPr>
              <a:t>Particle </a:t>
            </a:r>
          </a:p>
          <a:p>
            <a:r>
              <a:rPr lang="en-US" sz="1000" b="1" dirty="0">
                <a:solidFill>
                  <a:schemeClr val="accent1"/>
                </a:solidFill>
              </a:rPr>
              <a:t>direction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69" y="137769"/>
            <a:ext cx="2594265" cy="145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6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6AF97-D59C-F7E2-D66A-20CD6FEAB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B0B3C-88E6-730A-5AA2-C2F0E9845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Simple sum </a:t>
            </a:r>
          </a:p>
          <a:p>
            <a:pPr lvl="1"/>
            <a:r>
              <a:rPr lang="en-US" dirty="0"/>
              <a:t>Signal shape good with its built-in ~10x amplifier</a:t>
            </a:r>
          </a:p>
          <a:p>
            <a:pPr lvl="1"/>
            <a:r>
              <a:rPr lang="en-US" dirty="0"/>
              <a:t>pedestal shift to higher </a:t>
            </a:r>
            <a:r>
              <a:rPr lang="en-US" dirty="0" err="1"/>
              <a:t>adc</a:t>
            </a:r>
            <a:r>
              <a:rPr lang="en-US" dirty="0"/>
              <a:t> with light</a:t>
            </a:r>
          </a:p>
          <a:p>
            <a:pPr lvl="1"/>
            <a:r>
              <a:rPr lang="en-US" dirty="0"/>
              <a:t>Pedestal shift to lower </a:t>
            </a:r>
            <a:r>
              <a:rPr lang="en-US" dirty="0" err="1"/>
              <a:t>adc</a:t>
            </a:r>
            <a:r>
              <a:rPr lang="en-US" dirty="0"/>
              <a:t> and widen with high rate background</a:t>
            </a:r>
          </a:p>
          <a:p>
            <a:pPr lvl="1"/>
            <a:r>
              <a:rPr lang="en-US" dirty="0"/>
              <a:t>No obvious linearity problem at high rate background</a:t>
            </a:r>
          </a:p>
          <a:p>
            <a:pPr lvl="1"/>
            <a:r>
              <a:rPr lang="en-US" dirty="0"/>
              <a:t>No problem for gain and HV relation</a:t>
            </a:r>
          </a:p>
          <a:p>
            <a:r>
              <a:rPr lang="en-US" dirty="0"/>
              <a:t>Raw sum</a:t>
            </a:r>
          </a:p>
          <a:p>
            <a:pPr lvl="1"/>
            <a:r>
              <a:rPr lang="en-US" dirty="0"/>
              <a:t>Signal shape has tails and some weird shape and it needs external amplifier</a:t>
            </a:r>
          </a:p>
          <a:p>
            <a:pPr lvl="1"/>
            <a:r>
              <a:rPr lang="en-US" dirty="0"/>
              <a:t>pedestal shift to higher </a:t>
            </a:r>
            <a:r>
              <a:rPr lang="en-US" dirty="0" err="1"/>
              <a:t>adc</a:t>
            </a:r>
            <a:r>
              <a:rPr lang="en-US" dirty="0"/>
              <a:t> with light slightly also</a:t>
            </a:r>
          </a:p>
          <a:p>
            <a:pPr lvl="1"/>
            <a:r>
              <a:rPr lang="en-US" dirty="0"/>
              <a:t>Pedestal not affected much by high rate background</a:t>
            </a:r>
          </a:p>
          <a:p>
            <a:pPr lvl="1"/>
            <a:r>
              <a:rPr lang="en-US" dirty="0"/>
              <a:t>No obvious linearity problem at high rate background</a:t>
            </a:r>
          </a:p>
          <a:p>
            <a:pPr lvl="1"/>
            <a:r>
              <a:rPr lang="en-US" dirty="0"/>
              <a:t>No problem for gain and HV 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6B1FD-BFAF-8608-6A58-73D1A363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09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A01D5-3262-374E-87EC-8A37930E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17" y="-362136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MAPMT signal fitting and single PE </a:t>
            </a:r>
            <a:r>
              <a:rPr lang="en-US" sz="3000" dirty="0" err="1"/>
              <a:t>adc</a:t>
            </a:r>
            <a:r>
              <a:rPr lang="en-US" sz="3000" dirty="0"/>
              <a:t> position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B63CA-0DE2-0BC5-DED5-A54BCD0EB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20" y="750968"/>
            <a:ext cx="369535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Follow papers on MAPMT pixel </a:t>
            </a:r>
            <a:r>
              <a:rPr lang="en-US" sz="2000" dirty="0" err="1"/>
              <a:t>adc</a:t>
            </a:r>
            <a:r>
              <a:rPr lang="en-US" sz="2000" dirty="0"/>
              <a:t> fitting (arxiv:1608.07525 and </a:t>
            </a:r>
            <a:r>
              <a:rPr lang="en-US" sz="2000" dirty="0" err="1"/>
              <a:t>arxiv</a:t>
            </a:r>
            <a:r>
              <a:rPr lang="en-US" sz="2000" dirty="0"/>
              <a:t>: 2202.07776), and apply the fit to quad and total sum</a:t>
            </a:r>
          </a:p>
          <a:p>
            <a:r>
              <a:rPr lang="en-US" sz="2000" dirty="0"/>
              <a:t>The fitting is a NPE </a:t>
            </a:r>
            <a:r>
              <a:rPr lang="en-US" sz="2000" dirty="0" err="1"/>
              <a:t>poisson</a:t>
            </a:r>
            <a:r>
              <a:rPr lang="en-US" sz="2000" dirty="0"/>
              <a:t> convoluted with a SPE function. The SPE function is not a simple gaussian but PMT type related and for MAPMT it can have two peaks</a:t>
            </a:r>
          </a:p>
          <a:p>
            <a:r>
              <a:rPr lang="en-US" sz="2000" dirty="0"/>
              <a:t>“mu” is average NPE</a:t>
            </a:r>
          </a:p>
          <a:p>
            <a:r>
              <a:rPr lang="en-US" sz="2000" dirty="0"/>
              <a:t>“scale” is SPE </a:t>
            </a:r>
            <a:r>
              <a:rPr lang="en-US" sz="2000" dirty="0" err="1"/>
              <a:t>adc</a:t>
            </a:r>
            <a:r>
              <a:rPr lang="en-US" sz="2000" dirty="0"/>
              <a:t> value, which can be near the dip of the 1</a:t>
            </a:r>
            <a:r>
              <a:rPr lang="en-US" sz="2000" baseline="30000" dirty="0"/>
              <a:t>st</a:t>
            </a:r>
            <a:r>
              <a:rPr lang="en-US" sz="2000" dirty="0"/>
              <a:t> SPE function and lower than the 1</a:t>
            </a:r>
            <a:r>
              <a:rPr lang="en-US" sz="2000" baseline="30000" dirty="0"/>
              <a:t>st</a:t>
            </a:r>
            <a:r>
              <a:rPr lang="en-US" sz="2000" dirty="0"/>
              <a:t> bump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F861B-58AA-0326-371E-452071E4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9FA0-1842-411F-8DC5-03EE69621B43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B661A-C779-0131-7C5A-3316CF0CB7D8}"/>
              </a:ext>
            </a:extLst>
          </p:cNvPr>
          <p:cNvSpPr txBox="1"/>
          <p:nvPr/>
        </p:nvSpPr>
        <p:spPr>
          <a:xfrm>
            <a:off x="620917" y="4784586"/>
            <a:ext cx="10432307" cy="17543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General way to get </a:t>
            </a:r>
            <a:r>
              <a:rPr lang="en-US" dirty="0" err="1"/>
              <a:t>Npe</a:t>
            </a:r>
            <a:r>
              <a:rPr lang="en-US" dirty="0"/>
              <a:t> for each event is to find SPE </a:t>
            </a:r>
            <a:r>
              <a:rPr lang="en-US" dirty="0" err="1"/>
              <a:t>adc</a:t>
            </a:r>
            <a:r>
              <a:rPr lang="en-US" dirty="0"/>
              <a:t> value by eye or fitting and divide </a:t>
            </a:r>
            <a:r>
              <a:rPr lang="en-US" dirty="0" err="1"/>
              <a:t>adc</a:t>
            </a:r>
            <a:r>
              <a:rPr lang="en-US" dirty="0"/>
              <a:t> of each value by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</a:t>
            </a:r>
            <a:r>
              <a:rPr lang="en-US" dirty="0" err="1"/>
              <a:t>beamtest</a:t>
            </a:r>
            <a:r>
              <a:rPr lang="en-US" dirty="0"/>
              <a:t> data, if using 1</a:t>
            </a:r>
            <a:r>
              <a:rPr lang="en-US" baseline="30000" dirty="0"/>
              <a:t>st</a:t>
            </a:r>
            <a:r>
              <a:rPr lang="en-US" dirty="0"/>
              <a:t> bump as SPE </a:t>
            </a:r>
            <a:r>
              <a:rPr lang="en-US" dirty="0" err="1"/>
              <a:t>adc</a:t>
            </a:r>
            <a:r>
              <a:rPr lang="en-US" dirty="0"/>
              <a:t> value instead of “scale”, we can overestimate SPE </a:t>
            </a:r>
            <a:r>
              <a:rPr lang="en-US" dirty="0" err="1"/>
              <a:t>adc</a:t>
            </a:r>
            <a:r>
              <a:rPr lang="en-US" dirty="0"/>
              <a:t> value and thus underestimate NPE for each event, when using </a:t>
            </a:r>
            <a:r>
              <a:rPr lang="en-US" dirty="0" err="1"/>
              <a:t>adc</a:t>
            </a:r>
            <a:r>
              <a:rPr lang="en-US" dirty="0"/>
              <a:t> divide SPE value.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Could this be the reason our 2020 and 2022 </a:t>
            </a:r>
            <a:r>
              <a:rPr lang="en-US" dirty="0" err="1"/>
              <a:t>beamtest</a:t>
            </a:r>
            <a:r>
              <a:rPr lang="en-US" dirty="0"/>
              <a:t> data </a:t>
            </a:r>
            <a:r>
              <a:rPr lang="en-US" dirty="0" err="1"/>
              <a:t>Npe</a:t>
            </a:r>
            <a:r>
              <a:rPr lang="en-US" dirty="0"/>
              <a:t> is underestimated comparing to sim by 40-50%?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CED6D-E870-D564-3955-7584E7412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412" y="517617"/>
            <a:ext cx="7288039" cy="4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09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7956</TotalTime>
  <Words>1219</Words>
  <Application>Microsoft Office PowerPoint</Application>
  <PresentationFormat>Widescreen</PresentationFormat>
  <Paragraphs>142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Test MAPMT  at Carl’s test stand</vt:lpstr>
      <vt:lpstr>Carl’s test stand</vt:lpstr>
      <vt:lpstr>Carl’s test stand</vt:lpstr>
      <vt:lpstr>Carl’s test stand</vt:lpstr>
      <vt:lpstr>Carl’s test stand</vt:lpstr>
      <vt:lpstr>Test object 1</vt:lpstr>
      <vt:lpstr>Test object 2</vt:lpstr>
      <vt:lpstr>Result Summary</vt:lpstr>
      <vt:lpstr>MAPMT signal fitting and single PE adc position determination</vt:lpstr>
      <vt:lpstr>MAPMT simple sum: LED only (LED trigger)</vt:lpstr>
      <vt:lpstr>MAPMT simple sum: ped</vt:lpstr>
      <vt:lpstr>MAPMT simple sum: ped</vt:lpstr>
      <vt:lpstr>MAPMT simple sum: laser only, HV change</vt:lpstr>
      <vt:lpstr>MAPMT simple sum: laser only, light change</vt:lpstr>
      <vt:lpstr>MAPMT simple sum: laser+LED, different LED light rate</vt:lpstr>
      <vt:lpstr>MAPMT simple sum: laser+LED, less laser light</vt:lpstr>
      <vt:lpstr>MAPMT simple sum: laser+LED, more laser light</vt:lpstr>
      <vt:lpstr>MAPMT raw sum: ped</vt:lpstr>
      <vt:lpstr>MAPMT raw sum: ped</vt:lpstr>
      <vt:lpstr>MAPMT raw sum: laser only, HV change</vt:lpstr>
      <vt:lpstr>MAPMT raw sum: laser only, light change</vt:lpstr>
      <vt:lpstr>MAPMT raw sum: laser+LED, less laser light</vt:lpstr>
      <vt:lpstr>MAPMT raw sum: laser+LED, more laser light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MAPMT  at Carl’s test stand</dc:title>
  <dc:creator>Zhiwen zhao</dc:creator>
  <cp:lastModifiedBy>Zhiwen Zhao</cp:lastModifiedBy>
  <cp:revision>32</cp:revision>
  <dcterms:created xsi:type="dcterms:W3CDTF">2023-08-04T20:42:59Z</dcterms:created>
  <dcterms:modified xsi:type="dcterms:W3CDTF">2023-09-12T17:20:04Z</dcterms:modified>
</cp:coreProperties>
</file>