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0" r:id="rId2"/>
    <p:sldId id="257" r:id="rId3"/>
    <p:sldId id="259" r:id="rId4"/>
    <p:sldId id="261" r:id="rId5"/>
    <p:sldId id="263" r:id="rId6"/>
    <p:sldId id="264" r:id="rId7"/>
    <p:sldId id="265" r:id="rId8"/>
    <p:sldId id="266" r:id="rId9"/>
    <p:sldId id="262" r:id="rId10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08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352800"/>
            <a:ext cx="8229600" cy="2819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Shashlyk calorimeter</a:t>
            </a:r>
          </a:p>
          <a:p>
            <a:pPr lvl="1"/>
            <a:r>
              <a:rPr lang="en-US" sz="1800" dirty="0" smtClean="0"/>
              <a:t>Lead-scintillator sampling calorimeter</a:t>
            </a:r>
          </a:p>
          <a:p>
            <a:pPr lvl="1"/>
            <a:r>
              <a:rPr lang="en-US" sz="1800" dirty="0" smtClean="0"/>
              <a:t>Fiber collects and reads out light</a:t>
            </a:r>
          </a:p>
          <a:p>
            <a:r>
              <a:rPr lang="en-US" sz="2000" dirty="0" smtClean="0"/>
              <a:t>Satisfy the SoLID requirement</a:t>
            </a:r>
          </a:p>
          <a:p>
            <a:pPr lvl="1"/>
            <a:r>
              <a:rPr lang="en-US" sz="1800" dirty="0" smtClean="0"/>
              <a:t>Good energy resolution (tunable)</a:t>
            </a:r>
          </a:p>
          <a:p>
            <a:pPr lvl="1"/>
            <a:r>
              <a:rPr lang="en-US" sz="1800" dirty="0" smtClean="0"/>
              <a:t>Radiation hardness ~ 500kRad</a:t>
            </a:r>
          </a:p>
          <a:p>
            <a:r>
              <a:rPr lang="en-US" sz="2000" dirty="0" smtClean="0"/>
              <a:t>Easier to collect and read out the light</a:t>
            </a:r>
          </a:p>
          <a:p>
            <a:r>
              <a:rPr lang="en-US" sz="2000" dirty="0" smtClean="0"/>
              <a:t>Well developed technology, many experiments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Review Session on SoLID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 segmentation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Calorimeter Design</a:t>
            </a:r>
            <a:endParaRPr lang="en-US" dirty="0"/>
          </a:p>
        </p:txBody>
      </p:sp>
      <p:grpSp>
        <p:nvGrpSpPr>
          <p:cNvPr id="4" name="组合 12"/>
          <p:cNvGrpSpPr/>
          <p:nvPr/>
        </p:nvGrpSpPr>
        <p:grpSpPr>
          <a:xfrm>
            <a:off x="457200" y="1371600"/>
            <a:ext cx="5715000" cy="1518884"/>
            <a:chOff x="2667000" y="4724400"/>
            <a:chExt cx="6064250" cy="1611705"/>
          </a:xfrm>
        </p:grpSpPr>
        <p:pic>
          <p:nvPicPr>
            <p:cNvPr id="14" name="Picture 12" descr="Mod_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7000" y="4724400"/>
              <a:ext cx="6064250" cy="1611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矩形 11"/>
            <p:cNvSpPr/>
            <p:nvPr/>
          </p:nvSpPr>
          <p:spPr>
            <a:xfrm>
              <a:off x="2667000" y="4724400"/>
              <a:ext cx="2313455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Typical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Shashlik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100" dirty="0" err="1" smtClean="0">
                  <a:solidFill>
                    <a:schemeClr val="bg1"/>
                  </a:solidFill>
                </a:rPr>
                <a:t>Polyakov</a:t>
              </a:r>
              <a:r>
                <a:rPr lang="en-US" sz="1100" dirty="0" smtClean="0">
                  <a:solidFill>
                    <a:schemeClr val="bg1"/>
                  </a:solidFill>
                </a:rPr>
                <a:t>, COMPASS Talk, 2010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371600"/>
            <a:ext cx="286956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086600" y="1143000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KOPIO</a:t>
            </a: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 1, readout </a:t>
            </a:r>
            <a:r>
              <a:rPr lang="en-US" dirty="0" err="1" smtClean="0"/>
              <a:t>preshower</a:t>
            </a:r>
            <a:r>
              <a:rPr lang="en-US" dirty="0" smtClean="0"/>
              <a:t> directly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Vacuum Photodiode or APD can’t survive high rate environment?</a:t>
            </a:r>
          </a:p>
          <a:p>
            <a:r>
              <a:rPr lang="en-US" sz="2000" dirty="0" smtClean="0"/>
              <a:t>dead area?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 descr="https://hedberg.web.cern.ch/hedberg/home/caleido/calei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219825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Option 2, let fibers go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Fiber bending, how flexible it is? Dead area? High rate?</a:t>
            </a:r>
          </a:p>
          <a:p>
            <a:r>
              <a:rPr lang="en-US" dirty="0" smtClean="0"/>
              <a:t>hiding in rod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656" y="1371600"/>
            <a:ext cx="8616744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3, slow/fast </a:t>
            </a:r>
            <a:r>
              <a:rPr lang="en-US" dirty="0" err="1" smtClean="0"/>
              <a:t>scintillator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21182"/>
            <a:ext cx="4628067" cy="437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3, fast/slow </a:t>
            </a:r>
            <a:r>
              <a:rPr lang="en-US" dirty="0" err="1" smtClean="0"/>
              <a:t>scintalator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08" y="1905000"/>
            <a:ext cx="417679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095" y="1905000"/>
            <a:ext cx="414530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PVDIS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675" y="1905000"/>
            <a:ext cx="6562725" cy="400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859644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option 2, test manufacturing and performance.</a:t>
            </a:r>
          </a:p>
          <a:p>
            <a:r>
              <a:rPr lang="en-US" dirty="0" smtClean="0"/>
              <a:t>2. option 3, test with </a:t>
            </a:r>
            <a:r>
              <a:rPr lang="en-US" dirty="0" err="1" smtClean="0"/>
              <a:t>flashADC</a:t>
            </a:r>
            <a:r>
              <a:rPr lang="en-US" dirty="0" smtClean="0"/>
              <a:t> and try to reach better energy resolution and e/pi </a:t>
            </a:r>
            <a:r>
              <a:rPr lang="en-US" dirty="0" err="1" smtClean="0"/>
              <a:t>speration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https://hedberg.web.cern.ch/hedberg/home/caleido/caleido.html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s://hedberg.web.cern.ch/hedberg/home/caleido/caleido_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81000"/>
            <a:ext cx="5012098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148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宋体</vt:lpstr>
      <vt:lpstr>1_Office Theme</vt:lpstr>
      <vt:lpstr>EC segmentation</vt:lpstr>
      <vt:lpstr>Option 1, readout preshower directly</vt:lpstr>
      <vt:lpstr>Option 2, let fibers go back</vt:lpstr>
      <vt:lpstr>Option 3, slow/fast scintillator</vt:lpstr>
      <vt:lpstr>Option 3, fast/slow scintalator</vt:lpstr>
      <vt:lpstr>PVDIS rate</vt:lpstr>
      <vt:lpstr>SIDIS rate</vt:lpstr>
      <vt:lpstr>prototype</vt:lpstr>
      <vt:lpstr>https://hedberg.web.cern.ch/hedberg/home/caleido/caleido.html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 segmentation</dc:title>
  <dc:creator>Windows User</dc:creator>
  <cp:lastModifiedBy>Windows User</cp:lastModifiedBy>
  <cp:revision>5</cp:revision>
  <dcterms:created xsi:type="dcterms:W3CDTF">2011-11-09T17:48:10Z</dcterms:created>
  <dcterms:modified xsi:type="dcterms:W3CDTF">2011-11-09T18:27:57Z</dcterms:modified>
</cp:coreProperties>
</file>