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65" r:id="rId3"/>
    <p:sldId id="263" r:id="rId4"/>
    <p:sldId id="264" r:id="rId5"/>
  </p:sldIdLst>
  <p:sldSz cx="9144000" cy="6858000" type="screen4x3"/>
  <p:notesSz cx="6858000" cy="9144000"/>
  <p:embeddedFontLst>
    <p:embeddedFont>
      <p:font typeface="Calibri" pitchFamily="34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90976-B2FB-466A-B32C-84CB307D3AE8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CLAS Large Angle 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500" dirty="0" smtClean="0"/>
              <a:t>2 sectors, 33 layers each, 19 m</a:t>
            </a:r>
            <a:r>
              <a:rPr lang="en-US" sz="2500" baseline="30000" dirty="0" smtClean="0"/>
              <a:t>2</a:t>
            </a:r>
            <a:r>
              <a:rPr lang="en-US" sz="2500" dirty="0" smtClean="0"/>
              <a:t> total area</a:t>
            </a:r>
          </a:p>
          <a:p>
            <a:r>
              <a:rPr lang="en-US" sz="2500" dirty="0" smtClean="0"/>
              <a:t>0.2cm </a:t>
            </a:r>
            <a:r>
              <a:rPr lang="en-US" sz="2500" dirty="0" smtClean="0"/>
              <a:t>(0.35X</a:t>
            </a:r>
            <a:r>
              <a:rPr lang="en-US" sz="2500" baseline="-25000" dirty="0" smtClean="0"/>
              <a:t>0</a:t>
            </a:r>
            <a:r>
              <a:rPr lang="en-US" sz="2500" dirty="0" smtClean="0"/>
              <a:t>) thick lead</a:t>
            </a:r>
          </a:p>
          <a:p>
            <a:r>
              <a:rPr lang="en-US" sz="2500" dirty="0" smtClean="0"/>
              <a:t>1.5cm thick </a:t>
            </a:r>
            <a:r>
              <a:rPr lang="en-US" sz="2500" dirty="0" err="1" smtClean="0"/>
              <a:t>scintillator</a:t>
            </a:r>
            <a:r>
              <a:rPr lang="en-US" sz="2500" dirty="0" smtClean="0"/>
              <a:t>,</a:t>
            </a:r>
            <a:r>
              <a:rPr lang="en-US" sz="2500" dirty="0" smtClean="0"/>
              <a:t> </a:t>
            </a:r>
            <a:r>
              <a:rPr lang="en-US" sz="2500" dirty="0" smtClean="0"/>
              <a:t>10cm wide, various </a:t>
            </a:r>
            <a:r>
              <a:rPr lang="en-US" sz="2500" dirty="0" smtClean="0"/>
              <a:t>length (2.2-4.5m)</a:t>
            </a:r>
            <a:endParaRPr lang="en-US" sz="2500" dirty="0" smtClean="0"/>
          </a:p>
          <a:p>
            <a:endParaRPr lang="en-US" sz="2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124200"/>
            <a:ext cx="6199322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2588" y="152400"/>
            <a:ext cx="5838825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Can it be used for </a:t>
            </a:r>
            <a:r>
              <a:rPr lang="en-US" dirty="0" err="1" smtClean="0"/>
              <a:t>SoLID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Possible way to do it</a:t>
            </a:r>
          </a:p>
          <a:p>
            <a:pPr lvl="1"/>
            <a:r>
              <a:rPr lang="en-US" dirty="0" smtClean="0"/>
              <a:t>Total area similar</a:t>
            </a:r>
          </a:p>
          <a:p>
            <a:pPr lvl="1"/>
            <a:r>
              <a:rPr lang="en-US" dirty="0" smtClean="0"/>
              <a:t>cut it into small sections and hold the structure</a:t>
            </a:r>
          </a:p>
          <a:p>
            <a:pPr lvl="1"/>
            <a:r>
              <a:rPr lang="en-US" dirty="0" smtClean="0"/>
              <a:t>Separate </a:t>
            </a:r>
            <a:r>
              <a:rPr lang="en-US" dirty="0" err="1" smtClean="0"/>
              <a:t>preshower</a:t>
            </a:r>
            <a:r>
              <a:rPr lang="en-US" dirty="0" smtClean="0"/>
              <a:t>/shower stacks</a:t>
            </a:r>
          </a:p>
          <a:p>
            <a:pPr lvl="1"/>
            <a:r>
              <a:rPr lang="en-US" dirty="0" smtClean="0"/>
              <a:t>Use clear fibers on side of </a:t>
            </a:r>
            <a:r>
              <a:rPr lang="en-US" dirty="0" err="1" smtClean="0"/>
              <a:t>scintillators</a:t>
            </a:r>
            <a:r>
              <a:rPr lang="en-US" dirty="0" smtClean="0"/>
              <a:t> for readout or use WLS fibers for readout</a:t>
            </a:r>
          </a:p>
          <a:p>
            <a:r>
              <a:rPr lang="en-US" dirty="0" smtClean="0"/>
              <a:t>Concerns</a:t>
            </a:r>
          </a:p>
          <a:p>
            <a:pPr lvl="1"/>
            <a:r>
              <a:rPr lang="en-US" dirty="0" smtClean="0"/>
              <a:t>Due to high rate,  how small do the sections need to be?  How many number of readout channel we can save?</a:t>
            </a:r>
          </a:p>
          <a:p>
            <a:pPr lvl="1"/>
            <a:r>
              <a:rPr lang="en-US" dirty="0" smtClean="0"/>
              <a:t>Radiation hardness could be less (need 500krad)</a:t>
            </a:r>
          </a:p>
          <a:p>
            <a:pPr lvl="1"/>
            <a:r>
              <a:rPr lang="en-US" dirty="0" smtClean="0"/>
              <a:t>Performance could be worse (need 100:1 rejection)</a:t>
            </a:r>
          </a:p>
          <a:p>
            <a:pPr lvl="1"/>
            <a:r>
              <a:rPr lang="en-US" dirty="0" smtClean="0"/>
              <a:t>Cost? (comparing to about $2.5M for module)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scintillator</a:t>
            </a:r>
            <a:r>
              <a:rPr lang="en-US" dirty="0" smtClean="0"/>
              <a:t> for pad </a:t>
            </a:r>
            <a:r>
              <a:rPr lang="en-US" dirty="0" err="1" smtClean="0"/>
              <a:t>preshower</a:t>
            </a:r>
            <a:endParaRPr lang="en-US" dirty="0" smtClean="0"/>
          </a:p>
          <a:p>
            <a:r>
              <a:rPr lang="en-US" dirty="0" smtClean="0"/>
              <a:t>Use lead layer for pad </a:t>
            </a:r>
            <a:r>
              <a:rPr lang="en-US" dirty="0" err="1" smtClean="0"/>
              <a:t>preshower</a:t>
            </a:r>
            <a:endParaRPr lang="en-US" dirty="0" smtClean="0"/>
          </a:p>
          <a:p>
            <a:r>
              <a:rPr lang="en-US" dirty="0" smtClean="0"/>
              <a:t>318 EMI Thorn EMI 9954A 2” PMT</a:t>
            </a:r>
          </a:p>
          <a:p>
            <a:r>
              <a:rPr lang="en-US" dirty="0" smtClean="0"/>
              <a:t>Any fiber to use?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1840</TotalTime>
  <Words>155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CLAS Large Angle EC</vt:lpstr>
      <vt:lpstr>Slide 2</vt:lpstr>
      <vt:lpstr>Can it be used for SoLID?</vt:lpstr>
      <vt:lpstr>Other things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83</cp:revision>
  <dcterms:created xsi:type="dcterms:W3CDTF">2012-06-29T16:32:14Z</dcterms:created>
  <dcterms:modified xsi:type="dcterms:W3CDTF">2012-09-28T15:19:17Z</dcterms:modified>
</cp:coreProperties>
</file>