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2" r:id="rId5"/>
    <p:sldId id="263" r:id="rId6"/>
    <p:sldId id="258" r:id="rId7"/>
    <p:sldId id="259" r:id="rId8"/>
    <p:sldId id="260" r:id="rId9"/>
    <p:sldId id="261" r:id="rId10"/>
    <p:sldId id="266" r:id="rId11"/>
    <p:sldId id="264" r:id="rId12"/>
    <p:sldId id="265" r:id="rId13"/>
    <p:sldId id="268" r:id="rId14"/>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629"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0923F2-7B83-4D17-851A-D1E7D3C5B5FD}"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923F2-7B83-4D17-851A-D1E7D3C5B5FD}"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923F2-7B83-4D17-851A-D1E7D3C5B5FD}"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923F2-7B83-4D17-851A-D1E7D3C5B5FD}"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0923F2-7B83-4D17-851A-D1E7D3C5B5FD}"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0923F2-7B83-4D17-851A-D1E7D3C5B5FD}"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0923F2-7B83-4D17-851A-D1E7D3C5B5FD}" type="datetimeFigureOut">
              <a:rPr lang="en-US" smtClean="0"/>
              <a:pPr/>
              <a:t>2/15/2012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0923F2-7B83-4D17-851A-D1E7D3C5B5FD}" type="datetimeFigureOut">
              <a:rPr lang="en-US" smtClean="0"/>
              <a:pPr/>
              <a:t>2/15/2012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923F2-7B83-4D17-851A-D1E7D3C5B5FD}" type="datetimeFigureOut">
              <a:rPr lang="en-US" smtClean="0"/>
              <a:pPr/>
              <a:t>2/15/2012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923F2-7B83-4D17-851A-D1E7D3C5B5FD}"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923F2-7B83-4D17-851A-D1E7D3C5B5FD}"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282F-2A61-4A66-8CB3-BE5FE0B528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923F2-7B83-4D17-851A-D1E7D3C5B5FD}"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D282F-2A61-4A66-8CB3-BE5FE0B528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CLEO Magnet and Yoke</a:t>
            </a:r>
            <a:endParaRPr lang="en-US" dirty="0"/>
          </a:p>
        </p:txBody>
      </p:sp>
      <p:sp>
        <p:nvSpPr>
          <p:cNvPr id="3" name="Subtitle 2"/>
          <p:cNvSpPr>
            <a:spLocks noGrp="1"/>
          </p:cNvSpPr>
          <p:nvPr>
            <p:ph type="subTitle" idx="1"/>
          </p:nvPr>
        </p:nvSpPr>
        <p:spPr/>
        <p:txBody>
          <a:bodyPr/>
          <a:lstStyle/>
          <a:p>
            <a:r>
              <a:rPr lang="en-US" dirty="0" err="1" smtClean="0"/>
              <a:t>Zhiwen</a:t>
            </a:r>
            <a:r>
              <a:rPr lang="en-US" dirty="0" smtClean="0"/>
              <a:t> </a:t>
            </a:r>
            <a:r>
              <a:rPr lang="en-US" dirty="0"/>
              <a:t>Z</a:t>
            </a:r>
            <a:r>
              <a:rPr lang="en-US" dirty="0" smtClean="0"/>
              <a:t>hao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BABAR</a:t>
            </a:r>
            <a:r>
              <a:rPr lang="en-US" sz="4400" dirty="0" smtClean="0"/>
              <a:t>v4</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CLEOv6 </a:t>
            </a:r>
            <a:r>
              <a:rPr lang="en-US" sz="4400" dirty="0" smtClean="0">
                <a:latin typeface="+mj-lt"/>
                <a:ea typeface="+mj-ea"/>
                <a:cs typeface="+mj-cs"/>
              </a:rPr>
              <a:t>PVDIS</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CLEOv6 </a:t>
            </a:r>
            <a:r>
              <a:rPr lang="en-US" sz="4400" dirty="0" smtClean="0"/>
              <a:t>SI</a:t>
            </a:r>
            <a:r>
              <a:rPr lang="en-US" sz="4400" dirty="0" smtClean="0">
                <a:latin typeface="+mj-lt"/>
                <a:ea typeface="+mj-ea"/>
                <a:cs typeface="+mj-cs"/>
              </a:rPr>
              <a:t>DIS</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CLEOv6 has smaller field than BABARv4 at the region where Cherenkov detectors will be. </a:t>
            </a:r>
          </a:p>
          <a:p>
            <a:r>
              <a:rPr lang="en-US" dirty="0" smtClean="0"/>
              <a:t>CLEOv6 PVDIS </a:t>
            </a:r>
            <a:r>
              <a:rPr lang="en-US" dirty="0" smtClean="0"/>
              <a:t>has homogeneous </a:t>
            </a:r>
            <a:r>
              <a:rPr lang="en-US" dirty="0" smtClean="0"/>
              <a:t>region where the baffle is. We should try to make a baffle to match configuration.</a:t>
            </a:r>
          </a:p>
          <a:p>
            <a:r>
              <a:rPr lang="en-US" dirty="0" smtClean="0"/>
              <a:t>The large Br could be a concern for the GEM, we need to look into it.</a:t>
            </a:r>
          </a:p>
          <a:p>
            <a:r>
              <a:rPr lang="en-US" dirty="0" smtClean="0"/>
              <a:t>Magnetic Force need to be checked to make sure it’s ok for engineering.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415925" y="311150"/>
            <a:ext cx="8312150" cy="62357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proposal, PVDIS and SIDIS have different yoke with </a:t>
            </a:r>
            <a:r>
              <a:rPr lang="en-US" dirty="0" err="1" smtClean="0"/>
              <a:t>BaBar</a:t>
            </a:r>
            <a:r>
              <a:rPr lang="en-US" dirty="0" smtClean="0"/>
              <a:t> </a:t>
            </a:r>
            <a:r>
              <a:rPr lang="en-US" dirty="0" err="1" smtClean="0"/>
              <a:t>magent</a:t>
            </a:r>
            <a:r>
              <a:rPr lang="en-US" dirty="0" smtClean="0"/>
              <a:t> and optimized individually.</a:t>
            </a:r>
          </a:p>
          <a:p>
            <a:r>
              <a:rPr lang="en-US" dirty="0" smtClean="0"/>
              <a:t>Then we adopt the same </a:t>
            </a:r>
            <a:r>
              <a:rPr lang="en-US" dirty="0" err="1" smtClean="0"/>
              <a:t>BaBar</a:t>
            </a:r>
            <a:r>
              <a:rPr lang="en-US" dirty="0" smtClean="0"/>
              <a:t> yoke for PVDIS and SIDIS which essentially is SIDIS configuration because it needs large room. So it’s not optimized for PVDIS.</a:t>
            </a:r>
          </a:p>
          <a:p>
            <a:r>
              <a:rPr lang="en-US" dirty="0" smtClean="0"/>
              <a:t>For CLEO, we will use two different yokes for SIDIS and PVDIS. The only difference though is SIDIS will have an additional 90cm wide donut shape which holds the heavy gas Cherenkov.</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6"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BABARv4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min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50G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a:t>BABARv4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min 100G</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CLEOv6 PVDIS min 50G</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CLEOv6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PVDIS min 100G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CLEOv6 </a:t>
            </a:r>
            <a:r>
              <a:rPr lang="en-US" sz="4400" dirty="0" smtClean="0">
                <a:latin typeface="+mj-lt"/>
                <a:ea typeface="+mj-ea"/>
                <a:cs typeface="+mj-cs"/>
              </a:rPr>
              <a:t>SI</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DIS min 50G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774700" y="654050"/>
            <a:ext cx="7594600" cy="5549900"/>
          </a:xfrm>
          <a:prstGeom prst="rect">
            <a:avLst/>
          </a:prstGeom>
          <a:noFill/>
          <a:ln w="9525">
            <a:noFill/>
            <a:miter lim="800000"/>
            <a:headEnd/>
            <a:tailEnd/>
          </a:ln>
        </p:spPr>
      </p:pic>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lvl="0" algn="ctr">
              <a:spcBef>
                <a:spcPct val="0"/>
              </a:spcBef>
            </a:pPr>
            <a:r>
              <a:rPr lang="en-US" sz="4400" dirty="0" smtClean="0"/>
              <a:t>CLEOv6 </a:t>
            </a:r>
            <a:r>
              <a:rPr lang="en-US" sz="4400" dirty="0" smtClean="0">
                <a:latin typeface="+mj-lt"/>
                <a:ea typeface="+mj-ea"/>
                <a:cs typeface="+mj-cs"/>
              </a:rPr>
              <a:t>SI</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DIS min 100G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183</Words>
  <Application>Microsoft Office PowerPoint</Application>
  <PresentationFormat>On-screen Show (4:3)</PresentationFormat>
  <Paragraphs>20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CLEO Magnet and Yoke</vt:lpstr>
      <vt:lpstr>Slide 2</vt:lpstr>
      <vt:lpstr>Note</vt:lpstr>
      <vt:lpstr>Slide 4</vt:lpstr>
      <vt:lpstr>Slide 5</vt:lpstr>
      <vt:lpstr>CLEOv6 PVDIS min 50G</vt:lpstr>
      <vt:lpstr>Slide 7</vt:lpstr>
      <vt:lpstr>Slide 8</vt:lpstr>
      <vt:lpstr>Slide 9</vt:lpstr>
      <vt:lpstr>Slide 10</vt:lpstr>
      <vt:lpstr>Slide 11</vt:lpstr>
      <vt:lpstr>Slide 12</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8</cp:revision>
  <dcterms:created xsi:type="dcterms:W3CDTF">2012-02-15T18:17:18Z</dcterms:created>
  <dcterms:modified xsi:type="dcterms:W3CDTF">2012-02-16T16:28:38Z</dcterms:modified>
</cp:coreProperties>
</file>