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6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4" r:id="rId22"/>
    <p:sldId id="278" r:id="rId23"/>
    <p:sldId id="279" r:id="rId24"/>
    <p:sldId id="280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9D35-34FC-4395-A43A-1EE59F591F4D}" type="datetimeFigureOut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9F22-5145-41F9-BFC6-4E18681BA9A6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EA81-5E05-4BE0-B2B0-FCFE357055BC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536-006A-446F-AC5F-B54225D8791F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122-5C96-4AEB-8E33-AF9B7381919C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0BE9-BE05-4444-8959-17B283DC1662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8406-2CD8-4C9B-BBE5-12E89B9B5B5C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94A7-4089-4984-B105-BDFEBFCA09B1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930B-B7A9-468E-9EE5-EAEEA65B8643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E84E-74BC-4F48-81EE-9F84027C30F7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9C7-F16A-4D0A-801B-EF9528EA53B2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9D-2F9F-4A0F-9AC8-916F75A65725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15C-A5A6-4D34-92E7-8E0595D3F78D}" type="datetime1">
              <a:rPr lang="en-US" smtClean="0"/>
              <a:pPr/>
              <a:t>3/25/2011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SoLID</a:t>
            </a:r>
            <a:r>
              <a:rPr lang="en-US" dirty="0" smtClean="0">
                <a:solidFill>
                  <a:srgbClr val="FF0000"/>
                </a:solidFill>
              </a:rPr>
              <a:t> 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Zhiwen</a:t>
            </a:r>
            <a:r>
              <a:rPr lang="en-US" dirty="0" smtClean="0">
                <a:solidFill>
                  <a:schemeClr val="tx1"/>
                </a:solidFill>
              </a:rPr>
              <a:t> Zhao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UVa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2011/03/25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for SIDIS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555" y="1295400"/>
            <a:ext cx="5302645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Magnet/coil/yoke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work_doc\solid\BaBar_SIDIS_solen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7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Target/Beam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Z:\work_doc\solid\BaBar_SIDIS_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Z:\work_doc\solid\BaBar_SIDIS_g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large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work_doc\solid\BaBar_SIDIS_ec_large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Z:\work_doc\solid\BaBar_SIDIS_absor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light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Z:\work_doc\solid\BaBar_SIDIS_cherenkov_light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Z:\work_doc\solid\BaBar_SIDIS_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heavy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Z:\work_doc\solid\BaBar_SIDIS_cherenkov_heavy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Z:\work_doc\solid\BaBar_SIDIS_mr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GEMC, written by Maurizio </a:t>
            </a:r>
            <a:r>
              <a:rPr lang="en-US" dirty="0" err="1" smtClean="0"/>
              <a:t>Ungaro</a:t>
            </a:r>
            <a:r>
              <a:rPr lang="en-US" dirty="0" smtClean="0"/>
              <a:t>, used for CLAS12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05" y="1295400"/>
            <a:ext cx="710949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forward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 for </a:t>
            </a:r>
            <a:r>
              <a:rPr lang="en-US" dirty="0" err="1" smtClean="0"/>
              <a:t>BaBar</a:t>
            </a:r>
            <a:r>
              <a:rPr lang="en-US" dirty="0" smtClean="0"/>
              <a:t> SIDIS</a:t>
            </a:r>
            <a:br>
              <a:rPr lang="en-US" dirty="0" smtClean="0"/>
            </a:br>
            <a:r>
              <a:rPr lang="en-US" sz="2800" dirty="0" smtClean="0"/>
              <a:t> Comparing to geant3 </a:t>
            </a:r>
            <a:r>
              <a:rPr lang="en-US" sz="2800" dirty="0" err="1" smtClean="0"/>
              <a:t>sim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2431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Z:\work_doc\solid\kinemat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546" y="1752600"/>
            <a:ext cx="4285054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Z:\work_doc\solid\solid_w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611" y="1295400"/>
            <a:ext cx="4722589" cy="5486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outside location of geometry/sensitivity/field/digitization</a:t>
            </a:r>
          </a:p>
          <a:p>
            <a:r>
              <a:rPr lang="en-US" dirty="0" smtClean="0"/>
              <a:t>Customized hit processing for various detectors</a:t>
            </a:r>
          </a:p>
          <a:p>
            <a:r>
              <a:rPr lang="en-US" b="1" i="1" dirty="0" err="1" smtClean="0"/>
              <a:t>Unifed</a:t>
            </a:r>
            <a:r>
              <a:rPr lang="en-US" b="1" i="1" dirty="0" smtClean="0"/>
              <a:t> </a:t>
            </a:r>
            <a:r>
              <a:rPr lang="en-US" b="1" i="1" dirty="0" err="1" smtClean="0"/>
              <a:t>indvidual</a:t>
            </a:r>
            <a:r>
              <a:rPr lang="en-US" b="1" i="1" dirty="0" smtClean="0"/>
              <a:t> detector simulation and  the whole </a:t>
            </a:r>
            <a:r>
              <a:rPr lang="en-US" b="1" i="1" dirty="0" err="1" smtClean="0"/>
              <a:t>SoLID</a:t>
            </a:r>
            <a:r>
              <a:rPr lang="en-US" b="1" i="1" dirty="0" smtClean="0"/>
              <a:t> simulation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Things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Various magnet coil, </a:t>
            </a:r>
            <a:r>
              <a:rPr lang="en-US" dirty="0" smtClean="0"/>
              <a:t>yoke, </a:t>
            </a:r>
            <a:r>
              <a:rPr lang="en-US" dirty="0" smtClean="0"/>
              <a:t>detector geometry generated.</a:t>
            </a:r>
          </a:p>
          <a:p>
            <a:r>
              <a:rPr lang="en-US" dirty="0" smtClean="0"/>
              <a:t>Various field maps generated and converted to </a:t>
            </a:r>
            <a:r>
              <a:rPr lang="en-US" dirty="0" smtClean="0"/>
              <a:t>GEMC</a:t>
            </a:r>
            <a:r>
              <a:rPr lang="en-US" dirty="0" smtClean="0"/>
              <a:t>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“soliddb.jlab.org” database set up</a:t>
            </a:r>
          </a:p>
          <a:p>
            <a:r>
              <a:rPr lang="en-US" dirty="0" smtClean="0"/>
              <a:t>PVDIS generator with output converted to LUND format</a:t>
            </a:r>
          </a:p>
          <a:p>
            <a:r>
              <a:rPr lang="en-US" dirty="0" smtClean="0"/>
              <a:t>Simple detector hit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</a:t>
            </a:r>
            <a:r>
              <a:rPr lang="en-US" dirty="0" smtClean="0"/>
              <a:t>Ong</a:t>
            </a:r>
            <a:r>
              <a:rPr lang="en-US" dirty="0" smtClean="0"/>
              <a:t>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Cherenkov and EC are in standalone packages due to historical reasons, need to be implemented into GEMC.</a:t>
            </a:r>
          </a:p>
          <a:p>
            <a:r>
              <a:rPr lang="en-US" dirty="0" smtClean="0"/>
              <a:t>PVDIS baffle design</a:t>
            </a:r>
          </a:p>
          <a:p>
            <a:r>
              <a:rPr lang="en-US" dirty="0" smtClean="0"/>
              <a:t>GEM and tracking</a:t>
            </a:r>
          </a:p>
          <a:p>
            <a:r>
              <a:rPr lang="en-US" dirty="0" smtClean="0"/>
              <a:t>SC and MRPC response</a:t>
            </a:r>
          </a:p>
          <a:p>
            <a:r>
              <a:rPr lang="en-US" dirty="0" smtClean="0"/>
              <a:t>SIDIS event generator.</a:t>
            </a:r>
          </a:p>
          <a:p>
            <a:r>
              <a:rPr lang="en-US" dirty="0" smtClean="0"/>
              <a:t>Better root output support</a:t>
            </a:r>
          </a:p>
          <a:p>
            <a:r>
              <a:rPr lang="en-US" dirty="0" smtClean="0"/>
              <a:t>Study acceptance, kinematics and resolution for various configuration</a:t>
            </a:r>
          </a:p>
          <a:p>
            <a:r>
              <a:rPr lang="en-US" dirty="0" smtClean="0"/>
              <a:t>Rate estimation and low energy background.</a:t>
            </a:r>
          </a:p>
          <a:p>
            <a:r>
              <a:rPr lang="en-US" dirty="0" smtClean="0"/>
              <a:t>Unified </a:t>
            </a:r>
            <a:r>
              <a:rPr lang="en-US" dirty="0" err="1" smtClean="0"/>
              <a:t>SoLID</a:t>
            </a:r>
            <a:r>
              <a:rPr lang="en-US" dirty="0" smtClean="0"/>
              <a:t> simulation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framework is ready.</a:t>
            </a:r>
          </a:p>
          <a:p>
            <a:r>
              <a:rPr lang="en-US" dirty="0" smtClean="0"/>
              <a:t>Need to compare to geant3, dedicate persons to do it for SIDIS and PVDIS, may complete in a month or two.</a:t>
            </a:r>
          </a:p>
          <a:p>
            <a:r>
              <a:rPr lang="en-US" dirty="0" smtClean="0"/>
              <a:t>Individual detectors, it’s better for developer to estimate time.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Maurizio </a:t>
            </a:r>
            <a:r>
              <a:rPr lang="en-US" dirty="0" err="1" smtClean="0"/>
              <a:t>Ungaro</a:t>
            </a:r>
            <a:endParaRPr lang="en-US" dirty="0" smtClean="0"/>
          </a:p>
          <a:p>
            <a:pPr algn="ctr"/>
            <a:r>
              <a:rPr lang="en-US" dirty="0" smtClean="0"/>
              <a:t>Paul Reimer</a:t>
            </a:r>
          </a:p>
          <a:p>
            <a:pPr algn="ctr"/>
            <a:r>
              <a:rPr lang="en-US" dirty="0" smtClean="0"/>
              <a:t>Seamus Riordan</a:t>
            </a:r>
          </a:p>
          <a:p>
            <a:pPr algn="ctr"/>
            <a:r>
              <a:rPr lang="en-US" dirty="0" smtClean="0"/>
              <a:t>Lorenzo </a:t>
            </a:r>
            <a:r>
              <a:rPr lang="en-US" dirty="0" err="1" smtClean="0"/>
              <a:t>Zana</a:t>
            </a:r>
            <a:endParaRPr lang="en-US" dirty="0" smtClean="0"/>
          </a:p>
          <a:p>
            <a:pPr algn="ctr"/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Malace</a:t>
            </a:r>
            <a:endParaRPr lang="en-US" dirty="0" smtClean="0"/>
          </a:p>
          <a:p>
            <a:pPr algn="ctr"/>
            <a:r>
              <a:rPr lang="en-US" dirty="0" smtClean="0"/>
              <a:t>Eugene </a:t>
            </a:r>
            <a:r>
              <a:rPr lang="en-US" dirty="0" err="1" smtClean="0"/>
              <a:t>Chudakov</a:t>
            </a:r>
            <a:endParaRPr lang="en-US" dirty="0" smtClean="0"/>
          </a:p>
          <a:p>
            <a:pPr algn="ctr"/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endParaRPr lang="en-US" dirty="0" smtClean="0"/>
          </a:p>
          <a:p>
            <a:pPr algn="ctr"/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(Run control)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Z:\work_doc\solid\gem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79" y="1295400"/>
            <a:ext cx="5683642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(Camera)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Z:\work_doc\solid\gem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79" y="1371600"/>
            <a:ext cx="5683642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(Detector)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work_doc\solid\gem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376" y="1371600"/>
            <a:ext cx="5655248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(Info)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Z:\work_doc\solid\gem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79" y="1371600"/>
            <a:ext cx="5683642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 (G4Dialog)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Z:\work_doc\solid\gem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79" y="1371600"/>
            <a:ext cx="5683642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09" y="1981200"/>
            <a:ext cx="74517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338138"/>
            <a:ext cx="80105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283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SoLID simulation</vt:lpstr>
      <vt:lpstr>GEMC, written by Maurizio Ungaro, used for CLAS12</vt:lpstr>
      <vt:lpstr>GUI (Run control) </vt:lpstr>
      <vt:lpstr>GUI (Camera) </vt:lpstr>
      <vt:lpstr>GUI (Detector) </vt:lpstr>
      <vt:lpstr>GUI (Info) </vt:lpstr>
      <vt:lpstr>GUI (G4Dialog) </vt:lpstr>
      <vt:lpstr>Command Line Options</vt:lpstr>
      <vt:lpstr>Slide 9</vt:lpstr>
      <vt:lpstr>SoLID for SIDIS with BaBar Magnet</vt:lpstr>
      <vt:lpstr>Magnet/coil/yoke</vt:lpstr>
      <vt:lpstr>Target/Beam line</vt:lpstr>
      <vt:lpstr>GEM</vt:lpstr>
      <vt:lpstr>EC, large angle</vt:lpstr>
      <vt:lpstr>Collimator</vt:lpstr>
      <vt:lpstr>Cherenkov, light gas</vt:lpstr>
      <vt:lpstr>Scintillator</vt:lpstr>
      <vt:lpstr>Cherenkov, heavy gas</vt:lpstr>
      <vt:lpstr>MRPC</vt:lpstr>
      <vt:lpstr>EC, forward angle</vt:lpstr>
      <vt:lpstr>kinematics for BaBar SIDIS  Comparing to geant3 sim</vt:lpstr>
      <vt:lpstr>The Wiki</vt:lpstr>
      <vt:lpstr>Advantage</vt:lpstr>
      <vt:lpstr>The Things Completed</vt:lpstr>
      <vt:lpstr>The Work Ongoing</vt:lpstr>
      <vt:lpstr>Is it ready?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zhao</cp:lastModifiedBy>
  <cp:revision>280</cp:revision>
  <dcterms:created xsi:type="dcterms:W3CDTF">2011-03-23T02:33:56Z</dcterms:created>
  <dcterms:modified xsi:type="dcterms:W3CDTF">2011-03-25T15:10:11Z</dcterms:modified>
</cp:coreProperties>
</file>