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7" r:id="rId3"/>
    <p:sldId id="270" r:id="rId4"/>
    <p:sldId id="271" r:id="rId5"/>
    <p:sldId id="272" r:id="rId6"/>
    <p:sldId id="261" r:id="rId7"/>
    <p:sldId id="266" r:id="rId8"/>
    <p:sldId id="269" r:id="rId9"/>
    <p:sldId id="273" r:id="rId10"/>
    <p:sldId id="275" r:id="rId11"/>
    <p:sldId id="274" r:id="rId12"/>
    <p:sldId id="276" r:id="rId13"/>
    <p:sldId id="277" r:id="rId14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E00"/>
    <a:srgbClr val="C00000"/>
    <a:srgbClr val="000000"/>
    <a:srgbClr val="00FF00"/>
    <a:srgbClr val="FF3300"/>
    <a:srgbClr val="FF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4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tags" Target="tags/tag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slide footer_blue_6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13775"/>
            <a:ext cx="9144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slide header_64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0" y="0"/>
            <a:ext cx="91440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952999" y="152400"/>
            <a:ext cx="1903413" cy="3048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18B65-4CBA-DB46-9D73-AD0C58E7BE22}" type="datetime1">
              <a:rPr lang="en-US" smtClean="0"/>
              <a:pPr/>
              <a:t>6/2/11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62000" y="8610601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324599" y="8685213"/>
            <a:ext cx="53181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05E24-A365-DF40-BF27-0C4D1E380F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46439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69693-4B73-3F4B-BE08-27CE2957F7EB}" type="datetime1">
              <a:rPr lang="en-US" smtClean="0"/>
              <a:pPr/>
              <a:t>6/2/11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A7F71-A600-874B-8C52-75C3F91F2D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0994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1671638"/>
            <a:ext cx="7696200" cy="1069975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5838" y="312578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079" name="Picture 7" descr="title header_Blue_6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7" descr="doe_blac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4963" y="6456363"/>
            <a:ext cx="9604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8" descr="title footer_Blue_64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94500"/>
            <a:ext cx="91440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reimer\Documents\text\talk\NP-logo-Nlarge_copy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248400"/>
            <a:ext cx="1031704" cy="54022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02 June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Paul E. Reimer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02 June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Paul E. Reimer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02 June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Paul E. Reimer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3000" b="1" cap="none" baseline="0"/>
            </a:lvl1pPr>
          </a:lstStyle>
          <a:p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02 June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Paul E. Reimer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 u="none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02 June 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Paul E. Reimer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02 June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Paul E. Reimer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02 June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Paul E. Reimer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02 June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Paul E. Reimer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479550"/>
          </a:xfrm>
        </p:spPr>
        <p:txBody>
          <a:bodyPr anchor="t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1"/>
            <a:ext cx="3008313" cy="44196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02 June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Paul E. Reimer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02 June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Paul E. Reimer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5" descr="slide footer_blue_646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324600"/>
            <a:ext cx="9144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72250"/>
            <a:ext cx="13716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en-US" smtClean="0"/>
              <a:t>02 June 2011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7225" y="6307138"/>
            <a:ext cx="59420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en-US" smtClean="0"/>
              <a:t>Paul E. Reimer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489700"/>
            <a:ext cx="3841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31" name="Picture 7" descr="slide header_646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Wingdings" pitchFamily="2" charset="2"/>
        <a:buChar char="§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6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•"/>
        <a:defRPr sz="1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4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hallaweb.jlab.org/wiki/index.php/Compare_to_geant3_resul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SoLID</a:t>
            </a:r>
            <a:r>
              <a:rPr lang="en-US" dirty="0" smtClean="0"/>
              <a:t> Magnet Options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381000" y="2286000"/>
            <a:ext cx="5338762" cy="1905000"/>
          </a:xfrm>
        </p:spPr>
        <p:txBody>
          <a:bodyPr/>
          <a:lstStyle/>
          <a:p>
            <a:r>
              <a:rPr lang="en-US" dirty="0" smtClean="0"/>
              <a:t>Paul E. Reimer</a:t>
            </a:r>
          </a:p>
          <a:p>
            <a:r>
              <a:rPr lang="en-US" dirty="0" smtClean="0"/>
              <a:t>06 June 2011</a:t>
            </a:r>
          </a:p>
          <a:p>
            <a:r>
              <a:rPr lang="en-US" dirty="0" smtClean="0"/>
              <a:t>Physics Division</a:t>
            </a:r>
          </a:p>
          <a:p>
            <a:r>
              <a:rPr lang="en-US" dirty="0" smtClean="0"/>
              <a:t>Argonne National Laboratory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image00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2971800"/>
            <a:ext cx="4443307" cy="3124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" y="3810000"/>
            <a:ext cx="37338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The real work has been done not by me but by a growing Monte Carlo Group including</a:t>
            </a:r>
            <a:r>
              <a:rPr lang="en-US" dirty="0">
                <a:solidFill>
                  <a:srgbClr val="000000"/>
                </a:solidFill>
              </a:rPr>
              <a:t>:  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err="1" smtClean="0">
                <a:solidFill>
                  <a:srgbClr val="000000"/>
                </a:solidFill>
              </a:rPr>
              <a:t>Simona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Malace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>
                <a:solidFill>
                  <a:srgbClr val="000000"/>
                </a:solidFill>
              </a:rPr>
              <a:t>Seamus </a:t>
            </a:r>
            <a:r>
              <a:rPr lang="en-US" dirty="0" smtClean="0">
                <a:solidFill>
                  <a:srgbClr val="000000"/>
                </a:solidFill>
              </a:rPr>
              <a:t>Riordan</a:t>
            </a:r>
            <a:r>
              <a:rPr lang="en-US" dirty="0">
                <a:solidFill>
                  <a:srgbClr val="000000"/>
                </a:solidFill>
              </a:rPr>
              <a:t>, Lorenzo </a:t>
            </a:r>
            <a:r>
              <a:rPr lang="en-US" dirty="0" err="1" smtClean="0">
                <a:solidFill>
                  <a:srgbClr val="000000"/>
                </a:solidFill>
              </a:rPr>
              <a:t>Zana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Zhiwen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Zhao and many others.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since Last set of meetings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410200"/>
          </a:xfrm>
        </p:spPr>
        <p:txBody>
          <a:bodyPr/>
          <a:lstStyle/>
          <a:p>
            <a:r>
              <a:rPr lang="en-US" dirty="0" smtClean="0"/>
              <a:t>Plan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Generate other magnets’ field maps with Poisson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Quick test of “Worry” above by looking at field integral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 June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533400" y="3124200"/>
            <a:ext cx="5334000" cy="3405220"/>
            <a:chOff x="304800" y="990093"/>
            <a:chExt cx="8686800" cy="5545645"/>
          </a:xfrm>
        </p:grpSpPr>
        <p:sp>
          <p:nvSpPr>
            <p:cNvPr id="7" name="Footer Placeholder 4"/>
            <p:cNvSpPr txBox="1">
              <a:spLocks/>
            </p:cNvSpPr>
            <p:nvPr/>
          </p:nvSpPr>
          <p:spPr bwMode="auto">
            <a:xfrm>
              <a:off x="657225" y="6307138"/>
              <a:ext cx="5942013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mtClean="0"/>
                <a:t>Paul E. Reimer</a:t>
              </a:r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1120" y="1142999"/>
              <a:ext cx="7790480" cy="5283199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 rot="19854989">
              <a:off x="1895922" y="1960488"/>
              <a:ext cx="2153211" cy="10525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dirty="0" err="1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3366FF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BaBar</a:t>
              </a:r>
              <a:endPara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66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19854989">
              <a:off x="6156308" y="4463986"/>
              <a:ext cx="1873101" cy="10525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3366FF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ZEUS</a:t>
              </a:r>
              <a:endPara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66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19854989">
              <a:off x="2303981" y="4566264"/>
              <a:ext cx="1652953" cy="115284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1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3366FF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CDF</a:t>
              </a:r>
              <a:endParaRPr lang="en-US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66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9854989">
              <a:off x="6095533" y="1954607"/>
              <a:ext cx="1891823" cy="10525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3366FF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CLEO</a:t>
              </a:r>
              <a:endPara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66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04800" y="990093"/>
              <a:ext cx="751854" cy="5120964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000000"/>
                  </a:solidFill>
                </a:rPr>
                <a:t>Credit:  </a:t>
              </a:r>
              <a:r>
                <a:rPr lang="en-US" sz="1100" dirty="0" err="1" smtClean="0">
                  <a:solidFill>
                    <a:srgbClr val="000000"/>
                  </a:solidFill>
                </a:rPr>
                <a:t>Zhiwen</a:t>
              </a:r>
              <a:r>
                <a:rPr lang="en-US" sz="1100" dirty="0" smtClean="0">
                  <a:solidFill>
                    <a:srgbClr val="000000"/>
                  </a:solidFill>
                </a:rPr>
                <a:t> and Seamus</a:t>
              </a:r>
            </a:p>
            <a:p>
              <a:pPr algn="ctr"/>
              <a:r>
                <a:rPr lang="en-US" sz="700" dirty="0" smtClean="0">
                  <a:solidFill>
                    <a:srgbClr val="000000"/>
                  </a:solidFill>
                </a:rPr>
                <a:t>https</a:t>
              </a:r>
              <a:r>
                <a:rPr lang="en-US" sz="700" dirty="0">
                  <a:solidFill>
                    <a:srgbClr val="000000"/>
                  </a:solidFill>
                </a:rPr>
                <a:t>://</a:t>
              </a:r>
              <a:r>
                <a:rPr lang="en-US" sz="700" dirty="0" err="1">
                  <a:solidFill>
                    <a:srgbClr val="000000"/>
                  </a:solidFill>
                </a:rPr>
                <a:t>hallaweb.jlab.org</a:t>
              </a:r>
              <a:r>
                <a:rPr lang="en-US" sz="700" dirty="0">
                  <a:solidFill>
                    <a:srgbClr val="000000"/>
                  </a:solidFill>
                </a:rPr>
                <a:t>/wiki/</a:t>
              </a:r>
              <a:r>
                <a:rPr lang="en-US" sz="700" dirty="0" err="1">
                  <a:solidFill>
                    <a:srgbClr val="000000"/>
                  </a:solidFill>
                </a:rPr>
                <a:t>index.php</a:t>
              </a:r>
              <a:r>
                <a:rPr lang="en-US" sz="700" dirty="0">
                  <a:solidFill>
                    <a:srgbClr val="000000"/>
                  </a:solidFill>
                </a:rPr>
                <a:t>/</a:t>
              </a:r>
              <a:r>
                <a:rPr lang="en-US" sz="700" dirty="0" err="1">
                  <a:solidFill>
                    <a:srgbClr val="000000"/>
                  </a:solidFill>
                </a:rPr>
                <a:t>Solid_Magnet#Field_Integrals_for_Baffles</a:t>
              </a:r>
              <a:endParaRPr lang="en-US" sz="7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791200" y="3352800"/>
            <a:ext cx="320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Qualitatively as expected—Those with less even current density have fields that fall off faster.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How does this affect the acceptance?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24384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Note:  These plots are deliberately too small for you to read the details—Please wait for the next two talks</a:t>
            </a:r>
            <a:endParaRPr lang="en-US" sz="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3229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since Last set of meetings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3124200"/>
          </a:xfrm>
        </p:spPr>
        <p:txBody>
          <a:bodyPr/>
          <a:lstStyle/>
          <a:p>
            <a:r>
              <a:rPr lang="en-US" dirty="0" smtClean="0"/>
              <a:t>Plan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Generate other magnets’ field maps with Poisson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Quick test of “Worry” above by looking at field integral</a:t>
            </a:r>
          </a:p>
          <a:p>
            <a:pPr lvl="1"/>
            <a:r>
              <a:rPr lang="en-US" dirty="0" smtClean="0"/>
              <a:t>Check acceptance with Monte Carlo for these field maps</a:t>
            </a:r>
          </a:p>
          <a:p>
            <a:pPr lvl="2">
              <a:buFont typeface="Wingdings" charset="2"/>
              <a:buChar char="ü"/>
            </a:pPr>
            <a:r>
              <a:rPr lang="en-US" sz="1600" dirty="0" smtClean="0"/>
              <a:t>Switch to GEANT 4 Monte Carlo</a:t>
            </a:r>
          </a:p>
          <a:p>
            <a:pPr lvl="2">
              <a:buFont typeface="Wingdings" charset="2"/>
              <a:buChar char="ü"/>
            </a:pPr>
            <a:r>
              <a:rPr lang="en-US" sz="1600" dirty="0" smtClean="0"/>
              <a:t>Validate GEANT 4 Monte Carlo by comparison with Eugene’s GEANT 3 Monte Carlo of </a:t>
            </a:r>
            <a:r>
              <a:rPr lang="en-US" sz="1600" dirty="0" err="1" smtClean="0"/>
              <a:t>BaBar</a:t>
            </a:r>
            <a:endParaRPr lang="en-US" sz="1600" dirty="0"/>
          </a:p>
          <a:p>
            <a:pPr marL="114300" indent="0">
              <a:buNone/>
            </a:pPr>
            <a:r>
              <a:rPr lang="en-US" dirty="0" smtClean="0"/>
              <a:t>These two steps involved the most effort and represent a major milestone in this project, but I have no good plot to show you </a:t>
            </a:r>
            <a:r>
              <a:rPr lang="en-US" dirty="0"/>
              <a:t>here. </a:t>
            </a:r>
            <a:r>
              <a:rPr lang="en-US" sz="1100" dirty="0">
                <a:hlinkClick r:id="rId2"/>
              </a:rPr>
              <a:t>https://</a:t>
            </a:r>
            <a:r>
              <a:rPr lang="en-US" sz="1100" dirty="0" err="1">
                <a:hlinkClick r:id="rId2"/>
              </a:rPr>
              <a:t>hallaweb.jlab.org</a:t>
            </a:r>
            <a:r>
              <a:rPr lang="en-US" sz="1100" dirty="0">
                <a:hlinkClick r:id="rId2"/>
              </a:rPr>
              <a:t>/wiki/</a:t>
            </a:r>
            <a:r>
              <a:rPr lang="en-US" sz="1100" dirty="0" err="1">
                <a:hlinkClick r:id="rId2"/>
              </a:rPr>
              <a:t>index.php</a:t>
            </a:r>
            <a:r>
              <a:rPr lang="en-US" sz="1100" dirty="0">
                <a:hlinkClick r:id="rId2"/>
              </a:rPr>
              <a:t>/Compare_to_geant3_result</a:t>
            </a:r>
            <a:endParaRPr lang="en-US" sz="11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 June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657600"/>
            <a:ext cx="2502388" cy="26862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3581400"/>
            <a:ext cx="1917751" cy="27541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53400" y="3886200"/>
            <a:ext cx="461665" cy="230800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SIDIS Proposal GEANT 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4648200"/>
            <a:ext cx="461665" cy="91489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GEANT 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3733800"/>
            <a:ext cx="3124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Note:  These plots are deliberately too small for you to read the details—Please wait for the next two talks</a:t>
            </a:r>
            <a:endParaRPr lang="en-US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3229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since Last set of meetings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410200"/>
          </a:xfrm>
        </p:spPr>
        <p:txBody>
          <a:bodyPr/>
          <a:lstStyle/>
          <a:p>
            <a:r>
              <a:rPr lang="en-US" dirty="0" smtClean="0"/>
              <a:t>Plan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Generate other magnets’ field maps with Poisson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Quick test of “Worry” above by looking at field integral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Check acceptance with Monte Carlo for these field maps</a:t>
            </a:r>
          </a:p>
          <a:p>
            <a:pPr lvl="2">
              <a:buFont typeface="Wingdings" charset="2"/>
              <a:buChar char="ü"/>
            </a:pPr>
            <a:r>
              <a:rPr lang="en-US" sz="1600" dirty="0" smtClean="0"/>
              <a:t>Switch to GEANT 4 Monte Carlo</a:t>
            </a:r>
          </a:p>
          <a:p>
            <a:pPr lvl="2">
              <a:buFont typeface="Wingdings" charset="2"/>
              <a:buChar char="ü"/>
            </a:pPr>
            <a:r>
              <a:rPr lang="en-US" sz="1600" dirty="0" smtClean="0"/>
              <a:t>Validate GEANT 4 Monte Carlo by comparison with Eugene’s GEANT 3 Monte Carlo of </a:t>
            </a:r>
            <a:r>
              <a:rPr lang="en-US" sz="1600" dirty="0" err="1" smtClean="0"/>
              <a:t>BaBar</a:t>
            </a:r>
            <a:endParaRPr lang="en-US" sz="1600" dirty="0" smtClean="0"/>
          </a:p>
          <a:p>
            <a:pPr lvl="2">
              <a:buFont typeface="Wingdings" charset="2"/>
              <a:buChar char="ü"/>
            </a:pPr>
            <a:r>
              <a:rPr lang="en-US" sz="1600" dirty="0" smtClean="0"/>
              <a:t>Generate baffle designs for alternate coils</a:t>
            </a:r>
          </a:p>
          <a:p>
            <a:pPr lvl="2">
              <a:buFont typeface="Wingdings" charset="2"/>
              <a:buChar char="ü"/>
            </a:pPr>
            <a:r>
              <a:rPr lang="en-US" sz="1600" dirty="0" smtClean="0"/>
              <a:t>Compare a Figure of Merit (after deciding what the FOM is)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 June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6" name="Picture 15" descr="Babar_eugene_LD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0" y="3657600"/>
            <a:ext cx="4045058" cy="2743200"/>
          </a:xfrm>
          <a:prstGeom prst="rect">
            <a:avLst/>
          </a:prstGeom>
        </p:spPr>
      </p:pic>
      <p:pic>
        <p:nvPicPr>
          <p:cNvPr id="17" name="Picture 16" descr="Babar_LD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657600"/>
            <a:ext cx="4045058" cy="2743200"/>
          </a:xfrm>
          <a:prstGeom prst="rect">
            <a:avLst/>
          </a:prstGeom>
        </p:spPr>
      </p:pic>
      <p:pic>
        <p:nvPicPr>
          <p:cNvPr id="18" name="Picture 17" descr="CDF_LD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942" y="3657600"/>
            <a:ext cx="4045058" cy="2743200"/>
          </a:xfrm>
          <a:prstGeom prst="rect">
            <a:avLst/>
          </a:prstGeom>
        </p:spPr>
      </p:pic>
      <p:pic>
        <p:nvPicPr>
          <p:cNvPr id="19" name="Picture 18" descr="Zeus_LD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657600"/>
            <a:ext cx="404505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246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410200"/>
          </a:xfrm>
        </p:spPr>
        <p:txBody>
          <a:bodyPr/>
          <a:lstStyle/>
          <a:p>
            <a:r>
              <a:rPr lang="en-US" dirty="0" smtClean="0"/>
              <a:t>The status of the magnets in which we are interested has not changed</a:t>
            </a:r>
          </a:p>
          <a:p>
            <a:endParaRPr lang="en-US" dirty="0"/>
          </a:p>
          <a:p>
            <a:r>
              <a:rPr lang="en-US" dirty="0" smtClean="0"/>
              <a:t>We now have a tool based in GEANT 4 which will allow for quantitative decisions on magnet acceptance.</a:t>
            </a:r>
          </a:p>
          <a:p>
            <a:endParaRPr lang="en-US" sz="1800" dirty="0"/>
          </a:p>
          <a:p>
            <a:r>
              <a:rPr lang="en-US" dirty="0" smtClean="0"/>
              <a:t>Based on results and benchmarks from this tool we can choose a primary magnet </a:t>
            </a:r>
            <a:r>
              <a:rPr lang="en-US" smtClean="0"/>
              <a:t>to pursue.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 June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246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4038600" cy="685800"/>
          </a:xfrm>
        </p:spPr>
        <p:txBody>
          <a:bodyPr/>
          <a:lstStyle/>
          <a:p>
            <a:r>
              <a:rPr lang="en-US" dirty="0" smtClean="0"/>
              <a:t>Magnet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1"/>
            <a:ext cx="4114800" cy="3352800"/>
          </a:xfrm>
        </p:spPr>
        <p:txBody>
          <a:bodyPr/>
          <a:lstStyle/>
          <a:p>
            <a:r>
              <a:rPr lang="en-US" dirty="0" smtClean="0"/>
              <a:t>Must</a:t>
            </a:r>
            <a:r>
              <a:rPr lang="en-US" dirty="0"/>
              <a:t> </a:t>
            </a:r>
            <a:r>
              <a:rPr lang="en-US" dirty="0" smtClean="0"/>
              <a:t>be affordable</a:t>
            </a:r>
          </a:p>
          <a:p>
            <a:pPr lvl="1"/>
            <a:r>
              <a:rPr lang="en-US" dirty="0" smtClean="0"/>
              <a:t>Coils already exist</a:t>
            </a:r>
          </a:p>
          <a:p>
            <a:pPr lvl="1"/>
            <a:r>
              <a:rPr lang="en-US" dirty="0" smtClean="0"/>
              <a:t>Hopefully comes with useable material for the barrel and upstream flux return yoke</a:t>
            </a:r>
          </a:p>
          <a:p>
            <a:r>
              <a:rPr lang="en-US" dirty="0" smtClean="0"/>
              <a:t>Large enough to give reasonable acceptance</a:t>
            </a:r>
          </a:p>
          <a:p>
            <a:pPr lvl="1"/>
            <a:r>
              <a:rPr lang="en-US" dirty="0" smtClean="0"/>
              <a:t>For both PV- and SI-DIS experiments</a:t>
            </a:r>
          </a:p>
          <a:p>
            <a:pPr lvl="1"/>
            <a:r>
              <a:rPr lang="en-US" dirty="0" smtClean="0"/>
              <a:t>1.5m </a:t>
            </a:r>
            <a:r>
              <a:rPr lang="en-US" dirty="0" smtClean="0"/>
              <a:t>radius </a:t>
            </a:r>
            <a:r>
              <a:rPr lang="en-US" dirty="0" smtClean="0"/>
              <a:t>seems to work</a:t>
            </a:r>
          </a:p>
          <a:p>
            <a:pPr lvl="1"/>
            <a:r>
              <a:rPr lang="en-US" dirty="0" smtClean="0"/>
              <a:t>Smaller may work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 June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9200" y="6248400"/>
            <a:ext cx="5942013" cy="228600"/>
          </a:xfrm>
        </p:spPr>
        <p:txBody>
          <a:bodyPr/>
          <a:lstStyle/>
          <a:p>
            <a:r>
              <a:rPr lang="en-US" smtClean="0"/>
              <a:t>Paul E. Reimer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Picture 2" descr="C:\Users\reimer\Documents\JLab\12_GeV\SoLID\poisson\BABAR_300.PNG"/>
          <p:cNvPicPr>
            <a:picLocks noChangeAspect="1" noChangeArrowheads="1"/>
          </p:cNvPicPr>
          <p:nvPr/>
        </p:nvPicPr>
        <p:blipFill rotWithShape="1">
          <a:blip r:embed="rId2" cstate="print"/>
          <a:srcRect l="14548" t="40789" r="20833" b="2728"/>
          <a:stretch/>
        </p:blipFill>
        <p:spPr bwMode="auto">
          <a:xfrm>
            <a:off x="2667000" y="3429000"/>
            <a:ext cx="6324600" cy="3001097"/>
          </a:xfrm>
          <a:prstGeom prst="rect">
            <a:avLst/>
          </a:prstGeom>
          <a:noFill/>
        </p:spPr>
      </p:pic>
      <p:sp>
        <p:nvSpPr>
          <p:cNvPr id="40" name="Content Placeholder 2"/>
          <p:cNvSpPr txBox="1">
            <a:spLocks/>
          </p:cNvSpPr>
          <p:nvPr/>
        </p:nvSpPr>
        <p:spPr bwMode="auto">
          <a:xfrm>
            <a:off x="31859" y="3810000"/>
            <a:ext cx="1949341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Additional current density at coil ends is desirable</a:t>
            </a:r>
          </a:p>
          <a:p>
            <a:endParaRPr lang="en-US" dirty="0"/>
          </a:p>
        </p:txBody>
      </p:sp>
      <p:grpSp>
        <p:nvGrpSpPr>
          <p:cNvPr id="51" name="Group 50"/>
          <p:cNvGrpSpPr/>
          <p:nvPr/>
        </p:nvGrpSpPr>
        <p:grpSpPr>
          <a:xfrm>
            <a:off x="1981200" y="4572000"/>
            <a:ext cx="5029200" cy="457200"/>
            <a:chOff x="1981200" y="4572000"/>
            <a:chExt cx="5029200" cy="457200"/>
          </a:xfrm>
        </p:grpSpPr>
        <p:cxnSp>
          <p:nvCxnSpPr>
            <p:cNvPr id="42" name="Straight Arrow Connector 41"/>
            <p:cNvCxnSpPr>
              <a:stCxn id="40" idx="3"/>
            </p:cNvCxnSpPr>
            <p:nvPr/>
          </p:nvCxnSpPr>
          <p:spPr bwMode="auto">
            <a:xfrm>
              <a:off x="1981200" y="4572000"/>
              <a:ext cx="1752600" cy="304800"/>
            </a:xfrm>
            <a:prstGeom prst="straightConnector1">
              <a:avLst/>
            </a:prstGeom>
            <a:noFill/>
            <a:ln w="3810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3" name="Straight Arrow Connector 42"/>
            <p:cNvCxnSpPr>
              <a:stCxn id="40" idx="3"/>
              <a:endCxn id="47" idx="2"/>
            </p:cNvCxnSpPr>
            <p:nvPr/>
          </p:nvCxnSpPr>
          <p:spPr bwMode="auto">
            <a:xfrm>
              <a:off x="1981200" y="4572000"/>
              <a:ext cx="4038600" cy="342900"/>
            </a:xfrm>
            <a:prstGeom prst="straightConnector1">
              <a:avLst/>
            </a:prstGeom>
            <a:noFill/>
            <a:ln w="3810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6" name="Oval 45"/>
            <p:cNvSpPr/>
            <p:nvPr/>
          </p:nvSpPr>
          <p:spPr bwMode="auto">
            <a:xfrm>
              <a:off x="3581400" y="4800600"/>
              <a:ext cx="990600" cy="228600"/>
            </a:xfrm>
            <a:prstGeom prst="ellipse">
              <a:avLst/>
            </a:prstGeom>
            <a:noFill/>
            <a:ln w="3810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6019800" y="4800600"/>
              <a:ext cx="990600" cy="228600"/>
            </a:xfrm>
            <a:prstGeom prst="ellipse">
              <a:avLst/>
            </a:prstGeom>
            <a:noFill/>
            <a:ln w="3810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8340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648200" y="228600"/>
            <a:ext cx="434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Flux Return Design Constraints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Up and down stream coil forces must balance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PV- and SI-DIS angular acceptance</a:t>
            </a:r>
          </a:p>
          <a:p>
            <a:r>
              <a:rPr lang="en-US" dirty="0" smtClean="0">
                <a:solidFill>
                  <a:srgbClr val="007E00"/>
                </a:solidFill>
              </a:rPr>
              <a:t>Low Field Detector Area</a:t>
            </a:r>
          </a:p>
          <a:p>
            <a:pPr lvl="1"/>
            <a:r>
              <a:rPr lang="en-US" dirty="0" smtClean="0">
                <a:solidFill>
                  <a:srgbClr val="007E00"/>
                </a:solidFill>
              </a:rPr>
              <a:t>How large?  Extension Ring for reconfiguration?</a:t>
            </a:r>
          </a:p>
          <a:p>
            <a:pPr lvl="1"/>
            <a:r>
              <a:rPr lang="en-US" dirty="0" smtClean="0">
                <a:solidFill>
                  <a:srgbClr val="007E00"/>
                </a:solidFill>
              </a:rPr>
              <a:t>Max field I this area?</a:t>
            </a:r>
          </a:p>
          <a:p>
            <a:pPr lvl="1"/>
            <a:r>
              <a:rPr lang="en-US" dirty="0" smtClean="0">
                <a:solidFill>
                  <a:srgbClr val="007E00"/>
                </a:solidFill>
              </a:rPr>
              <a:t>Length of Nose cone?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4038600" cy="685800"/>
          </a:xfrm>
        </p:spPr>
        <p:txBody>
          <a:bodyPr/>
          <a:lstStyle/>
          <a:p>
            <a:r>
              <a:rPr lang="en-US" dirty="0" smtClean="0"/>
              <a:t>Magnet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1"/>
            <a:ext cx="4114800" cy="3352800"/>
          </a:xfrm>
        </p:spPr>
        <p:txBody>
          <a:bodyPr/>
          <a:lstStyle/>
          <a:p>
            <a:r>
              <a:rPr lang="en-US" dirty="0" smtClean="0"/>
              <a:t>Must</a:t>
            </a:r>
            <a:r>
              <a:rPr lang="en-US" dirty="0"/>
              <a:t> </a:t>
            </a:r>
            <a:r>
              <a:rPr lang="en-US" dirty="0" smtClean="0"/>
              <a:t>be affordable</a:t>
            </a:r>
          </a:p>
          <a:p>
            <a:pPr lvl="1"/>
            <a:r>
              <a:rPr lang="en-US" dirty="0" smtClean="0"/>
              <a:t>Coils already exist</a:t>
            </a:r>
          </a:p>
          <a:p>
            <a:pPr lvl="1"/>
            <a:r>
              <a:rPr lang="en-US" dirty="0" smtClean="0"/>
              <a:t>Hopefully comes with useable material for the barrel and upstream flux return yoke</a:t>
            </a:r>
          </a:p>
          <a:p>
            <a:r>
              <a:rPr lang="en-US" dirty="0" smtClean="0"/>
              <a:t>Large enough to give reasonable acceptance</a:t>
            </a:r>
          </a:p>
          <a:p>
            <a:pPr lvl="1"/>
            <a:r>
              <a:rPr lang="en-US" dirty="0" smtClean="0"/>
              <a:t>For both PV- and SI-DIS experiments</a:t>
            </a:r>
          </a:p>
          <a:p>
            <a:pPr lvl="1"/>
            <a:r>
              <a:rPr lang="en-US" dirty="0" smtClean="0"/>
              <a:t>1.5m </a:t>
            </a:r>
            <a:r>
              <a:rPr lang="en-US" dirty="0" smtClean="0"/>
              <a:t>radius </a:t>
            </a:r>
            <a:r>
              <a:rPr lang="en-US" dirty="0" smtClean="0"/>
              <a:t>seems to work</a:t>
            </a:r>
          </a:p>
          <a:p>
            <a:pPr lvl="1"/>
            <a:r>
              <a:rPr lang="en-US" dirty="0" smtClean="0"/>
              <a:t>Smaller may work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 June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9200" y="6248400"/>
            <a:ext cx="5942013" cy="228600"/>
          </a:xfrm>
        </p:spPr>
        <p:txBody>
          <a:bodyPr/>
          <a:lstStyle/>
          <a:p>
            <a:r>
              <a:rPr lang="en-US" smtClean="0"/>
              <a:t>Paul E. Reimer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Picture 2" descr="C:\Users\reimer\Documents\JLab\12_GeV\SoLID\poisson\BABAR_300.PNG"/>
          <p:cNvPicPr>
            <a:picLocks noChangeAspect="1" noChangeArrowheads="1"/>
          </p:cNvPicPr>
          <p:nvPr/>
        </p:nvPicPr>
        <p:blipFill rotWithShape="1">
          <a:blip r:embed="rId2" cstate="print"/>
          <a:srcRect l="14548" t="40789" r="20833" b="2728"/>
          <a:stretch/>
        </p:blipFill>
        <p:spPr bwMode="auto">
          <a:xfrm>
            <a:off x="2667000" y="3429000"/>
            <a:ext cx="6324600" cy="3001097"/>
          </a:xfrm>
          <a:prstGeom prst="rect">
            <a:avLst/>
          </a:prstGeom>
          <a:noFill/>
        </p:spPr>
      </p:pic>
      <p:sp>
        <p:nvSpPr>
          <p:cNvPr id="40" name="Content Placeholder 2"/>
          <p:cNvSpPr txBox="1">
            <a:spLocks/>
          </p:cNvSpPr>
          <p:nvPr/>
        </p:nvSpPr>
        <p:spPr bwMode="auto">
          <a:xfrm>
            <a:off x="31859" y="3810000"/>
            <a:ext cx="1949341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Additional current density at coil ends is desirable</a:t>
            </a:r>
          </a:p>
          <a:p>
            <a:endParaRPr lang="en-US" dirty="0"/>
          </a:p>
        </p:txBody>
      </p:sp>
      <p:grpSp>
        <p:nvGrpSpPr>
          <p:cNvPr id="52" name="Group 51"/>
          <p:cNvGrpSpPr/>
          <p:nvPr/>
        </p:nvGrpSpPr>
        <p:grpSpPr>
          <a:xfrm>
            <a:off x="3505200" y="838184"/>
            <a:ext cx="3505200" cy="4267216"/>
            <a:chOff x="3505200" y="838184"/>
            <a:chExt cx="3505200" cy="4267216"/>
          </a:xfrm>
        </p:grpSpPr>
        <p:sp>
          <p:nvSpPr>
            <p:cNvPr id="32" name="Freeform 31"/>
            <p:cNvSpPr/>
            <p:nvPr/>
          </p:nvSpPr>
          <p:spPr>
            <a:xfrm flipH="1">
              <a:off x="4114799" y="838184"/>
              <a:ext cx="533399" cy="3886216"/>
            </a:xfrm>
            <a:custGeom>
              <a:avLst/>
              <a:gdLst>
                <a:gd name="connsiteX0" fmla="*/ 1359893 w 1359893"/>
                <a:gd name="connsiteY0" fmla="*/ 1501776 h 1501776"/>
                <a:gd name="connsiteX1" fmla="*/ 1321406 w 1359893"/>
                <a:gd name="connsiteY1" fmla="*/ 1168256 h 1501776"/>
                <a:gd name="connsiteX2" fmla="*/ 1257260 w 1359893"/>
                <a:gd name="connsiteY2" fmla="*/ 1001497 h 1501776"/>
                <a:gd name="connsiteX3" fmla="*/ 1154626 w 1359893"/>
                <a:gd name="connsiteY3" fmla="*/ 834737 h 1501776"/>
                <a:gd name="connsiteX4" fmla="*/ 1090480 w 1359893"/>
                <a:gd name="connsiteY4" fmla="*/ 757771 h 1501776"/>
                <a:gd name="connsiteX5" fmla="*/ 1051993 w 1359893"/>
                <a:gd name="connsiteY5" fmla="*/ 680804 h 1501776"/>
                <a:gd name="connsiteX6" fmla="*/ 885213 w 1359893"/>
                <a:gd name="connsiteY6" fmla="*/ 488389 h 1501776"/>
                <a:gd name="connsiteX7" fmla="*/ 756922 w 1359893"/>
                <a:gd name="connsiteY7" fmla="*/ 385768 h 1501776"/>
                <a:gd name="connsiteX8" fmla="*/ 692776 w 1359893"/>
                <a:gd name="connsiteY8" fmla="*/ 334457 h 1501776"/>
                <a:gd name="connsiteX9" fmla="*/ 461850 w 1359893"/>
                <a:gd name="connsiteY9" fmla="*/ 219008 h 1501776"/>
                <a:gd name="connsiteX10" fmla="*/ 384875 w 1359893"/>
                <a:gd name="connsiteY10" fmla="*/ 180525 h 1501776"/>
                <a:gd name="connsiteX11" fmla="*/ 218096 w 1359893"/>
                <a:gd name="connsiteY11" fmla="*/ 90731 h 1501776"/>
                <a:gd name="connsiteX12" fmla="*/ 166779 w 1359893"/>
                <a:gd name="connsiteY12" fmla="*/ 52248 h 1501776"/>
                <a:gd name="connsiteX13" fmla="*/ 128292 w 1359893"/>
                <a:gd name="connsiteY13" fmla="*/ 39420 h 1501776"/>
                <a:gd name="connsiteX14" fmla="*/ 38487 w 1359893"/>
                <a:gd name="connsiteY14" fmla="*/ 937 h 1501776"/>
                <a:gd name="connsiteX15" fmla="*/ 0 w 1359893"/>
                <a:gd name="connsiteY15" fmla="*/ 937 h 1501776"/>
                <a:gd name="connsiteX0" fmla="*/ 1359893 w 1359893"/>
                <a:gd name="connsiteY0" fmla="*/ 1501776 h 1501776"/>
                <a:gd name="connsiteX1" fmla="*/ 1321406 w 1359893"/>
                <a:gd name="connsiteY1" fmla="*/ 1168256 h 1501776"/>
                <a:gd name="connsiteX2" fmla="*/ 1154626 w 1359893"/>
                <a:gd name="connsiteY2" fmla="*/ 834737 h 1501776"/>
                <a:gd name="connsiteX3" fmla="*/ 1090480 w 1359893"/>
                <a:gd name="connsiteY3" fmla="*/ 757771 h 1501776"/>
                <a:gd name="connsiteX4" fmla="*/ 1051993 w 1359893"/>
                <a:gd name="connsiteY4" fmla="*/ 680804 h 1501776"/>
                <a:gd name="connsiteX5" fmla="*/ 885213 w 1359893"/>
                <a:gd name="connsiteY5" fmla="*/ 488389 h 1501776"/>
                <a:gd name="connsiteX6" fmla="*/ 756922 w 1359893"/>
                <a:gd name="connsiteY6" fmla="*/ 385768 h 1501776"/>
                <a:gd name="connsiteX7" fmla="*/ 692776 w 1359893"/>
                <a:gd name="connsiteY7" fmla="*/ 334457 h 1501776"/>
                <a:gd name="connsiteX8" fmla="*/ 461850 w 1359893"/>
                <a:gd name="connsiteY8" fmla="*/ 219008 h 1501776"/>
                <a:gd name="connsiteX9" fmla="*/ 384875 w 1359893"/>
                <a:gd name="connsiteY9" fmla="*/ 180525 h 1501776"/>
                <a:gd name="connsiteX10" fmla="*/ 218096 w 1359893"/>
                <a:gd name="connsiteY10" fmla="*/ 90731 h 1501776"/>
                <a:gd name="connsiteX11" fmla="*/ 166779 w 1359893"/>
                <a:gd name="connsiteY11" fmla="*/ 52248 h 1501776"/>
                <a:gd name="connsiteX12" fmla="*/ 128292 w 1359893"/>
                <a:gd name="connsiteY12" fmla="*/ 39420 h 1501776"/>
                <a:gd name="connsiteX13" fmla="*/ 38487 w 1359893"/>
                <a:gd name="connsiteY13" fmla="*/ 937 h 1501776"/>
                <a:gd name="connsiteX14" fmla="*/ 0 w 1359893"/>
                <a:gd name="connsiteY14" fmla="*/ 937 h 1501776"/>
                <a:gd name="connsiteX0" fmla="*/ 1359893 w 1359893"/>
                <a:gd name="connsiteY0" fmla="*/ 1501776 h 1501776"/>
                <a:gd name="connsiteX1" fmla="*/ 1321406 w 1359893"/>
                <a:gd name="connsiteY1" fmla="*/ 1168256 h 1501776"/>
                <a:gd name="connsiteX2" fmla="*/ 1154626 w 1359893"/>
                <a:gd name="connsiteY2" fmla="*/ 834737 h 1501776"/>
                <a:gd name="connsiteX3" fmla="*/ 1051993 w 1359893"/>
                <a:gd name="connsiteY3" fmla="*/ 680804 h 1501776"/>
                <a:gd name="connsiteX4" fmla="*/ 885213 w 1359893"/>
                <a:gd name="connsiteY4" fmla="*/ 488389 h 1501776"/>
                <a:gd name="connsiteX5" fmla="*/ 756922 w 1359893"/>
                <a:gd name="connsiteY5" fmla="*/ 385768 h 1501776"/>
                <a:gd name="connsiteX6" fmla="*/ 692776 w 1359893"/>
                <a:gd name="connsiteY6" fmla="*/ 334457 h 1501776"/>
                <a:gd name="connsiteX7" fmla="*/ 461850 w 1359893"/>
                <a:gd name="connsiteY7" fmla="*/ 219008 h 1501776"/>
                <a:gd name="connsiteX8" fmla="*/ 384875 w 1359893"/>
                <a:gd name="connsiteY8" fmla="*/ 180525 h 1501776"/>
                <a:gd name="connsiteX9" fmla="*/ 218096 w 1359893"/>
                <a:gd name="connsiteY9" fmla="*/ 90731 h 1501776"/>
                <a:gd name="connsiteX10" fmla="*/ 166779 w 1359893"/>
                <a:gd name="connsiteY10" fmla="*/ 52248 h 1501776"/>
                <a:gd name="connsiteX11" fmla="*/ 128292 w 1359893"/>
                <a:gd name="connsiteY11" fmla="*/ 39420 h 1501776"/>
                <a:gd name="connsiteX12" fmla="*/ 38487 w 1359893"/>
                <a:gd name="connsiteY12" fmla="*/ 937 h 1501776"/>
                <a:gd name="connsiteX13" fmla="*/ 0 w 1359893"/>
                <a:gd name="connsiteY13" fmla="*/ 937 h 1501776"/>
                <a:gd name="connsiteX0" fmla="*/ 1359893 w 1359893"/>
                <a:gd name="connsiteY0" fmla="*/ 1501776 h 1501776"/>
                <a:gd name="connsiteX1" fmla="*/ 1321406 w 1359893"/>
                <a:gd name="connsiteY1" fmla="*/ 1168256 h 1501776"/>
                <a:gd name="connsiteX2" fmla="*/ 1154626 w 1359893"/>
                <a:gd name="connsiteY2" fmla="*/ 834737 h 1501776"/>
                <a:gd name="connsiteX3" fmla="*/ 1051993 w 1359893"/>
                <a:gd name="connsiteY3" fmla="*/ 680804 h 1501776"/>
                <a:gd name="connsiteX4" fmla="*/ 885213 w 1359893"/>
                <a:gd name="connsiteY4" fmla="*/ 488389 h 1501776"/>
                <a:gd name="connsiteX5" fmla="*/ 692776 w 1359893"/>
                <a:gd name="connsiteY5" fmla="*/ 334457 h 1501776"/>
                <a:gd name="connsiteX6" fmla="*/ 461850 w 1359893"/>
                <a:gd name="connsiteY6" fmla="*/ 219008 h 1501776"/>
                <a:gd name="connsiteX7" fmla="*/ 384875 w 1359893"/>
                <a:gd name="connsiteY7" fmla="*/ 180525 h 1501776"/>
                <a:gd name="connsiteX8" fmla="*/ 218096 w 1359893"/>
                <a:gd name="connsiteY8" fmla="*/ 90731 h 1501776"/>
                <a:gd name="connsiteX9" fmla="*/ 166779 w 1359893"/>
                <a:gd name="connsiteY9" fmla="*/ 52248 h 1501776"/>
                <a:gd name="connsiteX10" fmla="*/ 128292 w 1359893"/>
                <a:gd name="connsiteY10" fmla="*/ 39420 h 1501776"/>
                <a:gd name="connsiteX11" fmla="*/ 38487 w 1359893"/>
                <a:gd name="connsiteY11" fmla="*/ 937 h 1501776"/>
                <a:gd name="connsiteX12" fmla="*/ 0 w 1359893"/>
                <a:gd name="connsiteY12" fmla="*/ 937 h 1501776"/>
                <a:gd name="connsiteX0" fmla="*/ 1359893 w 1359893"/>
                <a:gd name="connsiteY0" fmla="*/ 1501776 h 1501776"/>
                <a:gd name="connsiteX1" fmla="*/ 1321406 w 1359893"/>
                <a:gd name="connsiteY1" fmla="*/ 1168256 h 1501776"/>
                <a:gd name="connsiteX2" fmla="*/ 1154626 w 1359893"/>
                <a:gd name="connsiteY2" fmla="*/ 834737 h 1501776"/>
                <a:gd name="connsiteX3" fmla="*/ 1051993 w 1359893"/>
                <a:gd name="connsiteY3" fmla="*/ 680804 h 1501776"/>
                <a:gd name="connsiteX4" fmla="*/ 885213 w 1359893"/>
                <a:gd name="connsiteY4" fmla="*/ 488389 h 1501776"/>
                <a:gd name="connsiteX5" fmla="*/ 692776 w 1359893"/>
                <a:gd name="connsiteY5" fmla="*/ 334457 h 1501776"/>
                <a:gd name="connsiteX6" fmla="*/ 461850 w 1359893"/>
                <a:gd name="connsiteY6" fmla="*/ 219008 h 1501776"/>
                <a:gd name="connsiteX7" fmla="*/ 218096 w 1359893"/>
                <a:gd name="connsiteY7" fmla="*/ 90731 h 1501776"/>
                <a:gd name="connsiteX8" fmla="*/ 166779 w 1359893"/>
                <a:gd name="connsiteY8" fmla="*/ 52248 h 1501776"/>
                <a:gd name="connsiteX9" fmla="*/ 128292 w 1359893"/>
                <a:gd name="connsiteY9" fmla="*/ 39420 h 1501776"/>
                <a:gd name="connsiteX10" fmla="*/ 38487 w 1359893"/>
                <a:gd name="connsiteY10" fmla="*/ 937 h 1501776"/>
                <a:gd name="connsiteX11" fmla="*/ 0 w 1359893"/>
                <a:gd name="connsiteY11" fmla="*/ 937 h 1501776"/>
                <a:gd name="connsiteX0" fmla="*/ 1359893 w 1359893"/>
                <a:gd name="connsiteY0" fmla="*/ 1504639 h 1504639"/>
                <a:gd name="connsiteX1" fmla="*/ 1321406 w 1359893"/>
                <a:gd name="connsiteY1" fmla="*/ 1171119 h 1504639"/>
                <a:gd name="connsiteX2" fmla="*/ 1154626 w 1359893"/>
                <a:gd name="connsiteY2" fmla="*/ 837600 h 1504639"/>
                <a:gd name="connsiteX3" fmla="*/ 1051993 w 1359893"/>
                <a:gd name="connsiteY3" fmla="*/ 683667 h 1504639"/>
                <a:gd name="connsiteX4" fmla="*/ 885213 w 1359893"/>
                <a:gd name="connsiteY4" fmla="*/ 491252 h 1504639"/>
                <a:gd name="connsiteX5" fmla="*/ 692776 w 1359893"/>
                <a:gd name="connsiteY5" fmla="*/ 337320 h 1504639"/>
                <a:gd name="connsiteX6" fmla="*/ 461850 w 1359893"/>
                <a:gd name="connsiteY6" fmla="*/ 221871 h 1504639"/>
                <a:gd name="connsiteX7" fmla="*/ 218096 w 1359893"/>
                <a:gd name="connsiteY7" fmla="*/ 93594 h 1504639"/>
                <a:gd name="connsiteX8" fmla="*/ 166779 w 1359893"/>
                <a:gd name="connsiteY8" fmla="*/ 55111 h 1504639"/>
                <a:gd name="connsiteX9" fmla="*/ 38487 w 1359893"/>
                <a:gd name="connsiteY9" fmla="*/ 3800 h 1504639"/>
                <a:gd name="connsiteX10" fmla="*/ 0 w 1359893"/>
                <a:gd name="connsiteY10" fmla="*/ 3800 h 1504639"/>
                <a:gd name="connsiteX0" fmla="*/ 1359893 w 1359893"/>
                <a:gd name="connsiteY0" fmla="*/ 1507490 h 1507490"/>
                <a:gd name="connsiteX1" fmla="*/ 1321406 w 1359893"/>
                <a:gd name="connsiteY1" fmla="*/ 1173970 h 1507490"/>
                <a:gd name="connsiteX2" fmla="*/ 1154626 w 1359893"/>
                <a:gd name="connsiteY2" fmla="*/ 840451 h 1507490"/>
                <a:gd name="connsiteX3" fmla="*/ 1051993 w 1359893"/>
                <a:gd name="connsiteY3" fmla="*/ 686518 h 1507490"/>
                <a:gd name="connsiteX4" fmla="*/ 885213 w 1359893"/>
                <a:gd name="connsiteY4" fmla="*/ 494103 h 1507490"/>
                <a:gd name="connsiteX5" fmla="*/ 692776 w 1359893"/>
                <a:gd name="connsiteY5" fmla="*/ 340171 h 1507490"/>
                <a:gd name="connsiteX6" fmla="*/ 461850 w 1359893"/>
                <a:gd name="connsiteY6" fmla="*/ 224722 h 1507490"/>
                <a:gd name="connsiteX7" fmla="*/ 218096 w 1359893"/>
                <a:gd name="connsiteY7" fmla="*/ 96445 h 1507490"/>
                <a:gd name="connsiteX8" fmla="*/ 38487 w 1359893"/>
                <a:gd name="connsiteY8" fmla="*/ 6651 h 1507490"/>
                <a:gd name="connsiteX9" fmla="*/ 0 w 1359893"/>
                <a:gd name="connsiteY9" fmla="*/ 6651 h 1507490"/>
                <a:gd name="connsiteX0" fmla="*/ 1359893 w 1359893"/>
                <a:gd name="connsiteY0" fmla="*/ 1500839 h 1500839"/>
                <a:gd name="connsiteX1" fmla="*/ 1321406 w 1359893"/>
                <a:gd name="connsiteY1" fmla="*/ 1167319 h 1500839"/>
                <a:gd name="connsiteX2" fmla="*/ 1154626 w 1359893"/>
                <a:gd name="connsiteY2" fmla="*/ 833800 h 1500839"/>
                <a:gd name="connsiteX3" fmla="*/ 1051993 w 1359893"/>
                <a:gd name="connsiteY3" fmla="*/ 679867 h 1500839"/>
                <a:gd name="connsiteX4" fmla="*/ 885213 w 1359893"/>
                <a:gd name="connsiteY4" fmla="*/ 487452 h 1500839"/>
                <a:gd name="connsiteX5" fmla="*/ 692776 w 1359893"/>
                <a:gd name="connsiteY5" fmla="*/ 333520 h 1500839"/>
                <a:gd name="connsiteX6" fmla="*/ 461850 w 1359893"/>
                <a:gd name="connsiteY6" fmla="*/ 218071 h 1500839"/>
                <a:gd name="connsiteX7" fmla="*/ 218096 w 1359893"/>
                <a:gd name="connsiteY7" fmla="*/ 89794 h 1500839"/>
                <a:gd name="connsiteX8" fmla="*/ 0 w 1359893"/>
                <a:gd name="connsiteY8" fmla="*/ 0 h 1500839"/>
                <a:gd name="connsiteX0" fmla="*/ 1359893 w 1359893"/>
                <a:gd name="connsiteY0" fmla="*/ 1500839 h 1500839"/>
                <a:gd name="connsiteX1" fmla="*/ 1321406 w 1359893"/>
                <a:gd name="connsiteY1" fmla="*/ 1167319 h 1500839"/>
                <a:gd name="connsiteX2" fmla="*/ 1154626 w 1359893"/>
                <a:gd name="connsiteY2" fmla="*/ 833800 h 1500839"/>
                <a:gd name="connsiteX3" fmla="*/ 1051993 w 1359893"/>
                <a:gd name="connsiteY3" fmla="*/ 679867 h 1500839"/>
                <a:gd name="connsiteX4" fmla="*/ 885213 w 1359893"/>
                <a:gd name="connsiteY4" fmla="*/ 487452 h 1500839"/>
                <a:gd name="connsiteX5" fmla="*/ 692776 w 1359893"/>
                <a:gd name="connsiteY5" fmla="*/ 333520 h 1500839"/>
                <a:gd name="connsiteX6" fmla="*/ 461850 w 1359893"/>
                <a:gd name="connsiteY6" fmla="*/ 218071 h 1500839"/>
                <a:gd name="connsiteX7" fmla="*/ 0 w 1359893"/>
                <a:gd name="connsiteY7" fmla="*/ 0 h 1500839"/>
                <a:gd name="connsiteX0" fmla="*/ 1359893 w 1359893"/>
                <a:gd name="connsiteY0" fmla="*/ 1500839 h 1500839"/>
                <a:gd name="connsiteX1" fmla="*/ 1321406 w 1359893"/>
                <a:gd name="connsiteY1" fmla="*/ 1167319 h 1500839"/>
                <a:gd name="connsiteX2" fmla="*/ 1154626 w 1359893"/>
                <a:gd name="connsiteY2" fmla="*/ 833800 h 1500839"/>
                <a:gd name="connsiteX3" fmla="*/ 1051993 w 1359893"/>
                <a:gd name="connsiteY3" fmla="*/ 679867 h 1500839"/>
                <a:gd name="connsiteX4" fmla="*/ 885213 w 1359893"/>
                <a:gd name="connsiteY4" fmla="*/ 487452 h 1500839"/>
                <a:gd name="connsiteX5" fmla="*/ 461850 w 1359893"/>
                <a:gd name="connsiteY5" fmla="*/ 218071 h 1500839"/>
                <a:gd name="connsiteX6" fmla="*/ 0 w 1359893"/>
                <a:gd name="connsiteY6" fmla="*/ 0 h 1500839"/>
                <a:gd name="connsiteX0" fmla="*/ 1359893 w 1359893"/>
                <a:gd name="connsiteY0" fmla="*/ 1500839 h 1500839"/>
                <a:gd name="connsiteX1" fmla="*/ 1321406 w 1359893"/>
                <a:gd name="connsiteY1" fmla="*/ 1167319 h 1500839"/>
                <a:gd name="connsiteX2" fmla="*/ 1154626 w 1359893"/>
                <a:gd name="connsiteY2" fmla="*/ 833800 h 1500839"/>
                <a:gd name="connsiteX3" fmla="*/ 885213 w 1359893"/>
                <a:gd name="connsiteY3" fmla="*/ 487452 h 1500839"/>
                <a:gd name="connsiteX4" fmla="*/ 461850 w 1359893"/>
                <a:gd name="connsiteY4" fmla="*/ 218071 h 1500839"/>
                <a:gd name="connsiteX5" fmla="*/ 0 w 1359893"/>
                <a:gd name="connsiteY5" fmla="*/ 0 h 1500839"/>
                <a:gd name="connsiteX0" fmla="*/ 1359893 w 1359893"/>
                <a:gd name="connsiteY0" fmla="*/ 1500839 h 1500839"/>
                <a:gd name="connsiteX1" fmla="*/ 1154626 w 1359893"/>
                <a:gd name="connsiteY1" fmla="*/ 833800 h 1500839"/>
                <a:gd name="connsiteX2" fmla="*/ 885213 w 1359893"/>
                <a:gd name="connsiteY2" fmla="*/ 487452 h 1500839"/>
                <a:gd name="connsiteX3" fmla="*/ 461850 w 1359893"/>
                <a:gd name="connsiteY3" fmla="*/ 218071 h 1500839"/>
                <a:gd name="connsiteX4" fmla="*/ 0 w 1359893"/>
                <a:gd name="connsiteY4" fmla="*/ 0 h 1500839"/>
                <a:gd name="connsiteX0" fmla="*/ 1359893 w 1359893"/>
                <a:gd name="connsiteY0" fmla="*/ 1500839 h 1500839"/>
                <a:gd name="connsiteX1" fmla="*/ 1154626 w 1359893"/>
                <a:gd name="connsiteY1" fmla="*/ 833800 h 1500839"/>
                <a:gd name="connsiteX2" fmla="*/ 885213 w 1359893"/>
                <a:gd name="connsiteY2" fmla="*/ 487452 h 1500839"/>
                <a:gd name="connsiteX3" fmla="*/ 461850 w 1359893"/>
                <a:gd name="connsiteY3" fmla="*/ 218071 h 1500839"/>
                <a:gd name="connsiteX4" fmla="*/ 0 w 1359893"/>
                <a:gd name="connsiteY4" fmla="*/ 0 h 1500839"/>
                <a:gd name="connsiteX0" fmla="*/ 1359893 w 1359893"/>
                <a:gd name="connsiteY0" fmla="*/ 1500839 h 1500839"/>
                <a:gd name="connsiteX1" fmla="*/ 1154626 w 1359893"/>
                <a:gd name="connsiteY1" fmla="*/ 833800 h 1500839"/>
                <a:gd name="connsiteX2" fmla="*/ 885213 w 1359893"/>
                <a:gd name="connsiteY2" fmla="*/ 487452 h 1500839"/>
                <a:gd name="connsiteX3" fmla="*/ 0 w 1359893"/>
                <a:gd name="connsiteY3" fmla="*/ 0 h 1500839"/>
                <a:gd name="connsiteX0" fmla="*/ 1359893 w 1359893"/>
                <a:gd name="connsiteY0" fmla="*/ 1500839 h 1500839"/>
                <a:gd name="connsiteX1" fmla="*/ 1154626 w 1359893"/>
                <a:gd name="connsiteY1" fmla="*/ 833800 h 1500839"/>
                <a:gd name="connsiteX2" fmla="*/ 0 w 1359893"/>
                <a:gd name="connsiteY2" fmla="*/ 0 h 1500839"/>
                <a:gd name="connsiteX0" fmla="*/ 1359893 w 1359893"/>
                <a:gd name="connsiteY0" fmla="*/ 1500845 h 1500845"/>
                <a:gd name="connsiteX1" fmla="*/ 1154626 w 1359893"/>
                <a:gd name="connsiteY1" fmla="*/ 833806 h 1500845"/>
                <a:gd name="connsiteX2" fmla="*/ 0 w 1359893"/>
                <a:gd name="connsiteY2" fmla="*/ 6 h 1500845"/>
                <a:gd name="connsiteX0" fmla="*/ 1359893 w 1359893"/>
                <a:gd name="connsiteY0" fmla="*/ 1500845 h 1500845"/>
                <a:gd name="connsiteX1" fmla="*/ 1154626 w 1359893"/>
                <a:gd name="connsiteY1" fmla="*/ 833806 h 1500845"/>
                <a:gd name="connsiteX2" fmla="*/ 0 w 1359893"/>
                <a:gd name="connsiteY2" fmla="*/ 6 h 1500845"/>
                <a:gd name="connsiteX0" fmla="*/ 1359893 w 1359893"/>
                <a:gd name="connsiteY0" fmla="*/ 1500845 h 1500845"/>
                <a:gd name="connsiteX1" fmla="*/ 1154626 w 1359893"/>
                <a:gd name="connsiteY1" fmla="*/ 833806 h 1500845"/>
                <a:gd name="connsiteX2" fmla="*/ 0 w 1359893"/>
                <a:gd name="connsiteY2" fmla="*/ 6 h 1500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9893" h="1500845">
                  <a:moveTo>
                    <a:pt x="1359893" y="1500845"/>
                  </a:moveTo>
                  <a:cubicBezTo>
                    <a:pt x="1317129" y="1361879"/>
                    <a:pt x="1312034" y="1128404"/>
                    <a:pt x="1154626" y="833806"/>
                  </a:cubicBezTo>
                  <a:cubicBezTo>
                    <a:pt x="1017371" y="576926"/>
                    <a:pt x="860250" y="-2288"/>
                    <a:pt x="0" y="6"/>
                  </a:cubicBezTo>
                </a:path>
              </a:pathLst>
            </a:custGeom>
            <a:ln w="38100" cmpd="sng">
              <a:solidFill>
                <a:srgbClr val="C00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solidFill>
                    <a:srgbClr val="000090"/>
                  </a:solidFill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 flipH="1">
              <a:off x="4193258" y="838200"/>
              <a:ext cx="2157790" cy="3861910"/>
            </a:xfrm>
            <a:custGeom>
              <a:avLst/>
              <a:gdLst>
                <a:gd name="connsiteX0" fmla="*/ 1359893 w 1359893"/>
                <a:gd name="connsiteY0" fmla="*/ 1501776 h 1501776"/>
                <a:gd name="connsiteX1" fmla="*/ 1321406 w 1359893"/>
                <a:gd name="connsiteY1" fmla="*/ 1168256 h 1501776"/>
                <a:gd name="connsiteX2" fmla="*/ 1257260 w 1359893"/>
                <a:gd name="connsiteY2" fmla="*/ 1001497 h 1501776"/>
                <a:gd name="connsiteX3" fmla="*/ 1154626 w 1359893"/>
                <a:gd name="connsiteY3" fmla="*/ 834737 h 1501776"/>
                <a:gd name="connsiteX4" fmla="*/ 1090480 w 1359893"/>
                <a:gd name="connsiteY4" fmla="*/ 757771 h 1501776"/>
                <a:gd name="connsiteX5" fmla="*/ 1051993 w 1359893"/>
                <a:gd name="connsiteY5" fmla="*/ 680804 h 1501776"/>
                <a:gd name="connsiteX6" fmla="*/ 885213 w 1359893"/>
                <a:gd name="connsiteY6" fmla="*/ 488389 h 1501776"/>
                <a:gd name="connsiteX7" fmla="*/ 756922 w 1359893"/>
                <a:gd name="connsiteY7" fmla="*/ 385768 h 1501776"/>
                <a:gd name="connsiteX8" fmla="*/ 692776 w 1359893"/>
                <a:gd name="connsiteY8" fmla="*/ 334457 h 1501776"/>
                <a:gd name="connsiteX9" fmla="*/ 461850 w 1359893"/>
                <a:gd name="connsiteY9" fmla="*/ 219008 h 1501776"/>
                <a:gd name="connsiteX10" fmla="*/ 384875 w 1359893"/>
                <a:gd name="connsiteY10" fmla="*/ 180525 h 1501776"/>
                <a:gd name="connsiteX11" fmla="*/ 218096 w 1359893"/>
                <a:gd name="connsiteY11" fmla="*/ 90731 h 1501776"/>
                <a:gd name="connsiteX12" fmla="*/ 166779 w 1359893"/>
                <a:gd name="connsiteY12" fmla="*/ 52248 h 1501776"/>
                <a:gd name="connsiteX13" fmla="*/ 128292 w 1359893"/>
                <a:gd name="connsiteY13" fmla="*/ 39420 h 1501776"/>
                <a:gd name="connsiteX14" fmla="*/ 38487 w 1359893"/>
                <a:gd name="connsiteY14" fmla="*/ 937 h 1501776"/>
                <a:gd name="connsiteX15" fmla="*/ 0 w 1359893"/>
                <a:gd name="connsiteY15" fmla="*/ 937 h 1501776"/>
                <a:gd name="connsiteX0" fmla="*/ 1359893 w 1359893"/>
                <a:gd name="connsiteY0" fmla="*/ 1501776 h 1501776"/>
                <a:gd name="connsiteX1" fmla="*/ 1321406 w 1359893"/>
                <a:gd name="connsiteY1" fmla="*/ 1168256 h 1501776"/>
                <a:gd name="connsiteX2" fmla="*/ 1154626 w 1359893"/>
                <a:gd name="connsiteY2" fmla="*/ 834737 h 1501776"/>
                <a:gd name="connsiteX3" fmla="*/ 1090480 w 1359893"/>
                <a:gd name="connsiteY3" fmla="*/ 757771 h 1501776"/>
                <a:gd name="connsiteX4" fmla="*/ 1051993 w 1359893"/>
                <a:gd name="connsiteY4" fmla="*/ 680804 h 1501776"/>
                <a:gd name="connsiteX5" fmla="*/ 885213 w 1359893"/>
                <a:gd name="connsiteY5" fmla="*/ 488389 h 1501776"/>
                <a:gd name="connsiteX6" fmla="*/ 756922 w 1359893"/>
                <a:gd name="connsiteY6" fmla="*/ 385768 h 1501776"/>
                <a:gd name="connsiteX7" fmla="*/ 692776 w 1359893"/>
                <a:gd name="connsiteY7" fmla="*/ 334457 h 1501776"/>
                <a:gd name="connsiteX8" fmla="*/ 461850 w 1359893"/>
                <a:gd name="connsiteY8" fmla="*/ 219008 h 1501776"/>
                <a:gd name="connsiteX9" fmla="*/ 384875 w 1359893"/>
                <a:gd name="connsiteY9" fmla="*/ 180525 h 1501776"/>
                <a:gd name="connsiteX10" fmla="*/ 218096 w 1359893"/>
                <a:gd name="connsiteY10" fmla="*/ 90731 h 1501776"/>
                <a:gd name="connsiteX11" fmla="*/ 166779 w 1359893"/>
                <a:gd name="connsiteY11" fmla="*/ 52248 h 1501776"/>
                <a:gd name="connsiteX12" fmla="*/ 128292 w 1359893"/>
                <a:gd name="connsiteY12" fmla="*/ 39420 h 1501776"/>
                <a:gd name="connsiteX13" fmla="*/ 38487 w 1359893"/>
                <a:gd name="connsiteY13" fmla="*/ 937 h 1501776"/>
                <a:gd name="connsiteX14" fmla="*/ 0 w 1359893"/>
                <a:gd name="connsiteY14" fmla="*/ 937 h 1501776"/>
                <a:gd name="connsiteX0" fmla="*/ 1359893 w 1359893"/>
                <a:gd name="connsiteY0" fmla="*/ 1501776 h 1501776"/>
                <a:gd name="connsiteX1" fmla="*/ 1321406 w 1359893"/>
                <a:gd name="connsiteY1" fmla="*/ 1168256 h 1501776"/>
                <a:gd name="connsiteX2" fmla="*/ 1154626 w 1359893"/>
                <a:gd name="connsiteY2" fmla="*/ 834737 h 1501776"/>
                <a:gd name="connsiteX3" fmla="*/ 1051993 w 1359893"/>
                <a:gd name="connsiteY3" fmla="*/ 680804 h 1501776"/>
                <a:gd name="connsiteX4" fmla="*/ 885213 w 1359893"/>
                <a:gd name="connsiteY4" fmla="*/ 488389 h 1501776"/>
                <a:gd name="connsiteX5" fmla="*/ 756922 w 1359893"/>
                <a:gd name="connsiteY5" fmla="*/ 385768 h 1501776"/>
                <a:gd name="connsiteX6" fmla="*/ 692776 w 1359893"/>
                <a:gd name="connsiteY6" fmla="*/ 334457 h 1501776"/>
                <a:gd name="connsiteX7" fmla="*/ 461850 w 1359893"/>
                <a:gd name="connsiteY7" fmla="*/ 219008 h 1501776"/>
                <a:gd name="connsiteX8" fmla="*/ 384875 w 1359893"/>
                <a:gd name="connsiteY8" fmla="*/ 180525 h 1501776"/>
                <a:gd name="connsiteX9" fmla="*/ 218096 w 1359893"/>
                <a:gd name="connsiteY9" fmla="*/ 90731 h 1501776"/>
                <a:gd name="connsiteX10" fmla="*/ 166779 w 1359893"/>
                <a:gd name="connsiteY10" fmla="*/ 52248 h 1501776"/>
                <a:gd name="connsiteX11" fmla="*/ 128292 w 1359893"/>
                <a:gd name="connsiteY11" fmla="*/ 39420 h 1501776"/>
                <a:gd name="connsiteX12" fmla="*/ 38487 w 1359893"/>
                <a:gd name="connsiteY12" fmla="*/ 937 h 1501776"/>
                <a:gd name="connsiteX13" fmla="*/ 0 w 1359893"/>
                <a:gd name="connsiteY13" fmla="*/ 937 h 1501776"/>
                <a:gd name="connsiteX0" fmla="*/ 1359893 w 1359893"/>
                <a:gd name="connsiteY0" fmla="*/ 1501776 h 1501776"/>
                <a:gd name="connsiteX1" fmla="*/ 1321406 w 1359893"/>
                <a:gd name="connsiteY1" fmla="*/ 1168256 h 1501776"/>
                <a:gd name="connsiteX2" fmla="*/ 1154626 w 1359893"/>
                <a:gd name="connsiteY2" fmla="*/ 834737 h 1501776"/>
                <a:gd name="connsiteX3" fmla="*/ 1051993 w 1359893"/>
                <a:gd name="connsiteY3" fmla="*/ 680804 h 1501776"/>
                <a:gd name="connsiteX4" fmla="*/ 885213 w 1359893"/>
                <a:gd name="connsiteY4" fmla="*/ 488389 h 1501776"/>
                <a:gd name="connsiteX5" fmla="*/ 692776 w 1359893"/>
                <a:gd name="connsiteY5" fmla="*/ 334457 h 1501776"/>
                <a:gd name="connsiteX6" fmla="*/ 461850 w 1359893"/>
                <a:gd name="connsiteY6" fmla="*/ 219008 h 1501776"/>
                <a:gd name="connsiteX7" fmla="*/ 384875 w 1359893"/>
                <a:gd name="connsiteY7" fmla="*/ 180525 h 1501776"/>
                <a:gd name="connsiteX8" fmla="*/ 218096 w 1359893"/>
                <a:gd name="connsiteY8" fmla="*/ 90731 h 1501776"/>
                <a:gd name="connsiteX9" fmla="*/ 166779 w 1359893"/>
                <a:gd name="connsiteY9" fmla="*/ 52248 h 1501776"/>
                <a:gd name="connsiteX10" fmla="*/ 128292 w 1359893"/>
                <a:gd name="connsiteY10" fmla="*/ 39420 h 1501776"/>
                <a:gd name="connsiteX11" fmla="*/ 38487 w 1359893"/>
                <a:gd name="connsiteY11" fmla="*/ 937 h 1501776"/>
                <a:gd name="connsiteX12" fmla="*/ 0 w 1359893"/>
                <a:gd name="connsiteY12" fmla="*/ 937 h 1501776"/>
                <a:gd name="connsiteX0" fmla="*/ 1359893 w 1359893"/>
                <a:gd name="connsiteY0" fmla="*/ 1501776 h 1501776"/>
                <a:gd name="connsiteX1" fmla="*/ 1321406 w 1359893"/>
                <a:gd name="connsiteY1" fmla="*/ 1168256 h 1501776"/>
                <a:gd name="connsiteX2" fmla="*/ 1154626 w 1359893"/>
                <a:gd name="connsiteY2" fmla="*/ 834737 h 1501776"/>
                <a:gd name="connsiteX3" fmla="*/ 1051993 w 1359893"/>
                <a:gd name="connsiteY3" fmla="*/ 680804 h 1501776"/>
                <a:gd name="connsiteX4" fmla="*/ 885213 w 1359893"/>
                <a:gd name="connsiteY4" fmla="*/ 488389 h 1501776"/>
                <a:gd name="connsiteX5" fmla="*/ 692776 w 1359893"/>
                <a:gd name="connsiteY5" fmla="*/ 334457 h 1501776"/>
                <a:gd name="connsiteX6" fmla="*/ 461850 w 1359893"/>
                <a:gd name="connsiteY6" fmla="*/ 219008 h 1501776"/>
                <a:gd name="connsiteX7" fmla="*/ 218096 w 1359893"/>
                <a:gd name="connsiteY7" fmla="*/ 90731 h 1501776"/>
                <a:gd name="connsiteX8" fmla="*/ 166779 w 1359893"/>
                <a:gd name="connsiteY8" fmla="*/ 52248 h 1501776"/>
                <a:gd name="connsiteX9" fmla="*/ 128292 w 1359893"/>
                <a:gd name="connsiteY9" fmla="*/ 39420 h 1501776"/>
                <a:gd name="connsiteX10" fmla="*/ 38487 w 1359893"/>
                <a:gd name="connsiteY10" fmla="*/ 937 h 1501776"/>
                <a:gd name="connsiteX11" fmla="*/ 0 w 1359893"/>
                <a:gd name="connsiteY11" fmla="*/ 937 h 1501776"/>
                <a:gd name="connsiteX0" fmla="*/ 1359893 w 1359893"/>
                <a:gd name="connsiteY0" fmla="*/ 1504639 h 1504639"/>
                <a:gd name="connsiteX1" fmla="*/ 1321406 w 1359893"/>
                <a:gd name="connsiteY1" fmla="*/ 1171119 h 1504639"/>
                <a:gd name="connsiteX2" fmla="*/ 1154626 w 1359893"/>
                <a:gd name="connsiteY2" fmla="*/ 837600 h 1504639"/>
                <a:gd name="connsiteX3" fmla="*/ 1051993 w 1359893"/>
                <a:gd name="connsiteY3" fmla="*/ 683667 h 1504639"/>
                <a:gd name="connsiteX4" fmla="*/ 885213 w 1359893"/>
                <a:gd name="connsiteY4" fmla="*/ 491252 h 1504639"/>
                <a:gd name="connsiteX5" fmla="*/ 692776 w 1359893"/>
                <a:gd name="connsiteY5" fmla="*/ 337320 h 1504639"/>
                <a:gd name="connsiteX6" fmla="*/ 461850 w 1359893"/>
                <a:gd name="connsiteY6" fmla="*/ 221871 h 1504639"/>
                <a:gd name="connsiteX7" fmla="*/ 218096 w 1359893"/>
                <a:gd name="connsiteY7" fmla="*/ 93594 h 1504639"/>
                <a:gd name="connsiteX8" fmla="*/ 166779 w 1359893"/>
                <a:gd name="connsiteY8" fmla="*/ 55111 h 1504639"/>
                <a:gd name="connsiteX9" fmla="*/ 38487 w 1359893"/>
                <a:gd name="connsiteY9" fmla="*/ 3800 h 1504639"/>
                <a:gd name="connsiteX10" fmla="*/ 0 w 1359893"/>
                <a:gd name="connsiteY10" fmla="*/ 3800 h 1504639"/>
                <a:gd name="connsiteX0" fmla="*/ 1359893 w 1359893"/>
                <a:gd name="connsiteY0" fmla="*/ 1507490 h 1507490"/>
                <a:gd name="connsiteX1" fmla="*/ 1321406 w 1359893"/>
                <a:gd name="connsiteY1" fmla="*/ 1173970 h 1507490"/>
                <a:gd name="connsiteX2" fmla="*/ 1154626 w 1359893"/>
                <a:gd name="connsiteY2" fmla="*/ 840451 h 1507490"/>
                <a:gd name="connsiteX3" fmla="*/ 1051993 w 1359893"/>
                <a:gd name="connsiteY3" fmla="*/ 686518 h 1507490"/>
                <a:gd name="connsiteX4" fmla="*/ 885213 w 1359893"/>
                <a:gd name="connsiteY4" fmla="*/ 494103 h 1507490"/>
                <a:gd name="connsiteX5" fmla="*/ 692776 w 1359893"/>
                <a:gd name="connsiteY5" fmla="*/ 340171 h 1507490"/>
                <a:gd name="connsiteX6" fmla="*/ 461850 w 1359893"/>
                <a:gd name="connsiteY6" fmla="*/ 224722 h 1507490"/>
                <a:gd name="connsiteX7" fmla="*/ 218096 w 1359893"/>
                <a:gd name="connsiteY7" fmla="*/ 96445 h 1507490"/>
                <a:gd name="connsiteX8" fmla="*/ 38487 w 1359893"/>
                <a:gd name="connsiteY8" fmla="*/ 6651 h 1507490"/>
                <a:gd name="connsiteX9" fmla="*/ 0 w 1359893"/>
                <a:gd name="connsiteY9" fmla="*/ 6651 h 1507490"/>
                <a:gd name="connsiteX0" fmla="*/ 1359893 w 1359893"/>
                <a:gd name="connsiteY0" fmla="*/ 1500839 h 1500839"/>
                <a:gd name="connsiteX1" fmla="*/ 1321406 w 1359893"/>
                <a:gd name="connsiteY1" fmla="*/ 1167319 h 1500839"/>
                <a:gd name="connsiteX2" fmla="*/ 1154626 w 1359893"/>
                <a:gd name="connsiteY2" fmla="*/ 833800 h 1500839"/>
                <a:gd name="connsiteX3" fmla="*/ 1051993 w 1359893"/>
                <a:gd name="connsiteY3" fmla="*/ 679867 h 1500839"/>
                <a:gd name="connsiteX4" fmla="*/ 885213 w 1359893"/>
                <a:gd name="connsiteY4" fmla="*/ 487452 h 1500839"/>
                <a:gd name="connsiteX5" fmla="*/ 692776 w 1359893"/>
                <a:gd name="connsiteY5" fmla="*/ 333520 h 1500839"/>
                <a:gd name="connsiteX6" fmla="*/ 461850 w 1359893"/>
                <a:gd name="connsiteY6" fmla="*/ 218071 h 1500839"/>
                <a:gd name="connsiteX7" fmla="*/ 218096 w 1359893"/>
                <a:gd name="connsiteY7" fmla="*/ 89794 h 1500839"/>
                <a:gd name="connsiteX8" fmla="*/ 0 w 1359893"/>
                <a:gd name="connsiteY8" fmla="*/ 0 h 1500839"/>
                <a:gd name="connsiteX0" fmla="*/ 1359893 w 1359893"/>
                <a:gd name="connsiteY0" fmla="*/ 1500839 h 1500839"/>
                <a:gd name="connsiteX1" fmla="*/ 1321406 w 1359893"/>
                <a:gd name="connsiteY1" fmla="*/ 1167319 h 1500839"/>
                <a:gd name="connsiteX2" fmla="*/ 1154626 w 1359893"/>
                <a:gd name="connsiteY2" fmla="*/ 833800 h 1500839"/>
                <a:gd name="connsiteX3" fmla="*/ 1051993 w 1359893"/>
                <a:gd name="connsiteY3" fmla="*/ 679867 h 1500839"/>
                <a:gd name="connsiteX4" fmla="*/ 885213 w 1359893"/>
                <a:gd name="connsiteY4" fmla="*/ 487452 h 1500839"/>
                <a:gd name="connsiteX5" fmla="*/ 692776 w 1359893"/>
                <a:gd name="connsiteY5" fmla="*/ 333520 h 1500839"/>
                <a:gd name="connsiteX6" fmla="*/ 461850 w 1359893"/>
                <a:gd name="connsiteY6" fmla="*/ 218071 h 1500839"/>
                <a:gd name="connsiteX7" fmla="*/ 0 w 1359893"/>
                <a:gd name="connsiteY7" fmla="*/ 0 h 1500839"/>
                <a:gd name="connsiteX0" fmla="*/ 1359893 w 1359893"/>
                <a:gd name="connsiteY0" fmla="*/ 1500839 h 1500839"/>
                <a:gd name="connsiteX1" fmla="*/ 1321406 w 1359893"/>
                <a:gd name="connsiteY1" fmla="*/ 1167319 h 1500839"/>
                <a:gd name="connsiteX2" fmla="*/ 1154626 w 1359893"/>
                <a:gd name="connsiteY2" fmla="*/ 833800 h 1500839"/>
                <a:gd name="connsiteX3" fmla="*/ 1051993 w 1359893"/>
                <a:gd name="connsiteY3" fmla="*/ 679867 h 1500839"/>
                <a:gd name="connsiteX4" fmla="*/ 885213 w 1359893"/>
                <a:gd name="connsiteY4" fmla="*/ 487452 h 1500839"/>
                <a:gd name="connsiteX5" fmla="*/ 461850 w 1359893"/>
                <a:gd name="connsiteY5" fmla="*/ 218071 h 1500839"/>
                <a:gd name="connsiteX6" fmla="*/ 0 w 1359893"/>
                <a:gd name="connsiteY6" fmla="*/ 0 h 1500839"/>
                <a:gd name="connsiteX0" fmla="*/ 1359893 w 1359893"/>
                <a:gd name="connsiteY0" fmla="*/ 1500839 h 1500839"/>
                <a:gd name="connsiteX1" fmla="*/ 1321406 w 1359893"/>
                <a:gd name="connsiteY1" fmla="*/ 1167319 h 1500839"/>
                <a:gd name="connsiteX2" fmla="*/ 1154626 w 1359893"/>
                <a:gd name="connsiteY2" fmla="*/ 833800 h 1500839"/>
                <a:gd name="connsiteX3" fmla="*/ 885213 w 1359893"/>
                <a:gd name="connsiteY3" fmla="*/ 487452 h 1500839"/>
                <a:gd name="connsiteX4" fmla="*/ 461850 w 1359893"/>
                <a:gd name="connsiteY4" fmla="*/ 218071 h 1500839"/>
                <a:gd name="connsiteX5" fmla="*/ 0 w 1359893"/>
                <a:gd name="connsiteY5" fmla="*/ 0 h 1500839"/>
                <a:gd name="connsiteX0" fmla="*/ 1359893 w 1359893"/>
                <a:gd name="connsiteY0" fmla="*/ 1500839 h 1500839"/>
                <a:gd name="connsiteX1" fmla="*/ 1154626 w 1359893"/>
                <a:gd name="connsiteY1" fmla="*/ 833800 h 1500839"/>
                <a:gd name="connsiteX2" fmla="*/ 885213 w 1359893"/>
                <a:gd name="connsiteY2" fmla="*/ 487452 h 1500839"/>
                <a:gd name="connsiteX3" fmla="*/ 461850 w 1359893"/>
                <a:gd name="connsiteY3" fmla="*/ 218071 h 1500839"/>
                <a:gd name="connsiteX4" fmla="*/ 0 w 1359893"/>
                <a:gd name="connsiteY4" fmla="*/ 0 h 1500839"/>
                <a:gd name="connsiteX0" fmla="*/ 1359893 w 1359893"/>
                <a:gd name="connsiteY0" fmla="*/ 1500839 h 1500839"/>
                <a:gd name="connsiteX1" fmla="*/ 1154626 w 1359893"/>
                <a:gd name="connsiteY1" fmla="*/ 833800 h 1500839"/>
                <a:gd name="connsiteX2" fmla="*/ 885213 w 1359893"/>
                <a:gd name="connsiteY2" fmla="*/ 487452 h 1500839"/>
                <a:gd name="connsiteX3" fmla="*/ 461850 w 1359893"/>
                <a:gd name="connsiteY3" fmla="*/ 218071 h 1500839"/>
                <a:gd name="connsiteX4" fmla="*/ 0 w 1359893"/>
                <a:gd name="connsiteY4" fmla="*/ 0 h 1500839"/>
                <a:gd name="connsiteX0" fmla="*/ 1359893 w 1359893"/>
                <a:gd name="connsiteY0" fmla="*/ 1500839 h 1500839"/>
                <a:gd name="connsiteX1" fmla="*/ 1154626 w 1359893"/>
                <a:gd name="connsiteY1" fmla="*/ 833800 h 1500839"/>
                <a:gd name="connsiteX2" fmla="*/ 885213 w 1359893"/>
                <a:gd name="connsiteY2" fmla="*/ 487452 h 1500839"/>
                <a:gd name="connsiteX3" fmla="*/ 0 w 1359893"/>
                <a:gd name="connsiteY3" fmla="*/ 0 h 1500839"/>
                <a:gd name="connsiteX0" fmla="*/ 1359893 w 1359893"/>
                <a:gd name="connsiteY0" fmla="*/ 1500839 h 1500839"/>
                <a:gd name="connsiteX1" fmla="*/ 1154626 w 1359893"/>
                <a:gd name="connsiteY1" fmla="*/ 833800 h 1500839"/>
                <a:gd name="connsiteX2" fmla="*/ 0 w 1359893"/>
                <a:gd name="connsiteY2" fmla="*/ 0 h 1500839"/>
                <a:gd name="connsiteX0" fmla="*/ 1359893 w 1359893"/>
                <a:gd name="connsiteY0" fmla="*/ 1500845 h 1500845"/>
                <a:gd name="connsiteX1" fmla="*/ 1154626 w 1359893"/>
                <a:gd name="connsiteY1" fmla="*/ 833806 h 1500845"/>
                <a:gd name="connsiteX2" fmla="*/ 0 w 1359893"/>
                <a:gd name="connsiteY2" fmla="*/ 6 h 1500845"/>
                <a:gd name="connsiteX0" fmla="*/ 1359893 w 1359893"/>
                <a:gd name="connsiteY0" fmla="*/ 1500845 h 1500845"/>
                <a:gd name="connsiteX1" fmla="*/ 1154626 w 1359893"/>
                <a:gd name="connsiteY1" fmla="*/ 833806 h 1500845"/>
                <a:gd name="connsiteX2" fmla="*/ 0 w 1359893"/>
                <a:gd name="connsiteY2" fmla="*/ 6 h 1500845"/>
                <a:gd name="connsiteX0" fmla="*/ 1359893 w 1359893"/>
                <a:gd name="connsiteY0" fmla="*/ 1500845 h 1500845"/>
                <a:gd name="connsiteX1" fmla="*/ 1154626 w 1359893"/>
                <a:gd name="connsiteY1" fmla="*/ 833806 h 1500845"/>
                <a:gd name="connsiteX2" fmla="*/ 0 w 1359893"/>
                <a:gd name="connsiteY2" fmla="*/ 6 h 1500845"/>
                <a:gd name="connsiteX0" fmla="*/ 1359893 w 1359893"/>
                <a:gd name="connsiteY0" fmla="*/ 1500845 h 1500845"/>
                <a:gd name="connsiteX1" fmla="*/ 1154626 w 1359893"/>
                <a:gd name="connsiteY1" fmla="*/ 833806 h 1500845"/>
                <a:gd name="connsiteX2" fmla="*/ 0 w 1359893"/>
                <a:gd name="connsiteY2" fmla="*/ 6 h 1500845"/>
                <a:gd name="connsiteX0" fmla="*/ 1359893 w 1359893"/>
                <a:gd name="connsiteY0" fmla="*/ 1500845 h 1500845"/>
                <a:gd name="connsiteX1" fmla="*/ 1253574 w 1359893"/>
                <a:gd name="connsiteY1" fmla="*/ 1011559 h 1500845"/>
                <a:gd name="connsiteX2" fmla="*/ 1154626 w 1359893"/>
                <a:gd name="connsiteY2" fmla="*/ 833806 h 1500845"/>
                <a:gd name="connsiteX3" fmla="*/ 0 w 1359893"/>
                <a:gd name="connsiteY3" fmla="*/ 6 h 1500845"/>
                <a:gd name="connsiteX0" fmla="*/ 1359893 w 1359893"/>
                <a:gd name="connsiteY0" fmla="*/ 1500845 h 1500845"/>
                <a:gd name="connsiteX1" fmla="*/ 509928 w 1359893"/>
                <a:gd name="connsiteY1" fmla="*/ 995132 h 1500845"/>
                <a:gd name="connsiteX2" fmla="*/ 1154626 w 1359893"/>
                <a:gd name="connsiteY2" fmla="*/ 833806 h 1500845"/>
                <a:gd name="connsiteX3" fmla="*/ 0 w 1359893"/>
                <a:gd name="connsiteY3" fmla="*/ 6 h 1500845"/>
                <a:gd name="connsiteX0" fmla="*/ 46 w 5502662"/>
                <a:gd name="connsiteY0" fmla="*/ 1491458 h 1491458"/>
                <a:gd name="connsiteX1" fmla="*/ 4851360 w 5502662"/>
                <a:gd name="connsiteY1" fmla="*/ 995132 h 1491458"/>
                <a:gd name="connsiteX2" fmla="*/ 5496058 w 5502662"/>
                <a:gd name="connsiteY2" fmla="*/ 833806 h 1491458"/>
                <a:gd name="connsiteX3" fmla="*/ 4341432 w 5502662"/>
                <a:gd name="connsiteY3" fmla="*/ 6 h 1491458"/>
                <a:gd name="connsiteX0" fmla="*/ 56 w 5500673"/>
                <a:gd name="connsiteY0" fmla="*/ 1491458 h 1491458"/>
                <a:gd name="connsiteX1" fmla="*/ 4045753 w 5500673"/>
                <a:gd name="connsiteY1" fmla="*/ 988092 h 1491458"/>
                <a:gd name="connsiteX2" fmla="*/ 5496068 w 5500673"/>
                <a:gd name="connsiteY2" fmla="*/ 833806 h 1491458"/>
                <a:gd name="connsiteX3" fmla="*/ 4341442 w 5500673"/>
                <a:gd name="connsiteY3" fmla="*/ 6 h 1491458"/>
                <a:gd name="connsiteX0" fmla="*/ 56 w 5500673"/>
                <a:gd name="connsiteY0" fmla="*/ 1491458 h 1491458"/>
                <a:gd name="connsiteX1" fmla="*/ 4045753 w 5500673"/>
                <a:gd name="connsiteY1" fmla="*/ 988092 h 1491458"/>
                <a:gd name="connsiteX2" fmla="*/ 5496068 w 5500673"/>
                <a:gd name="connsiteY2" fmla="*/ 833806 h 1491458"/>
                <a:gd name="connsiteX3" fmla="*/ 4341442 w 5500673"/>
                <a:gd name="connsiteY3" fmla="*/ 6 h 1491458"/>
                <a:gd name="connsiteX0" fmla="*/ 69 w 5500686"/>
                <a:gd name="connsiteY0" fmla="*/ 1491458 h 1491458"/>
                <a:gd name="connsiteX1" fmla="*/ 4045766 w 5500686"/>
                <a:gd name="connsiteY1" fmla="*/ 988092 h 1491458"/>
                <a:gd name="connsiteX2" fmla="*/ 5496081 w 5500686"/>
                <a:gd name="connsiteY2" fmla="*/ 833806 h 1491458"/>
                <a:gd name="connsiteX3" fmla="*/ 4341455 w 5500686"/>
                <a:gd name="connsiteY3" fmla="*/ 6 h 1491458"/>
                <a:gd name="connsiteX0" fmla="*/ 0 w 5500617"/>
                <a:gd name="connsiteY0" fmla="*/ 1491458 h 1491458"/>
                <a:gd name="connsiteX1" fmla="*/ 2961222 w 5500617"/>
                <a:gd name="connsiteY1" fmla="*/ 1074920 h 1491458"/>
                <a:gd name="connsiteX2" fmla="*/ 4045697 w 5500617"/>
                <a:gd name="connsiteY2" fmla="*/ 988092 h 1491458"/>
                <a:gd name="connsiteX3" fmla="*/ 5496012 w 5500617"/>
                <a:gd name="connsiteY3" fmla="*/ 833806 h 1491458"/>
                <a:gd name="connsiteX4" fmla="*/ 4341386 w 5500617"/>
                <a:gd name="connsiteY4" fmla="*/ 6 h 1491458"/>
                <a:gd name="connsiteX0" fmla="*/ 0 w 5500617"/>
                <a:gd name="connsiteY0" fmla="*/ 1491458 h 1491458"/>
                <a:gd name="connsiteX1" fmla="*/ 172554 w 5500617"/>
                <a:gd name="connsiteY1" fmla="*/ 1011559 h 1491458"/>
                <a:gd name="connsiteX2" fmla="*/ 4045697 w 5500617"/>
                <a:gd name="connsiteY2" fmla="*/ 988092 h 1491458"/>
                <a:gd name="connsiteX3" fmla="*/ 5496012 w 5500617"/>
                <a:gd name="connsiteY3" fmla="*/ 833806 h 1491458"/>
                <a:gd name="connsiteX4" fmla="*/ 4341386 w 5500617"/>
                <a:gd name="connsiteY4" fmla="*/ 6 h 1491458"/>
                <a:gd name="connsiteX0" fmla="*/ 0 w 5500617"/>
                <a:gd name="connsiteY0" fmla="*/ 1491458 h 1491458"/>
                <a:gd name="connsiteX1" fmla="*/ 172554 w 5500617"/>
                <a:gd name="connsiteY1" fmla="*/ 1011559 h 1491458"/>
                <a:gd name="connsiteX2" fmla="*/ 4045697 w 5500617"/>
                <a:gd name="connsiteY2" fmla="*/ 988092 h 1491458"/>
                <a:gd name="connsiteX3" fmla="*/ 5496012 w 5500617"/>
                <a:gd name="connsiteY3" fmla="*/ 833806 h 1491458"/>
                <a:gd name="connsiteX4" fmla="*/ 4341386 w 5500617"/>
                <a:gd name="connsiteY4" fmla="*/ 6 h 1491458"/>
                <a:gd name="connsiteX0" fmla="*/ 212143 w 5712760"/>
                <a:gd name="connsiteY0" fmla="*/ 1491458 h 1491458"/>
                <a:gd name="connsiteX1" fmla="*/ 384697 w 5712760"/>
                <a:gd name="connsiteY1" fmla="*/ 1011559 h 1491458"/>
                <a:gd name="connsiteX2" fmla="*/ 4257840 w 5712760"/>
                <a:gd name="connsiteY2" fmla="*/ 988092 h 1491458"/>
                <a:gd name="connsiteX3" fmla="*/ 5708155 w 5712760"/>
                <a:gd name="connsiteY3" fmla="*/ 833806 h 1491458"/>
                <a:gd name="connsiteX4" fmla="*/ 4553529 w 5712760"/>
                <a:gd name="connsiteY4" fmla="*/ 6 h 1491458"/>
                <a:gd name="connsiteX0" fmla="*/ 33893 w 5534510"/>
                <a:gd name="connsiteY0" fmla="*/ 1491458 h 1491458"/>
                <a:gd name="connsiteX1" fmla="*/ 516299 w 5534510"/>
                <a:gd name="connsiteY1" fmla="*/ 1011559 h 1491458"/>
                <a:gd name="connsiteX2" fmla="*/ 4079590 w 5534510"/>
                <a:gd name="connsiteY2" fmla="*/ 988092 h 1491458"/>
                <a:gd name="connsiteX3" fmla="*/ 5529905 w 5534510"/>
                <a:gd name="connsiteY3" fmla="*/ 833806 h 1491458"/>
                <a:gd name="connsiteX4" fmla="*/ 4375279 w 5534510"/>
                <a:gd name="connsiteY4" fmla="*/ 6 h 1491458"/>
                <a:gd name="connsiteX0" fmla="*/ 52973 w 5553590"/>
                <a:gd name="connsiteY0" fmla="*/ 1491458 h 1491458"/>
                <a:gd name="connsiteX1" fmla="*/ 535379 w 5553590"/>
                <a:gd name="connsiteY1" fmla="*/ 1011559 h 1491458"/>
                <a:gd name="connsiteX2" fmla="*/ 4098670 w 5553590"/>
                <a:gd name="connsiteY2" fmla="*/ 988092 h 1491458"/>
                <a:gd name="connsiteX3" fmla="*/ 5548985 w 5553590"/>
                <a:gd name="connsiteY3" fmla="*/ 833806 h 1491458"/>
                <a:gd name="connsiteX4" fmla="*/ 4394359 w 5553590"/>
                <a:gd name="connsiteY4" fmla="*/ 6 h 1491458"/>
                <a:gd name="connsiteX0" fmla="*/ 52973 w 5553590"/>
                <a:gd name="connsiteY0" fmla="*/ 1491458 h 1491458"/>
                <a:gd name="connsiteX1" fmla="*/ 535379 w 5553590"/>
                <a:gd name="connsiteY1" fmla="*/ 1011559 h 1491458"/>
                <a:gd name="connsiteX2" fmla="*/ 4098670 w 5553590"/>
                <a:gd name="connsiteY2" fmla="*/ 988092 h 1491458"/>
                <a:gd name="connsiteX3" fmla="*/ 5548985 w 5553590"/>
                <a:gd name="connsiteY3" fmla="*/ 833806 h 1491458"/>
                <a:gd name="connsiteX4" fmla="*/ 4394359 w 5553590"/>
                <a:gd name="connsiteY4" fmla="*/ 6 h 1491458"/>
                <a:gd name="connsiteX0" fmla="*/ 52973 w 5553590"/>
                <a:gd name="connsiteY0" fmla="*/ 1491458 h 1491458"/>
                <a:gd name="connsiteX1" fmla="*/ 535379 w 5553590"/>
                <a:gd name="connsiteY1" fmla="*/ 1011559 h 1491458"/>
                <a:gd name="connsiteX2" fmla="*/ 4098670 w 5553590"/>
                <a:gd name="connsiteY2" fmla="*/ 988092 h 1491458"/>
                <a:gd name="connsiteX3" fmla="*/ 5548985 w 5553590"/>
                <a:gd name="connsiteY3" fmla="*/ 833806 h 1491458"/>
                <a:gd name="connsiteX4" fmla="*/ 4394359 w 5553590"/>
                <a:gd name="connsiteY4" fmla="*/ 6 h 1491458"/>
                <a:gd name="connsiteX0" fmla="*/ 0 w 5530971"/>
                <a:gd name="connsiteY0" fmla="*/ 1491458 h 1491458"/>
                <a:gd name="connsiteX1" fmla="*/ 482406 w 5530971"/>
                <a:gd name="connsiteY1" fmla="*/ 1011559 h 1491458"/>
                <a:gd name="connsiteX2" fmla="*/ 3317544 w 5530971"/>
                <a:gd name="connsiteY2" fmla="*/ 981052 h 1491458"/>
                <a:gd name="connsiteX3" fmla="*/ 5496012 w 5530971"/>
                <a:gd name="connsiteY3" fmla="*/ 833806 h 1491458"/>
                <a:gd name="connsiteX4" fmla="*/ 4341386 w 5530971"/>
                <a:gd name="connsiteY4" fmla="*/ 6 h 1491458"/>
                <a:gd name="connsiteX0" fmla="*/ 0 w 5531769"/>
                <a:gd name="connsiteY0" fmla="*/ 1491458 h 1491458"/>
                <a:gd name="connsiteX1" fmla="*/ 482406 w 5531769"/>
                <a:gd name="connsiteY1" fmla="*/ 1011559 h 1491458"/>
                <a:gd name="connsiteX2" fmla="*/ 3302053 w 5531769"/>
                <a:gd name="connsiteY2" fmla="*/ 962278 h 1491458"/>
                <a:gd name="connsiteX3" fmla="*/ 5496012 w 5531769"/>
                <a:gd name="connsiteY3" fmla="*/ 833806 h 1491458"/>
                <a:gd name="connsiteX4" fmla="*/ 4341386 w 5531769"/>
                <a:gd name="connsiteY4" fmla="*/ 6 h 1491458"/>
                <a:gd name="connsiteX0" fmla="*/ 0 w 5531769"/>
                <a:gd name="connsiteY0" fmla="*/ 1491458 h 1491458"/>
                <a:gd name="connsiteX1" fmla="*/ 482406 w 5531769"/>
                <a:gd name="connsiteY1" fmla="*/ 1011559 h 1491458"/>
                <a:gd name="connsiteX2" fmla="*/ 3302053 w 5531769"/>
                <a:gd name="connsiteY2" fmla="*/ 962278 h 1491458"/>
                <a:gd name="connsiteX3" fmla="*/ 5496012 w 5531769"/>
                <a:gd name="connsiteY3" fmla="*/ 833806 h 1491458"/>
                <a:gd name="connsiteX4" fmla="*/ 4341386 w 5531769"/>
                <a:gd name="connsiteY4" fmla="*/ 6 h 1491458"/>
                <a:gd name="connsiteX0" fmla="*/ 0 w 5531769"/>
                <a:gd name="connsiteY0" fmla="*/ 1491458 h 1491458"/>
                <a:gd name="connsiteX1" fmla="*/ 482406 w 5531769"/>
                <a:gd name="connsiteY1" fmla="*/ 1011559 h 1491458"/>
                <a:gd name="connsiteX2" fmla="*/ 3302053 w 5531769"/>
                <a:gd name="connsiteY2" fmla="*/ 962278 h 1491458"/>
                <a:gd name="connsiteX3" fmla="*/ 5496012 w 5531769"/>
                <a:gd name="connsiteY3" fmla="*/ 833806 h 1491458"/>
                <a:gd name="connsiteX4" fmla="*/ 4341386 w 5531769"/>
                <a:gd name="connsiteY4" fmla="*/ 6 h 1491458"/>
                <a:gd name="connsiteX0" fmla="*/ 0 w 5501254"/>
                <a:gd name="connsiteY0" fmla="*/ 1491458 h 1491458"/>
                <a:gd name="connsiteX1" fmla="*/ 482406 w 5501254"/>
                <a:gd name="connsiteY1" fmla="*/ 1011559 h 1491458"/>
                <a:gd name="connsiteX2" fmla="*/ 3302053 w 5501254"/>
                <a:gd name="connsiteY2" fmla="*/ 962278 h 1491458"/>
                <a:gd name="connsiteX3" fmla="*/ 5496012 w 5501254"/>
                <a:gd name="connsiteY3" fmla="*/ 833806 h 1491458"/>
                <a:gd name="connsiteX4" fmla="*/ 4341386 w 5501254"/>
                <a:gd name="connsiteY4" fmla="*/ 6 h 149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254" h="1491458">
                  <a:moveTo>
                    <a:pt x="0" y="1491458"/>
                  </a:moveTo>
                  <a:cubicBezTo>
                    <a:pt x="11042" y="1326799"/>
                    <a:pt x="-67936" y="1099756"/>
                    <a:pt x="482406" y="1011559"/>
                  </a:cubicBezTo>
                  <a:cubicBezTo>
                    <a:pt x="1032748" y="923362"/>
                    <a:pt x="2414537" y="962615"/>
                    <a:pt x="3302053" y="962278"/>
                  </a:cubicBezTo>
                  <a:cubicBezTo>
                    <a:pt x="3934180" y="962038"/>
                    <a:pt x="5606729" y="1042298"/>
                    <a:pt x="5496012" y="833806"/>
                  </a:cubicBezTo>
                  <a:cubicBezTo>
                    <a:pt x="5405860" y="664040"/>
                    <a:pt x="5201636" y="-2288"/>
                    <a:pt x="4341386" y="6"/>
                  </a:cubicBezTo>
                </a:path>
              </a:pathLst>
            </a:custGeom>
            <a:ln w="38100" cmpd="sng">
              <a:solidFill>
                <a:srgbClr val="C00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solidFill>
                    <a:srgbClr val="000090"/>
                  </a:solidFill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5715000" y="4724400"/>
              <a:ext cx="1295400" cy="381000"/>
            </a:xfrm>
            <a:prstGeom prst="ellips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3505200" y="4724400"/>
              <a:ext cx="1295400" cy="381000"/>
            </a:xfrm>
            <a:prstGeom prst="ellips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981200" y="4572000"/>
            <a:ext cx="5029200" cy="457200"/>
            <a:chOff x="1981200" y="4572000"/>
            <a:chExt cx="5029200" cy="457200"/>
          </a:xfrm>
        </p:grpSpPr>
        <p:cxnSp>
          <p:nvCxnSpPr>
            <p:cNvPr id="42" name="Straight Arrow Connector 41"/>
            <p:cNvCxnSpPr>
              <a:stCxn id="40" idx="3"/>
            </p:cNvCxnSpPr>
            <p:nvPr/>
          </p:nvCxnSpPr>
          <p:spPr bwMode="auto">
            <a:xfrm>
              <a:off x="1981200" y="4572000"/>
              <a:ext cx="1752600" cy="304800"/>
            </a:xfrm>
            <a:prstGeom prst="straightConnector1">
              <a:avLst/>
            </a:prstGeom>
            <a:noFill/>
            <a:ln w="3810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3" name="Straight Arrow Connector 42"/>
            <p:cNvCxnSpPr>
              <a:stCxn id="40" idx="3"/>
              <a:endCxn id="47" idx="2"/>
            </p:cNvCxnSpPr>
            <p:nvPr/>
          </p:nvCxnSpPr>
          <p:spPr bwMode="auto">
            <a:xfrm>
              <a:off x="1981200" y="4572000"/>
              <a:ext cx="4038600" cy="342900"/>
            </a:xfrm>
            <a:prstGeom prst="straightConnector1">
              <a:avLst/>
            </a:prstGeom>
            <a:noFill/>
            <a:ln w="3810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6" name="Oval 45"/>
            <p:cNvSpPr/>
            <p:nvPr/>
          </p:nvSpPr>
          <p:spPr bwMode="auto">
            <a:xfrm>
              <a:off x="3581400" y="4800600"/>
              <a:ext cx="990600" cy="228600"/>
            </a:xfrm>
            <a:prstGeom prst="ellipse">
              <a:avLst/>
            </a:prstGeom>
            <a:noFill/>
            <a:ln w="3810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6019800" y="4800600"/>
              <a:ext cx="990600" cy="228600"/>
            </a:xfrm>
            <a:prstGeom prst="ellipse">
              <a:avLst/>
            </a:prstGeom>
            <a:noFill/>
            <a:ln w="3810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1003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648200" y="228600"/>
            <a:ext cx="434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Flux Return Design Constraints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Up and down stream coil forces must balance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PV- and SI-DIS angular acceptance</a:t>
            </a:r>
          </a:p>
          <a:p>
            <a:r>
              <a:rPr lang="en-US" dirty="0" smtClean="0">
                <a:solidFill>
                  <a:srgbClr val="007E00"/>
                </a:solidFill>
              </a:rPr>
              <a:t>Low Field Detector Area</a:t>
            </a:r>
          </a:p>
          <a:p>
            <a:pPr lvl="1"/>
            <a:r>
              <a:rPr lang="en-US" dirty="0" smtClean="0">
                <a:solidFill>
                  <a:srgbClr val="007E00"/>
                </a:solidFill>
              </a:rPr>
              <a:t>How large?  Extension Ring for reconfiguration?</a:t>
            </a:r>
          </a:p>
          <a:p>
            <a:pPr lvl="1"/>
            <a:r>
              <a:rPr lang="en-US" dirty="0" smtClean="0">
                <a:solidFill>
                  <a:srgbClr val="007E00"/>
                </a:solidFill>
              </a:rPr>
              <a:t>Max field I this area?</a:t>
            </a:r>
          </a:p>
          <a:p>
            <a:pPr lvl="1"/>
            <a:r>
              <a:rPr lang="en-US" dirty="0" smtClean="0">
                <a:solidFill>
                  <a:srgbClr val="007E00"/>
                </a:solidFill>
              </a:rPr>
              <a:t>Length of Nose cone?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4038600" cy="685800"/>
          </a:xfrm>
        </p:spPr>
        <p:txBody>
          <a:bodyPr/>
          <a:lstStyle/>
          <a:p>
            <a:r>
              <a:rPr lang="en-US" dirty="0" smtClean="0"/>
              <a:t>Magnet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1"/>
            <a:ext cx="4114800" cy="3352800"/>
          </a:xfrm>
        </p:spPr>
        <p:txBody>
          <a:bodyPr/>
          <a:lstStyle/>
          <a:p>
            <a:r>
              <a:rPr lang="en-US" dirty="0" smtClean="0"/>
              <a:t>Must</a:t>
            </a:r>
            <a:r>
              <a:rPr lang="en-US" dirty="0"/>
              <a:t> </a:t>
            </a:r>
            <a:r>
              <a:rPr lang="en-US" dirty="0" smtClean="0"/>
              <a:t>be affordable</a:t>
            </a:r>
          </a:p>
          <a:p>
            <a:pPr lvl="1"/>
            <a:r>
              <a:rPr lang="en-US" dirty="0" smtClean="0"/>
              <a:t>Coils already exist</a:t>
            </a:r>
          </a:p>
          <a:p>
            <a:pPr lvl="1"/>
            <a:r>
              <a:rPr lang="en-US" dirty="0" smtClean="0"/>
              <a:t>Hopefully comes with useable material for the barrel and upstream flux return yoke</a:t>
            </a:r>
          </a:p>
          <a:p>
            <a:r>
              <a:rPr lang="en-US" dirty="0" smtClean="0"/>
              <a:t>Large enough to give reasonable acceptance</a:t>
            </a:r>
          </a:p>
          <a:p>
            <a:pPr lvl="1"/>
            <a:r>
              <a:rPr lang="en-US" dirty="0" smtClean="0"/>
              <a:t>For both PV- and SI-DIS experiments</a:t>
            </a:r>
          </a:p>
          <a:p>
            <a:pPr lvl="1"/>
            <a:r>
              <a:rPr lang="en-US" dirty="0" smtClean="0"/>
              <a:t>1.5m </a:t>
            </a:r>
            <a:r>
              <a:rPr lang="en-US" dirty="0" smtClean="0"/>
              <a:t>radius </a:t>
            </a:r>
            <a:r>
              <a:rPr lang="en-US" dirty="0" smtClean="0"/>
              <a:t>seems to work</a:t>
            </a:r>
          </a:p>
          <a:p>
            <a:pPr lvl="1"/>
            <a:r>
              <a:rPr lang="en-US" dirty="0" smtClean="0"/>
              <a:t>Smaller may work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 June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9200" y="6248400"/>
            <a:ext cx="5942013" cy="228600"/>
          </a:xfrm>
        </p:spPr>
        <p:txBody>
          <a:bodyPr/>
          <a:lstStyle/>
          <a:p>
            <a:r>
              <a:rPr lang="en-US" smtClean="0"/>
              <a:t>Paul E. Reimer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2" descr="C:\Users\reimer\Documents\JLab\12_GeV\SoLID\poisson\BABAR_300.PNG"/>
          <p:cNvPicPr>
            <a:picLocks noChangeAspect="1" noChangeArrowheads="1"/>
          </p:cNvPicPr>
          <p:nvPr/>
        </p:nvPicPr>
        <p:blipFill rotWithShape="1">
          <a:blip r:embed="rId2" cstate="print"/>
          <a:srcRect l="14548" t="40789" r="20833" b="2728"/>
          <a:stretch/>
        </p:blipFill>
        <p:spPr bwMode="auto">
          <a:xfrm>
            <a:off x="2667000" y="3429000"/>
            <a:ext cx="6324600" cy="3001097"/>
          </a:xfrm>
          <a:prstGeom prst="rect">
            <a:avLst/>
          </a:prstGeom>
          <a:noFill/>
        </p:spPr>
      </p:pic>
      <p:grpSp>
        <p:nvGrpSpPr>
          <p:cNvPr id="54" name="Group 53"/>
          <p:cNvGrpSpPr/>
          <p:nvPr/>
        </p:nvGrpSpPr>
        <p:grpSpPr>
          <a:xfrm>
            <a:off x="2101003" y="1420240"/>
            <a:ext cx="6357197" cy="4828160"/>
            <a:chOff x="2101003" y="1420240"/>
            <a:chExt cx="6357197" cy="4828160"/>
          </a:xfrm>
        </p:grpSpPr>
        <p:grpSp>
          <p:nvGrpSpPr>
            <p:cNvPr id="15" name="Group 14"/>
            <p:cNvGrpSpPr/>
            <p:nvPr/>
          </p:nvGrpSpPr>
          <p:grpSpPr>
            <a:xfrm>
              <a:off x="5334000" y="4343400"/>
              <a:ext cx="3124200" cy="1905000"/>
              <a:chOff x="5334000" y="4343400"/>
              <a:chExt cx="3124200" cy="1905000"/>
            </a:xfrm>
          </p:grpSpPr>
          <p:cxnSp>
            <p:nvCxnSpPr>
              <p:cNvPr id="10" name="Straight Connector 9"/>
              <p:cNvCxnSpPr/>
              <p:nvPr/>
            </p:nvCxnSpPr>
            <p:spPr bwMode="auto">
              <a:xfrm flipV="1">
                <a:off x="5334000" y="4343400"/>
                <a:ext cx="2362200" cy="1905000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" name="Straight Connector 10"/>
              <p:cNvCxnSpPr/>
              <p:nvPr/>
            </p:nvCxnSpPr>
            <p:spPr bwMode="auto">
              <a:xfrm flipV="1">
                <a:off x="5334000" y="5181600"/>
                <a:ext cx="3124200" cy="1066800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3" name="Group 52"/>
            <p:cNvGrpSpPr/>
            <p:nvPr/>
          </p:nvGrpSpPr>
          <p:grpSpPr>
            <a:xfrm>
              <a:off x="2101003" y="1420240"/>
              <a:ext cx="6357197" cy="4828160"/>
              <a:chOff x="2101003" y="1420240"/>
              <a:chExt cx="6357197" cy="4828160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2438400" y="4953000"/>
                <a:ext cx="6019800" cy="1295400"/>
                <a:chOff x="5334000" y="4953000"/>
                <a:chExt cx="6019800" cy="1295400"/>
              </a:xfrm>
            </p:grpSpPr>
            <p:cxnSp>
              <p:nvCxnSpPr>
                <p:cNvPr id="17" name="Straight Connector 16"/>
                <p:cNvCxnSpPr/>
                <p:nvPr/>
              </p:nvCxnSpPr>
              <p:spPr bwMode="auto">
                <a:xfrm flipV="1">
                  <a:off x="5334000" y="4953000"/>
                  <a:ext cx="3048000" cy="129540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00009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8" name="Straight Connector 17"/>
                <p:cNvCxnSpPr/>
                <p:nvPr/>
              </p:nvCxnSpPr>
              <p:spPr bwMode="auto">
                <a:xfrm flipV="1">
                  <a:off x="5334000" y="5105400"/>
                  <a:ext cx="6019800" cy="114300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00009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29" name="Freeform 28"/>
              <p:cNvSpPr/>
              <p:nvPr/>
            </p:nvSpPr>
            <p:spPr>
              <a:xfrm flipH="1">
                <a:off x="2101003" y="1428176"/>
                <a:ext cx="2567264" cy="4818383"/>
              </a:xfrm>
              <a:custGeom>
                <a:avLst/>
                <a:gdLst>
                  <a:gd name="connsiteX0" fmla="*/ 1359893 w 1359893"/>
                  <a:gd name="connsiteY0" fmla="*/ 1501776 h 1501776"/>
                  <a:gd name="connsiteX1" fmla="*/ 1321406 w 1359893"/>
                  <a:gd name="connsiteY1" fmla="*/ 1168256 h 1501776"/>
                  <a:gd name="connsiteX2" fmla="*/ 1257260 w 1359893"/>
                  <a:gd name="connsiteY2" fmla="*/ 1001497 h 1501776"/>
                  <a:gd name="connsiteX3" fmla="*/ 1154626 w 1359893"/>
                  <a:gd name="connsiteY3" fmla="*/ 834737 h 1501776"/>
                  <a:gd name="connsiteX4" fmla="*/ 1090480 w 1359893"/>
                  <a:gd name="connsiteY4" fmla="*/ 757771 h 1501776"/>
                  <a:gd name="connsiteX5" fmla="*/ 1051993 w 1359893"/>
                  <a:gd name="connsiteY5" fmla="*/ 680804 h 1501776"/>
                  <a:gd name="connsiteX6" fmla="*/ 885213 w 1359893"/>
                  <a:gd name="connsiteY6" fmla="*/ 488389 h 1501776"/>
                  <a:gd name="connsiteX7" fmla="*/ 756922 w 1359893"/>
                  <a:gd name="connsiteY7" fmla="*/ 385768 h 1501776"/>
                  <a:gd name="connsiteX8" fmla="*/ 692776 w 1359893"/>
                  <a:gd name="connsiteY8" fmla="*/ 334457 h 1501776"/>
                  <a:gd name="connsiteX9" fmla="*/ 461850 w 1359893"/>
                  <a:gd name="connsiteY9" fmla="*/ 219008 h 1501776"/>
                  <a:gd name="connsiteX10" fmla="*/ 384875 w 1359893"/>
                  <a:gd name="connsiteY10" fmla="*/ 180525 h 1501776"/>
                  <a:gd name="connsiteX11" fmla="*/ 218096 w 1359893"/>
                  <a:gd name="connsiteY11" fmla="*/ 90731 h 1501776"/>
                  <a:gd name="connsiteX12" fmla="*/ 166779 w 1359893"/>
                  <a:gd name="connsiteY12" fmla="*/ 52248 h 1501776"/>
                  <a:gd name="connsiteX13" fmla="*/ 128292 w 1359893"/>
                  <a:gd name="connsiteY13" fmla="*/ 39420 h 1501776"/>
                  <a:gd name="connsiteX14" fmla="*/ 38487 w 1359893"/>
                  <a:gd name="connsiteY14" fmla="*/ 937 h 1501776"/>
                  <a:gd name="connsiteX15" fmla="*/ 0 w 1359893"/>
                  <a:gd name="connsiteY15" fmla="*/ 937 h 1501776"/>
                  <a:gd name="connsiteX0" fmla="*/ 1359893 w 1359893"/>
                  <a:gd name="connsiteY0" fmla="*/ 1501776 h 1501776"/>
                  <a:gd name="connsiteX1" fmla="*/ 1321406 w 1359893"/>
                  <a:gd name="connsiteY1" fmla="*/ 1168256 h 1501776"/>
                  <a:gd name="connsiteX2" fmla="*/ 1154626 w 1359893"/>
                  <a:gd name="connsiteY2" fmla="*/ 834737 h 1501776"/>
                  <a:gd name="connsiteX3" fmla="*/ 1090480 w 1359893"/>
                  <a:gd name="connsiteY3" fmla="*/ 757771 h 1501776"/>
                  <a:gd name="connsiteX4" fmla="*/ 1051993 w 1359893"/>
                  <a:gd name="connsiteY4" fmla="*/ 680804 h 1501776"/>
                  <a:gd name="connsiteX5" fmla="*/ 885213 w 1359893"/>
                  <a:gd name="connsiteY5" fmla="*/ 488389 h 1501776"/>
                  <a:gd name="connsiteX6" fmla="*/ 756922 w 1359893"/>
                  <a:gd name="connsiteY6" fmla="*/ 385768 h 1501776"/>
                  <a:gd name="connsiteX7" fmla="*/ 692776 w 1359893"/>
                  <a:gd name="connsiteY7" fmla="*/ 334457 h 1501776"/>
                  <a:gd name="connsiteX8" fmla="*/ 461850 w 1359893"/>
                  <a:gd name="connsiteY8" fmla="*/ 219008 h 1501776"/>
                  <a:gd name="connsiteX9" fmla="*/ 384875 w 1359893"/>
                  <a:gd name="connsiteY9" fmla="*/ 180525 h 1501776"/>
                  <a:gd name="connsiteX10" fmla="*/ 218096 w 1359893"/>
                  <a:gd name="connsiteY10" fmla="*/ 90731 h 1501776"/>
                  <a:gd name="connsiteX11" fmla="*/ 166779 w 1359893"/>
                  <a:gd name="connsiteY11" fmla="*/ 52248 h 1501776"/>
                  <a:gd name="connsiteX12" fmla="*/ 128292 w 1359893"/>
                  <a:gd name="connsiteY12" fmla="*/ 39420 h 1501776"/>
                  <a:gd name="connsiteX13" fmla="*/ 38487 w 1359893"/>
                  <a:gd name="connsiteY13" fmla="*/ 937 h 1501776"/>
                  <a:gd name="connsiteX14" fmla="*/ 0 w 1359893"/>
                  <a:gd name="connsiteY14" fmla="*/ 937 h 1501776"/>
                  <a:gd name="connsiteX0" fmla="*/ 1359893 w 1359893"/>
                  <a:gd name="connsiteY0" fmla="*/ 1501776 h 1501776"/>
                  <a:gd name="connsiteX1" fmla="*/ 1321406 w 1359893"/>
                  <a:gd name="connsiteY1" fmla="*/ 1168256 h 1501776"/>
                  <a:gd name="connsiteX2" fmla="*/ 1154626 w 1359893"/>
                  <a:gd name="connsiteY2" fmla="*/ 834737 h 1501776"/>
                  <a:gd name="connsiteX3" fmla="*/ 1051993 w 1359893"/>
                  <a:gd name="connsiteY3" fmla="*/ 680804 h 1501776"/>
                  <a:gd name="connsiteX4" fmla="*/ 885213 w 1359893"/>
                  <a:gd name="connsiteY4" fmla="*/ 488389 h 1501776"/>
                  <a:gd name="connsiteX5" fmla="*/ 756922 w 1359893"/>
                  <a:gd name="connsiteY5" fmla="*/ 385768 h 1501776"/>
                  <a:gd name="connsiteX6" fmla="*/ 692776 w 1359893"/>
                  <a:gd name="connsiteY6" fmla="*/ 334457 h 1501776"/>
                  <a:gd name="connsiteX7" fmla="*/ 461850 w 1359893"/>
                  <a:gd name="connsiteY7" fmla="*/ 219008 h 1501776"/>
                  <a:gd name="connsiteX8" fmla="*/ 384875 w 1359893"/>
                  <a:gd name="connsiteY8" fmla="*/ 180525 h 1501776"/>
                  <a:gd name="connsiteX9" fmla="*/ 218096 w 1359893"/>
                  <a:gd name="connsiteY9" fmla="*/ 90731 h 1501776"/>
                  <a:gd name="connsiteX10" fmla="*/ 166779 w 1359893"/>
                  <a:gd name="connsiteY10" fmla="*/ 52248 h 1501776"/>
                  <a:gd name="connsiteX11" fmla="*/ 128292 w 1359893"/>
                  <a:gd name="connsiteY11" fmla="*/ 39420 h 1501776"/>
                  <a:gd name="connsiteX12" fmla="*/ 38487 w 1359893"/>
                  <a:gd name="connsiteY12" fmla="*/ 937 h 1501776"/>
                  <a:gd name="connsiteX13" fmla="*/ 0 w 1359893"/>
                  <a:gd name="connsiteY13" fmla="*/ 937 h 1501776"/>
                  <a:gd name="connsiteX0" fmla="*/ 1359893 w 1359893"/>
                  <a:gd name="connsiteY0" fmla="*/ 1501776 h 1501776"/>
                  <a:gd name="connsiteX1" fmla="*/ 1321406 w 1359893"/>
                  <a:gd name="connsiteY1" fmla="*/ 1168256 h 1501776"/>
                  <a:gd name="connsiteX2" fmla="*/ 1154626 w 1359893"/>
                  <a:gd name="connsiteY2" fmla="*/ 834737 h 1501776"/>
                  <a:gd name="connsiteX3" fmla="*/ 1051993 w 1359893"/>
                  <a:gd name="connsiteY3" fmla="*/ 680804 h 1501776"/>
                  <a:gd name="connsiteX4" fmla="*/ 885213 w 1359893"/>
                  <a:gd name="connsiteY4" fmla="*/ 488389 h 1501776"/>
                  <a:gd name="connsiteX5" fmla="*/ 692776 w 1359893"/>
                  <a:gd name="connsiteY5" fmla="*/ 334457 h 1501776"/>
                  <a:gd name="connsiteX6" fmla="*/ 461850 w 1359893"/>
                  <a:gd name="connsiteY6" fmla="*/ 219008 h 1501776"/>
                  <a:gd name="connsiteX7" fmla="*/ 384875 w 1359893"/>
                  <a:gd name="connsiteY7" fmla="*/ 180525 h 1501776"/>
                  <a:gd name="connsiteX8" fmla="*/ 218096 w 1359893"/>
                  <a:gd name="connsiteY8" fmla="*/ 90731 h 1501776"/>
                  <a:gd name="connsiteX9" fmla="*/ 166779 w 1359893"/>
                  <a:gd name="connsiteY9" fmla="*/ 52248 h 1501776"/>
                  <a:gd name="connsiteX10" fmla="*/ 128292 w 1359893"/>
                  <a:gd name="connsiteY10" fmla="*/ 39420 h 1501776"/>
                  <a:gd name="connsiteX11" fmla="*/ 38487 w 1359893"/>
                  <a:gd name="connsiteY11" fmla="*/ 937 h 1501776"/>
                  <a:gd name="connsiteX12" fmla="*/ 0 w 1359893"/>
                  <a:gd name="connsiteY12" fmla="*/ 937 h 1501776"/>
                  <a:gd name="connsiteX0" fmla="*/ 1359893 w 1359893"/>
                  <a:gd name="connsiteY0" fmla="*/ 1501776 h 1501776"/>
                  <a:gd name="connsiteX1" fmla="*/ 1321406 w 1359893"/>
                  <a:gd name="connsiteY1" fmla="*/ 1168256 h 1501776"/>
                  <a:gd name="connsiteX2" fmla="*/ 1154626 w 1359893"/>
                  <a:gd name="connsiteY2" fmla="*/ 834737 h 1501776"/>
                  <a:gd name="connsiteX3" fmla="*/ 1051993 w 1359893"/>
                  <a:gd name="connsiteY3" fmla="*/ 680804 h 1501776"/>
                  <a:gd name="connsiteX4" fmla="*/ 885213 w 1359893"/>
                  <a:gd name="connsiteY4" fmla="*/ 488389 h 1501776"/>
                  <a:gd name="connsiteX5" fmla="*/ 692776 w 1359893"/>
                  <a:gd name="connsiteY5" fmla="*/ 334457 h 1501776"/>
                  <a:gd name="connsiteX6" fmla="*/ 461850 w 1359893"/>
                  <a:gd name="connsiteY6" fmla="*/ 219008 h 1501776"/>
                  <a:gd name="connsiteX7" fmla="*/ 218096 w 1359893"/>
                  <a:gd name="connsiteY7" fmla="*/ 90731 h 1501776"/>
                  <a:gd name="connsiteX8" fmla="*/ 166779 w 1359893"/>
                  <a:gd name="connsiteY8" fmla="*/ 52248 h 1501776"/>
                  <a:gd name="connsiteX9" fmla="*/ 128292 w 1359893"/>
                  <a:gd name="connsiteY9" fmla="*/ 39420 h 1501776"/>
                  <a:gd name="connsiteX10" fmla="*/ 38487 w 1359893"/>
                  <a:gd name="connsiteY10" fmla="*/ 937 h 1501776"/>
                  <a:gd name="connsiteX11" fmla="*/ 0 w 1359893"/>
                  <a:gd name="connsiteY11" fmla="*/ 937 h 1501776"/>
                  <a:gd name="connsiteX0" fmla="*/ 1359893 w 1359893"/>
                  <a:gd name="connsiteY0" fmla="*/ 1504639 h 1504639"/>
                  <a:gd name="connsiteX1" fmla="*/ 1321406 w 1359893"/>
                  <a:gd name="connsiteY1" fmla="*/ 1171119 h 1504639"/>
                  <a:gd name="connsiteX2" fmla="*/ 1154626 w 1359893"/>
                  <a:gd name="connsiteY2" fmla="*/ 837600 h 1504639"/>
                  <a:gd name="connsiteX3" fmla="*/ 1051993 w 1359893"/>
                  <a:gd name="connsiteY3" fmla="*/ 683667 h 1504639"/>
                  <a:gd name="connsiteX4" fmla="*/ 885213 w 1359893"/>
                  <a:gd name="connsiteY4" fmla="*/ 491252 h 1504639"/>
                  <a:gd name="connsiteX5" fmla="*/ 692776 w 1359893"/>
                  <a:gd name="connsiteY5" fmla="*/ 337320 h 1504639"/>
                  <a:gd name="connsiteX6" fmla="*/ 461850 w 1359893"/>
                  <a:gd name="connsiteY6" fmla="*/ 221871 h 1504639"/>
                  <a:gd name="connsiteX7" fmla="*/ 218096 w 1359893"/>
                  <a:gd name="connsiteY7" fmla="*/ 93594 h 1504639"/>
                  <a:gd name="connsiteX8" fmla="*/ 166779 w 1359893"/>
                  <a:gd name="connsiteY8" fmla="*/ 55111 h 1504639"/>
                  <a:gd name="connsiteX9" fmla="*/ 38487 w 1359893"/>
                  <a:gd name="connsiteY9" fmla="*/ 3800 h 1504639"/>
                  <a:gd name="connsiteX10" fmla="*/ 0 w 1359893"/>
                  <a:gd name="connsiteY10" fmla="*/ 3800 h 1504639"/>
                  <a:gd name="connsiteX0" fmla="*/ 1359893 w 1359893"/>
                  <a:gd name="connsiteY0" fmla="*/ 1507490 h 1507490"/>
                  <a:gd name="connsiteX1" fmla="*/ 1321406 w 1359893"/>
                  <a:gd name="connsiteY1" fmla="*/ 1173970 h 1507490"/>
                  <a:gd name="connsiteX2" fmla="*/ 1154626 w 1359893"/>
                  <a:gd name="connsiteY2" fmla="*/ 840451 h 1507490"/>
                  <a:gd name="connsiteX3" fmla="*/ 1051993 w 1359893"/>
                  <a:gd name="connsiteY3" fmla="*/ 686518 h 1507490"/>
                  <a:gd name="connsiteX4" fmla="*/ 885213 w 1359893"/>
                  <a:gd name="connsiteY4" fmla="*/ 494103 h 1507490"/>
                  <a:gd name="connsiteX5" fmla="*/ 692776 w 1359893"/>
                  <a:gd name="connsiteY5" fmla="*/ 340171 h 1507490"/>
                  <a:gd name="connsiteX6" fmla="*/ 461850 w 1359893"/>
                  <a:gd name="connsiteY6" fmla="*/ 224722 h 1507490"/>
                  <a:gd name="connsiteX7" fmla="*/ 218096 w 1359893"/>
                  <a:gd name="connsiteY7" fmla="*/ 96445 h 1507490"/>
                  <a:gd name="connsiteX8" fmla="*/ 38487 w 1359893"/>
                  <a:gd name="connsiteY8" fmla="*/ 6651 h 1507490"/>
                  <a:gd name="connsiteX9" fmla="*/ 0 w 1359893"/>
                  <a:gd name="connsiteY9" fmla="*/ 6651 h 1507490"/>
                  <a:gd name="connsiteX0" fmla="*/ 1359893 w 1359893"/>
                  <a:gd name="connsiteY0" fmla="*/ 1500839 h 1500839"/>
                  <a:gd name="connsiteX1" fmla="*/ 1321406 w 1359893"/>
                  <a:gd name="connsiteY1" fmla="*/ 1167319 h 1500839"/>
                  <a:gd name="connsiteX2" fmla="*/ 1154626 w 1359893"/>
                  <a:gd name="connsiteY2" fmla="*/ 833800 h 1500839"/>
                  <a:gd name="connsiteX3" fmla="*/ 1051993 w 1359893"/>
                  <a:gd name="connsiteY3" fmla="*/ 679867 h 1500839"/>
                  <a:gd name="connsiteX4" fmla="*/ 885213 w 1359893"/>
                  <a:gd name="connsiteY4" fmla="*/ 487452 h 1500839"/>
                  <a:gd name="connsiteX5" fmla="*/ 692776 w 1359893"/>
                  <a:gd name="connsiteY5" fmla="*/ 333520 h 1500839"/>
                  <a:gd name="connsiteX6" fmla="*/ 461850 w 1359893"/>
                  <a:gd name="connsiteY6" fmla="*/ 218071 h 1500839"/>
                  <a:gd name="connsiteX7" fmla="*/ 218096 w 1359893"/>
                  <a:gd name="connsiteY7" fmla="*/ 89794 h 1500839"/>
                  <a:gd name="connsiteX8" fmla="*/ 0 w 1359893"/>
                  <a:gd name="connsiteY8" fmla="*/ 0 h 1500839"/>
                  <a:gd name="connsiteX0" fmla="*/ 1359893 w 1359893"/>
                  <a:gd name="connsiteY0" fmla="*/ 1500839 h 1500839"/>
                  <a:gd name="connsiteX1" fmla="*/ 1321406 w 1359893"/>
                  <a:gd name="connsiteY1" fmla="*/ 1167319 h 1500839"/>
                  <a:gd name="connsiteX2" fmla="*/ 1154626 w 1359893"/>
                  <a:gd name="connsiteY2" fmla="*/ 833800 h 1500839"/>
                  <a:gd name="connsiteX3" fmla="*/ 1051993 w 1359893"/>
                  <a:gd name="connsiteY3" fmla="*/ 679867 h 1500839"/>
                  <a:gd name="connsiteX4" fmla="*/ 885213 w 1359893"/>
                  <a:gd name="connsiteY4" fmla="*/ 487452 h 1500839"/>
                  <a:gd name="connsiteX5" fmla="*/ 692776 w 1359893"/>
                  <a:gd name="connsiteY5" fmla="*/ 333520 h 1500839"/>
                  <a:gd name="connsiteX6" fmla="*/ 461850 w 1359893"/>
                  <a:gd name="connsiteY6" fmla="*/ 218071 h 1500839"/>
                  <a:gd name="connsiteX7" fmla="*/ 0 w 1359893"/>
                  <a:gd name="connsiteY7" fmla="*/ 0 h 1500839"/>
                  <a:gd name="connsiteX0" fmla="*/ 1359893 w 1359893"/>
                  <a:gd name="connsiteY0" fmla="*/ 1500839 h 1500839"/>
                  <a:gd name="connsiteX1" fmla="*/ 1321406 w 1359893"/>
                  <a:gd name="connsiteY1" fmla="*/ 1167319 h 1500839"/>
                  <a:gd name="connsiteX2" fmla="*/ 1154626 w 1359893"/>
                  <a:gd name="connsiteY2" fmla="*/ 833800 h 1500839"/>
                  <a:gd name="connsiteX3" fmla="*/ 1051993 w 1359893"/>
                  <a:gd name="connsiteY3" fmla="*/ 679867 h 1500839"/>
                  <a:gd name="connsiteX4" fmla="*/ 885213 w 1359893"/>
                  <a:gd name="connsiteY4" fmla="*/ 487452 h 1500839"/>
                  <a:gd name="connsiteX5" fmla="*/ 461850 w 1359893"/>
                  <a:gd name="connsiteY5" fmla="*/ 218071 h 1500839"/>
                  <a:gd name="connsiteX6" fmla="*/ 0 w 1359893"/>
                  <a:gd name="connsiteY6" fmla="*/ 0 h 1500839"/>
                  <a:gd name="connsiteX0" fmla="*/ 1359893 w 1359893"/>
                  <a:gd name="connsiteY0" fmla="*/ 1500839 h 1500839"/>
                  <a:gd name="connsiteX1" fmla="*/ 1321406 w 1359893"/>
                  <a:gd name="connsiteY1" fmla="*/ 1167319 h 1500839"/>
                  <a:gd name="connsiteX2" fmla="*/ 1154626 w 1359893"/>
                  <a:gd name="connsiteY2" fmla="*/ 833800 h 1500839"/>
                  <a:gd name="connsiteX3" fmla="*/ 885213 w 1359893"/>
                  <a:gd name="connsiteY3" fmla="*/ 487452 h 1500839"/>
                  <a:gd name="connsiteX4" fmla="*/ 461850 w 1359893"/>
                  <a:gd name="connsiteY4" fmla="*/ 218071 h 1500839"/>
                  <a:gd name="connsiteX5" fmla="*/ 0 w 1359893"/>
                  <a:gd name="connsiteY5" fmla="*/ 0 h 1500839"/>
                  <a:gd name="connsiteX0" fmla="*/ 1359893 w 1359893"/>
                  <a:gd name="connsiteY0" fmla="*/ 1500839 h 1500839"/>
                  <a:gd name="connsiteX1" fmla="*/ 1154626 w 1359893"/>
                  <a:gd name="connsiteY1" fmla="*/ 833800 h 1500839"/>
                  <a:gd name="connsiteX2" fmla="*/ 885213 w 1359893"/>
                  <a:gd name="connsiteY2" fmla="*/ 487452 h 1500839"/>
                  <a:gd name="connsiteX3" fmla="*/ 461850 w 1359893"/>
                  <a:gd name="connsiteY3" fmla="*/ 218071 h 1500839"/>
                  <a:gd name="connsiteX4" fmla="*/ 0 w 1359893"/>
                  <a:gd name="connsiteY4" fmla="*/ 0 h 1500839"/>
                  <a:gd name="connsiteX0" fmla="*/ 1359893 w 1368097"/>
                  <a:gd name="connsiteY0" fmla="*/ 1500839 h 1545611"/>
                  <a:gd name="connsiteX1" fmla="*/ 1350446 w 1368097"/>
                  <a:gd name="connsiteY1" fmla="*/ 1494828 h 1545611"/>
                  <a:gd name="connsiteX2" fmla="*/ 1154626 w 1368097"/>
                  <a:gd name="connsiteY2" fmla="*/ 833800 h 1545611"/>
                  <a:gd name="connsiteX3" fmla="*/ 885213 w 1368097"/>
                  <a:gd name="connsiteY3" fmla="*/ 487452 h 1545611"/>
                  <a:gd name="connsiteX4" fmla="*/ 461850 w 1368097"/>
                  <a:gd name="connsiteY4" fmla="*/ 218071 h 1545611"/>
                  <a:gd name="connsiteX5" fmla="*/ 0 w 1368097"/>
                  <a:gd name="connsiteY5" fmla="*/ 0 h 1545611"/>
                  <a:gd name="connsiteX0" fmla="*/ 1359893 w 1404006"/>
                  <a:gd name="connsiteY0" fmla="*/ 1500839 h 1500839"/>
                  <a:gd name="connsiteX1" fmla="*/ 1394629 w 1404006"/>
                  <a:gd name="connsiteY1" fmla="*/ 1242409 h 1500839"/>
                  <a:gd name="connsiteX2" fmla="*/ 1154626 w 1404006"/>
                  <a:gd name="connsiteY2" fmla="*/ 833800 h 1500839"/>
                  <a:gd name="connsiteX3" fmla="*/ 885213 w 1404006"/>
                  <a:gd name="connsiteY3" fmla="*/ 487452 h 1500839"/>
                  <a:gd name="connsiteX4" fmla="*/ 461850 w 1404006"/>
                  <a:gd name="connsiteY4" fmla="*/ 218071 h 1500839"/>
                  <a:gd name="connsiteX5" fmla="*/ 0 w 1404006"/>
                  <a:gd name="connsiteY5" fmla="*/ 0 h 1500839"/>
                  <a:gd name="connsiteX0" fmla="*/ 1271529 w 1399456"/>
                  <a:gd name="connsiteY0" fmla="*/ 1524775 h 1524775"/>
                  <a:gd name="connsiteX1" fmla="*/ 1394629 w 1399456"/>
                  <a:gd name="connsiteY1" fmla="*/ 1242409 h 1524775"/>
                  <a:gd name="connsiteX2" fmla="*/ 1154626 w 1399456"/>
                  <a:gd name="connsiteY2" fmla="*/ 833800 h 1524775"/>
                  <a:gd name="connsiteX3" fmla="*/ 885213 w 1399456"/>
                  <a:gd name="connsiteY3" fmla="*/ 487452 h 1524775"/>
                  <a:gd name="connsiteX4" fmla="*/ 461850 w 1399456"/>
                  <a:gd name="connsiteY4" fmla="*/ 218071 h 1524775"/>
                  <a:gd name="connsiteX5" fmla="*/ 0 w 1399456"/>
                  <a:gd name="connsiteY5" fmla="*/ 0 h 1524775"/>
                  <a:gd name="connsiteX0" fmla="*/ 1271529 w 1439706"/>
                  <a:gd name="connsiteY0" fmla="*/ 1524775 h 1524775"/>
                  <a:gd name="connsiteX1" fmla="*/ 1430778 w 1439706"/>
                  <a:gd name="connsiteY1" fmla="*/ 1460011 h 1524775"/>
                  <a:gd name="connsiteX2" fmla="*/ 1394629 w 1439706"/>
                  <a:gd name="connsiteY2" fmla="*/ 1242409 h 1524775"/>
                  <a:gd name="connsiteX3" fmla="*/ 1154626 w 1439706"/>
                  <a:gd name="connsiteY3" fmla="*/ 833800 h 1524775"/>
                  <a:gd name="connsiteX4" fmla="*/ 885213 w 1439706"/>
                  <a:gd name="connsiteY4" fmla="*/ 487452 h 1524775"/>
                  <a:gd name="connsiteX5" fmla="*/ 461850 w 1439706"/>
                  <a:gd name="connsiteY5" fmla="*/ 218071 h 1524775"/>
                  <a:gd name="connsiteX6" fmla="*/ 0 w 1439706"/>
                  <a:gd name="connsiteY6" fmla="*/ 0 h 1524775"/>
                  <a:gd name="connsiteX0" fmla="*/ 1271529 w 1439706"/>
                  <a:gd name="connsiteY0" fmla="*/ 1524775 h 1525331"/>
                  <a:gd name="connsiteX1" fmla="*/ 1430778 w 1439706"/>
                  <a:gd name="connsiteY1" fmla="*/ 1460011 h 1525331"/>
                  <a:gd name="connsiteX2" fmla="*/ 1394629 w 1439706"/>
                  <a:gd name="connsiteY2" fmla="*/ 1242409 h 1525331"/>
                  <a:gd name="connsiteX3" fmla="*/ 1154626 w 1439706"/>
                  <a:gd name="connsiteY3" fmla="*/ 833800 h 1525331"/>
                  <a:gd name="connsiteX4" fmla="*/ 885213 w 1439706"/>
                  <a:gd name="connsiteY4" fmla="*/ 487452 h 1525331"/>
                  <a:gd name="connsiteX5" fmla="*/ 461850 w 1439706"/>
                  <a:gd name="connsiteY5" fmla="*/ 218071 h 1525331"/>
                  <a:gd name="connsiteX6" fmla="*/ 0 w 1439706"/>
                  <a:gd name="connsiteY6" fmla="*/ 0 h 1525331"/>
                  <a:gd name="connsiteX0" fmla="*/ 1271529 w 1433825"/>
                  <a:gd name="connsiteY0" fmla="*/ 1524775 h 1525331"/>
                  <a:gd name="connsiteX1" fmla="*/ 1430778 w 1433825"/>
                  <a:gd name="connsiteY1" fmla="*/ 1460011 h 1525331"/>
                  <a:gd name="connsiteX2" fmla="*/ 1322330 w 1433825"/>
                  <a:gd name="connsiteY2" fmla="*/ 1096615 h 1525331"/>
                  <a:gd name="connsiteX3" fmla="*/ 1154626 w 1433825"/>
                  <a:gd name="connsiteY3" fmla="*/ 833800 h 1525331"/>
                  <a:gd name="connsiteX4" fmla="*/ 885213 w 1433825"/>
                  <a:gd name="connsiteY4" fmla="*/ 487452 h 1525331"/>
                  <a:gd name="connsiteX5" fmla="*/ 461850 w 1433825"/>
                  <a:gd name="connsiteY5" fmla="*/ 218071 h 1525331"/>
                  <a:gd name="connsiteX6" fmla="*/ 0 w 1433825"/>
                  <a:gd name="connsiteY6" fmla="*/ 0 h 1525331"/>
                  <a:gd name="connsiteX0" fmla="*/ 1271529 w 1431892"/>
                  <a:gd name="connsiteY0" fmla="*/ 1524775 h 1525331"/>
                  <a:gd name="connsiteX1" fmla="*/ 1430778 w 1431892"/>
                  <a:gd name="connsiteY1" fmla="*/ 1460011 h 1525331"/>
                  <a:gd name="connsiteX2" fmla="*/ 1141584 w 1431892"/>
                  <a:gd name="connsiteY2" fmla="*/ 876836 h 1525331"/>
                  <a:gd name="connsiteX3" fmla="*/ 1154626 w 1431892"/>
                  <a:gd name="connsiteY3" fmla="*/ 833800 h 1525331"/>
                  <a:gd name="connsiteX4" fmla="*/ 885213 w 1431892"/>
                  <a:gd name="connsiteY4" fmla="*/ 487452 h 1525331"/>
                  <a:gd name="connsiteX5" fmla="*/ 461850 w 1431892"/>
                  <a:gd name="connsiteY5" fmla="*/ 218071 h 1525331"/>
                  <a:gd name="connsiteX6" fmla="*/ 0 w 1431892"/>
                  <a:gd name="connsiteY6" fmla="*/ 0 h 1525331"/>
                  <a:gd name="connsiteX0" fmla="*/ 1271529 w 1431892"/>
                  <a:gd name="connsiteY0" fmla="*/ 1524775 h 1525331"/>
                  <a:gd name="connsiteX1" fmla="*/ 1430778 w 1431892"/>
                  <a:gd name="connsiteY1" fmla="*/ 1460011 h 1525331"/>
                  <a:gd name="connsiteX2" fmla="*/ 1141584 w 1431892"/>
                  <a:gd name="connsiteY2" fmla="*/ 876836 h 1525331"/>
                  <a:gd name="connsiteX3" fmla="*/ 893547 w 1431892"/>
                  <a:gd name="connsiteY3" fmla="*/ 611845 h 1525331"/>
                  <a:gd name="connsiteX4" fmla="*/ 885213 w 1431892"/>
                  <a:gd name="connsiteY4" fmla="*/ 487452 h 1525331"/>
                  <a:gd name="connsiteX5" fmla="*/ 461850 w 1431892"/>
                  <a:gd name="connsiteY5" fmla="*/ 218071 h 1525331"/>
                  <a:gd name="connsiteX6" fmla="*/ 0 w 1431892"/>
                  <a:gd name="connsiteY6" fmla="*/ 0 h 1525331"/>
                  <a:gd name="connsiteX0" fmla="*/ 1271529 w 1431892"/>
                  <a:gd name="connsiteY0" fmla="*/ 1524775 h 1525331"/>
                  <a:gd name="connsiteX1" fmla="*/ 1430778 w 1431892"/>
                  <a:gd name="connsiteY1" fmla="*/ 1460011 h 1525331"/>
                  <a:gd name="connsiteX2" fmla="*/ 1141584 w 1431892"/>
                  <a:gd name="connsiteY2" fmla="*/ 876836 h 1525331"/>
                  <a:gd name="connsiteX3" fmla="*/ 893547 w 1431892"/>
                  <a:gd name="connsiteY3" fmla="*/ 611845 h 1525331"/>
                  <a:gd name="connsiteX4" fmla="*/ 314857 w 1431892"/>
                  <a:gd name="connsiteY4" fmla="*/ 563613 h 1525331"/>
                  <a:gd name="connsiteX5" fmla="*/ 461850 w 1431892"/>
                  <a:gd name="connsiteY5" fmla="*/ 218071 h 1525331"/>
                  <a:gd name="connsiteX6" fmla="*/ 0 w 1431892"/>
                  <a:gd name="connsiteY6" fmla="*/ 0 h 1525331"/>
                  <a:gd name="connsiteX0" fmla="*/ 1271529 w 1431892"/>
                  <a:gd name="connsiteY0" fmla="*/ 1524775 h 1525331"/>
                  <a:gd name="connsiteX1" fmla="*/ 1430778 w 1431892"/>
                  <a:gd name="connsiteY1" fmla="*/ 1460011 h 1525331"/>
                  <a:gd name="connsiteX2" fmla="*/ 1141584 w 1431892"/>
                  <a:gd name="connsiteY2" fmla="*/ 876836 h 1525331"/>
                  <a:gd name="connsiteX3" fmla="*/ 973879 w 1431892"/>
                  <a:gd name="connsiteY3" fmla="*/ 581381 h 1525331"/>
                  <a:gd name="connsiteX4" fmla="*/ 314857 w 1431892"/>
                  <a:gd name="connsiteY4" fmla="*/ 563613 h 1525331"/>
                  <a:gd name="connsiteX5" fmla="*/ 461850 w 1431892"/>
                  <a:gd name="connsiteY5" fmla="*/ 218071 h 1525331"/>
                  <a:gd name="connsiteX6" fmla="*/ 0 w 1431892"/>
                  <a:gd name="connsiteY6" fmla="*/ 0 h 1525331"/>
                  <a:gd name="connsiteX0" fmla="*/ 1271529 w 1431892"/>
                  <a:gd name="connsiteY0" fmla="*/ 1546458 h 1547014"/>
                  <a:gd name="connsiteX1" fmla="*/ 1430778 w 1431892"/>
                  <a:gd name="connsiteY1" fmla="*/ 1481694 h 1547014"/>
                  <a:gd name="connsiteX2" fmla="*/ 1141584 w 1431892"/>
                  <a:gd name="connsiteY2" fmla="*/ 898519 h 1547014"/>
                  <a:gd name="connsiteX3" fmla="*/ 973879 w 1431892"/>
                  <a:gd name="connsiteY3" fmla="*/ 603064 h 1547014"/>
                  <a:gd name="connsiteX4" fmla="*/ 314857 w 1431892"/>
                  <a:gd name="connsiteY4" fmla="*/ 585296 h 1547014"/>
                  <a:gd name="connsiteX5" fmla="*/ 196755 w 1431892"/>
                  <a:gd name="connsiteY5" fmla="*/ 30855 h 1547014"/>
                  <a:gd name="connsiteX6" fmla="*/ 0 w 1431892"/>
                  <a:gd name="connsiteY6" fmla="*/ 21683 h 1547014"/>
                  <a:gd name="connsiteX0" fmla="*/ 1536624 w 1696987"/>
                  <a:gd name="connsiteY0" fmla="*/ 1722794 h 1723350"/>
                  <a:gd name="connsiteX1" fmla="*/ 1695873 w 1696987"/>
                  <a:gd name="connsiteY1" fmla="*/ 1658030 h 1723350"/>
                  <a:gd name="connsiteX2" fmla="*/ 1406679 w 1696987"/>
                  <a:gd name="connsiteY2" fmla="*/ 1074855 h 1723350"/>
                  <a:gd name="connsiteX3" fmla="*/ 1238974 w 1696987"/>
                  <a:gd name="connsiteY3" fmla="*/ 779400 h 1723350"/>
                  <a:gd name="connsiteX4" fmla="*/ 579952 w 1696987"/>
                  <a:gd name="connsiteY4" fmla="*/ 761632 h 1723350"/>
                  <a:gd name="connsiteX5" fmla="*/ 461850 w 1696987"/>
                  <a:gd name="connsiteY5" fmla="*/ 207191 h 1723350"/>
                  <a:gd name="connsiteX6" fmla="*/ 0 w 1696987"/>
                  <a:gd name="connsiteY6" fmla="*/ 0 h 1723350"/>
                  <a:gd name="connsiteX0" fmla="*/ 1536624 w 1696987"/>
                  <a:gd name="connsiteY0" fmla="*/ 1722794 h 1723350"/>
                  <a:gd name="connsiteX1" fmla="*/ 1695873 w 1696987"/>
                  <a:gd name="connsiteY1" fmla="*/ 1658030 h 1723350"/>
                  <a:gd name="connsiteX2" fmla="*/ 1406679 w 1696987"/>
                  <a:gd name="connsiteY2" fmla="*/ 1074855 h 1723350"/>
                  <a:gd name="connsiteX3" fmla="*/ 1238974 w 1696987"/>
                  <a:gd name="connsiteY3" fmla="*/ 779400 h 1723350"/>
                  <a:gd name="connsiteX4" fmla="*/ 579952 w 1696987"/>
                  <a:gd name="connsiteY4" fmla="*/ 761632 h 1723350"/>
                  <a:gd name="connsiteX5" fmla="*/ 449800 w 1696987"/>
                  <a:gd name="connsiteY5" fmla="*/ 150614 h 1723350"/>
                  <a:gd name="connsiteX6" fmla="*/ 0 w 1696987"/>
                  <a:gd name="connsiteY6" fmla="*/ 0 h 1723350"/>
                  <a:gd name="connsiteX0" fmla="*/ 1536624 w 1696987"/>
                  <a:gd name="connsiteY0" fmla="*/ 1722794 h 1723350"/>
                  <a:gd name="connsiteX1" fmla="*/ 1695873 w 1696987"/>
                  <a:gd name="connsiteY1" fmla="*/ 1658030 h 1723350"/>
                  <a:gd name="connsiteX2" fmla="*/ 1406679 w 1696987"/>
                  <a:gd name="connsiteY2" fmla="*/ 1074855 h 1723350"/>
                  <a:gd name="connsiteX3" fmla="*/ 1238974 w 1696987"/>
                  <a:gd name="connsiteY3" fmla="*/ 779400 h 1723350"/>
                  <a:gd name="connsiteX4" fmla="*/ 579952 w 1696987"/>
                  <a:gd name="connsiteY4" fmla="*/ 761632 h 1723350"/>
                  <a:gd name="connsiteX5" fmla="*/ 449800 w 1696987"/>
                  <a:gd name="connsiteY5" fmla="*/ 150614 h 1723350"/>
                  <a:gd name="connsiteX6" fmla="*/ 0 w 1696987"/>
                  <a:gd name="connsiteY6" fmla="*/ 0 h 1723350"/>
                  <a:gd name="connsiteX0" fmla="*/ 1536624 w 1696987"/>
                  <a:gd name="connsiteY0" fmla="*/ 1722834 h 1723390"/>
                  <a:gd name="connsiteX1" fmla="*/ 1695873 w 1696987"/>
                  <a:gd name="connsiteY1" fmla="*/ 1658070 h 1723390"/>
                  <a:gd name="connsiteX2" fmla="*/ 1406679 w 1696987"/>
                  <a:gd name="connsiteY2" fmla="*/ 1074895 h 1723390"/>
                  <a:gd name="connsiteX3" fmla="*/ 1238974 w 1696987"/>
                  <a:gd name="connsiteY3" fmla="*/ 779440 h 1723390"/>
                  <a:gd name="connsiteX4" fmla="*/ 579952 w 1696987"/>
                  <a:gd name="connsiteY4" fmla="*/ 761672 h 1723390"/>
                  <a:gd name="connsiteX5" fmla="*/ 449800 w 1696987"/>
                  <a:gd name="connsiteY5" fmla="*/ 150654 h 1723390"/>
                  <a:gd name="connsiteX6" fmla="*/ 0 w 1696987"/>
                  <a:gd name="connsiteY6" fmla="*/ 40 h 1723390"/>
                  <a:gd name="connsiteX0" fmla="*/ 1476376 w 1696987"/>
                  <a:gd name="connsiteY0" fmla="*/ 1725010 h 1725526"/>
                  <a:gd name="connsiteX1" fmla="*/ 1695873 w 1696987"/>
                  <a:gd name="connsiteY1" fmla="*/ 1658070 h 1725526"/>
                  <a:gd name="connsiteX2" fmla="*/ 1406679 w 1696987"/>
                  <a:gd name="connsiteY2" fmla="*/ 1074895 h 1725526"/>
                  <a:gd name="connsiteX3" fmla="*/ 1238974 w 1696987"/>
                  <a:gd name="connsiteY3" fmla="*/ 779440 h 1725526"/>
                  <a:gd name="connsiteX4" fmla="*/ 579952 w 1696987"/>
                  <a:gd name="connsiteY4" fmla="*/ 761672 h 1725526"/>
                  <a:gd name="connsiteX5" fmla="*/ 449800 w 1696987"/>
                  <a:gd name="connsiteY5" fmla="*/ 150654 h 1725526"/>
                  <a:gd name="connsiteX6" fmla="*/ 0 w 1696987"/>
                  <a:gd name="connsiteY6" fmla="*/ 40 h 1725526"/>
                  <a:gd name="connsiteX0" fmla="*/ 1476376 w 1696987"/>
                  <a:gd name="connsiteY0" fmla="*/ 1725010 h 1725526"/>
                  <a:gd name="connsiteX1" fmla="*/ 1695873 w 1696987"/>
                  <a:gd name="connsiteY1" fmla="*/ 1658070 h 1725526"/>
                  <a:gd name="connsiteX2" fmla="*/ 1406679 w 1696987"/>
                  <a:gd name="connsiteY2" fmla="*/ 1074895 h 1725526"/>
                  <a:gd name="connsiteX3" fmla="*/ 1238974 w 1696987"/>
                  <a:gd name="connsiteY3" fmla="*/ 779440 h 1725526"/>
                  <a:gd name="connsiteX4" fmla="*/ 579952 w 1696987"/>
                  <a:gd name="connsiteY4" fmla="*/ 761672 h 1725526"/>
                  <a:gd name="connsiteX5" fmla="*/ 449800 w 1696987"/>
                  <a:gd name="connsiteY5" fmla="*/ 150654 h 1725526"/>
                  <a:gd name="connsiteX6" fmla="*/ 0 w 1696987"/>
                  <a:gd name="connsiteY6" fmla="*/ 40 h 1725526"/>
                  <a:gd name="connsiteX0" fmla="*/ 1476376 w 1696900"/>
                  <a:gd name="connsiteY0" fmla="*/ 1725010 h 1725526"/>
                  <a:gd name="connsiteX1" fmla="*/ 1695873 w 1696900"/>
                  <a:gd name="connsiteY1" fmla="*/ 1658070 h 1725526"/>
                  <a:gd name="connsiteX2" fmla="*/ 1382580 w 1696900"/>
                  <a:gd name="connsiteY2" fmla="*/ 1253329 h 1725526"/>
                  <a:gd name="connsiteX3" fmla="*/ 1238974 w 1696900"/>
                  <a:gd name="connsiteY3" fmla="*/ 779440 h 1725526"/>
                  <a:gd name="connsiteX4" fmla="*/ 579952 w 1696900"/>
                  <a:gd name="connsiteY4" fmla="*/ 761672 h 1725526"/>
                  <a:gd name="connsiteX5" fmla="*/ 449800 w 1696900"/>
                  <a:gd name="connsiteY5" fmla="*/ 150654 h 1725526"/>
                  <a:gd name="connsiteX6" fmla="*/ 0 w 1696900"/>
                  <a:gd name="connsiteY6" fmla="*/ 40 h 1725526"/>
                  <a:gd name="connsiteX0" fmla="*/ 1476376 w 1696900"/>
                  <a:gd name="connsiteY0" fmla="*/ 1725010 h 1725526"/>
                  <a:gd name="connsiteX1" fmla="*/ 1695873 w 1696900"/>
                  <a:gd name="connsiteY1" fmla="*/ 1658070 h 1725526"/>
                  <a:gd name="connsiteX2" fmla="*/ 1382580 w 1696900"/>
                  <a:gd name="connsiteY2" fmla="*/ 1253329 h 1725526"/>
                  <a:gd name="connsiteX3" fmla="*/ 1238974 w 1696900"/>
                  <a:gd name="connsiteY3" fmla="*/ 779440 h 1725526"/>
                  <a:gd name="connsiteX4" fmla="*/ 579952 w 1696900"/>
                  <a:gd name="connsiteY4" fmla="*/ 761672 h 1725526"/>
                  <a:gd name="connsiteX5" fmla="*/ 523028 w 1696900"/>
                  <a:gd name="connsiteY5" fmla="*/ 617929 h 1725526"/>
                  <a:gd name="connsiteX6" fmla="*/ 449800 w 1696900"/>
                  <a:gd name="connsiteY6" fmla="*/ 150654 h 1725526"/>
                  <a:gd name="connsiteX7" fmla="*/ 0 w 1696900"/>
                  <a:gd name="connsiteY7" fmla="*/ 40 h 1725526"/>
                  <a:gd name="connsiteX0" fmla="*/ 1476376 w 1696900"/>
                  <a:gd name="connsiteY0" fmla="*/ 1724995 h 1725511"/>
                  <a:gd name="connsiteX1" fmla="*/ 1695873 w 1696900"/>
                  <a:gd name="connsiteY1" fmla="*/ 1658055 h 1725511"/>
                  <a:gd name="connsiteX2" fmla="*/ 1382580 w 1696900"/>
                  <a:gd name="connsiteY2" fmla="*/ 1253314 h 1725511"/>
                  <a:gd name="connsiteX3" fmla="*/ 1238974 w 1696900"/>
                  <a:gd name="connsiteY3" fmla="*/ 779425 h 1725511"/>
                  <a:gd name="connsiteX4" fmla="*/ 579952 w 1696900"/>
                  <a:gd name="connsiteY4" fmla="*/ 761657 h 1725511"/>
                  <a:gd name="connsiteX5" fmla="*/ 563194 w 1696900"/>
                  <a:gd name="connsiteY5" fmla="*/ 611386 h 1725511"/>
                  <a:gd name="connsiteX6" fmla="*/ 449800 w 1696900"/>
                  <a:gd name="connsiteY6" fmla="*/ 150639 h 1725511"/>
                  <a:gd name="connsiteX7" fmla="*/ 0 w 1696900"/>
                  <a:gd name="connsiteY7" fmla="*/ 25 h 1725511"/>
                  <a:gd name="connsiteX0" fmla="*/ 1476376 w 1696900"/>
                  <a:gd name="connsiteY0" fmla="*/ 1724995 h 1725511"/>
                  <a:gd name="connsiteX1" fmla="*/ 1695873 w 1696900"/>
                  <a:gd name="connsiteY1" fmla="*/ 1658055 h 1725511"/>
                  <a:gd name="connsiteX2" fmla="*/ 1382580 w 1696900"/>
                  <a:gd name="connsiteY2" fmla="*/ 1253314 h 1725511"/>
                  <a:gd name="connsiteX3" fmla="*/ 1238974 w 1696900"/>
                  <a:gd name="connsiteY3" fmla="*/ 779425 h 1725511"/>
                  <a:gd name="connsiteX4" fmla="*/ 579952 w 1696900"/>
                  <a:gd name="connsiteY4" fmla="*/ 761657 h 1725511"/>
                  <a:gd name="connsiteX5" fmla="*/ 563194 w 1696900"/>
                  <a:gd name="connsiteY5" fmla="*/ 611386 h 1725511"/>
                  <a:gd name="connsiteX6" fmla="*/ 449800 w 1696900"/>
                  <a:gd name="connsiteY6" fmla="*/ 150639 h 1725511"/>
                  <a:gd name="connsiteX7" fmla="*/ 0 w 1696900"/>
                  <a:gd name="connsiteY7" fmla="*/ 25 h 1725511"/>
                  <a:gd name="connsiteX0" fmla="*/ 1476376 w 1696900"/>
                  <a:gd name="connsiteY0" fmla="*/ 1724995 h 1725511"/>
                  <a:gd name="connsiteX1" fmla="*/ 1695873 w 1696900"/>
                  <a:gd name="connsiteY1" fmla="*/ 1658055 h 1725511"/>
                  <a:gd name="connsiteX2" fmla="*/ 1382580 w 1696900"/>
                  <a:gd name="connsiteY2" fmla="*/ 1253314 h 1725511"/>
                  <a:gd name="connsiteX3" fmla="*/ 1238974 w 1696900"/>
                  <a:gd name="connsiteY3" fmla="*/ 779425 h 1725511"/>
                  <a:gd name="connsiteX4" fmla="*/ 579952 w 1696900"/>
                  <a:gd name="connsiteY4" fmla="*/ 761657 h 1725511"/>
                  <a:gd name="connsiteX5" fmla="*/ 563194 w 1696900"/>
                  <a:gd name="connsiteY5" fmla="*/ 611386 h 1725511"/>
                  <a:gd name="connsiteX6" fmla="*/ 449800 w 1696900"/>
                  <a:gd name="connsiteY6" fmla="*/ 150639 h 1725511"/>
                  <a:gd name="connsiteX7" fmla="*/ 0 w 1696900"/>
                  <a:gd name="connsiteY7" fmla="*/ 25 h 1725511"/>
                  <a:gd name="connsiteX0" fmla="*/ 1476376 w 1696900"/>
                  <a:gd name="connsiteY0" fmla="*/ 1724995 h 1725511"/>
                  <a:gd name="connsiteX1" fmla="*/ 1695873 w 1696900"/>
                  <a:gd name="connsiteY1" fmla="*/ 1658055 h 1725511"/>
                  <a:gd name="connsiteX2" fmla="*/ 1382580 w 1696900"/>
                  <a:gd name="connsiteY2" fmla="*/ 1253314 h 1725511"/>
                  <a:gd name="connsiteX3" fmla="*/ 1238974 w 1696900"/>
                  <a:gd name="connsiteY3" fmla="*/ 779425 h 1725511"/>
                  <a:gd name="connsiteX4" fmla="*/ 680367 w 1696900"/>
                  <a:gd name="connsiteY4" fmla="*/ 755129 h 1725511"/>
                  <a:gd name="connsiteX5" fmla="*/ 563194 w 1696900"/>
                  <a:gd name="connsiteY5" fmla="*/ 611386 h 1725511"/>
                  <a:gd name="connsiteX6" fmla="*/ 449800 w 1696900"/>
                  <a:gd name="connsiteY6" fmla="*/ 150639 h 1725511"/>
                  <a:gd name="connsiteX7" fmla="*/ 0 w 1696900"/>
                  <a:gd name="connsiteY7" fmla="*/ 25 h 1725511"/>
                  <a:gd name="connsiteX0" fmla="*/ 1476376 w 1696900"/>
                  <a:gd name="connsiteY0" fmla="*/ 1724995 h 1725511"/>
                  <a:gd name="connsiteX1" fmla="*/ 1695873 w 1696900"/>
                  <a:gd name="connsiteY1" fmla="*/ 1658055 h 1725511"/>
                  <a:gd name="connsiteX2" fmla="*/ 1382580 w 1696900"/>
                  <a:gd name="connsiteY2" fmla="*/ 1253314 h 1725511"/>
                  <a:gd name="connsiteX3" fmla="*/ 1238974 w 1696900"/>
                  <a:gd name="connsiteY3" fmla="*/ 779425 h 1725511"/>
                  <a:gd name="connsiteX4" fmla="*/ 680367 w 1696900"/>
                  <a:gd name="connsiteY4" fmla="*/ 755129 h 1725511"/>
                  <a:gd name="connsiteX5" fmla="*/ 575243 w 1696900"/>
                  <a:gd name="connsiteY5" fmla="*/ 611386 h 1725511"/>
                  <a:gd name="connsiteX6" fmla="*/ 449800 w 1696900"/>
                  <a:gd name="connsiteY6" fmla="*/ 150639 h 1725511"/>
                  <a:gd name="connsiteX7" fmla="*/ 0 w 1696900"/>
                  <a:gd name="connsiteY7" fmla="*/ 25 h 1725511"/>
                  <a:gd name="connsiteX0" fmla="*/ 1476376 w 1696900"/>
                  <a:gd name="connsiteY0" fmla="*/ 1724995 h 1725511"/>
                  <a:gd name="connsiteX1" fmla="*/ 1695873 w 1696900"/>
                  <a:gd name="connsiteY1" fmla="*/ 1658055 h 1725511"/>
                  <a:gd name="connsiteX2" fmla="*/ 1382580 w 1696900"/>
                  <a:gd name="connsiteY2" fmla="*/ 1253314 h 1725511"/>
                  <a:gd name="connsiteX3" fmla="*/ 1238974 w 1696900"/>
                  <a:gd name="connsiteY3" fmla="*/ 779425 h 1725511"/>
                  <a:gd name="connsiteX4" fmla="*/ 680367 w 1696900"/>
                  <a:gd name="connsiteY4" fmla="*/ 755129 h 1725511"/>
                  <a:gd name="connsiteX5" fmla="*/ 575243 w 1696900"/>
                  <a:gd name="connsiteY5" fmla="*/ 611386 h 1725511"/>
                  <a:gd name="connsiteX6" fmla="*/ 523028 w 1696900"/>
                  <a:gd name="connsiteY6" fmla="*/ 282806 h 1725511"/>
                  <a:gd name="connsiteX7" fmla="*/ 449800 w 1696900"/>
                  <a:gd name="connsiteY7" fmla="*/ 150639 h 1725511"/>
                  <a:gd name="connsiteX8" fmla="*/ 0 w 1696900"/>
                  <a:gd name="connsiteY8" fmla="*/ 25 h 1725511"/>
                  <a:gd name="connsiteX0" fmla="*/ 1476376 w 1696900"/>
                  <a:gd name="connsiteY0" fmla="*/ 1724982 h 1725498"/>
                  <a:gd name="connsiteX1" fmla="*/ 1695873 w 1696900"/>
                  <a:gd name="connsiteY1" fmla="*/ 1658042 h 1725498"/>
                  <a:gd name="connsiteX2" fmla="*/ 1382580 w 1696900"/>
                  <a:gd name="connsiteY2" fmla="*/ 1253301 h 1725498"/>
                  <a:gd name="connsiteX3" fmla="*/ 1238974 w 1696900"/>
                  <a:gd name="connsiteY3" fmla="*/ 779412 h 1725498"/>
                  <a:gd name="connsiteX4" fmla="*/ 680367 w 1696900"/>
                  <a:gd name="connsiteY4" fmla="*/ 755116 h 1725498"/>
                  <a:gd name="connsiteX5" fmla="*/ 575243 w 1696900"/>
                  <a:gd name="connsiteY5" fmla="*/ 611373 h 1725498"/>
                  <a:gd name="connsiteX6" fmla="*/ 539095 w 1696900"/>
                  <a:gd name="connsiteY6" fmla="*/ 282793 h 1725498"/>
                  <a:gd name="connsiteX7" fmla="*/ 449800 w 1696900"/>
                  <a:gd name="connsiteY7" fmla="*/ 150626 h 1725498"/>
                  <a:gd name="connsiteX8" fmla="*/ 0 w 1696900"/>
                  <a:gd name="connsiteY8" fmla="*/ 12 h 1725498"/>
                  <a:gd name="connsiteX0" fmla="*/ 1476376 w 1696900"/>
                  <a:gd name="connsiteY0" fmla="*/ 1724982 h 1725498"/>
                  <a:gd name="connsiteX1" fmla="*/ 1695873 w 1696900"/>
                  <a:gd name="connsiteY1" fmla="*/ 1658042 h 1725498"/>
                  <a:gd name="connsiteX2" fmla="*/ 1382580 w 1696900"/>
                  <a:gd name="connsiteY2" fmla="*/ 1253301 h 1725498"/>
                  <a:gd name="connsiteX3" fmla="*/ 1238974 w 1696900"/>
                  <a:gd name="connsiteY3" fmla="*/ 779412 h 1725498"/>
                  <a:gd name="connsiteX4" fmla="*/ 680367 w 1696900"/>
                  <a:gd name="connsiteY4" fmla="*/ 755116 h 1725498"/>
                  <a:gd name="connsiteX5" fmla="*/ 575243 w 1696900"/>
                  <a:gd name="connsiteY5" fmla="*/ 611373 h 1725498"/>
                  <a:gd name="connsiteX6" fmla="*/ 539095 w 1696900"/>
                  <a:gd name="connsiteY6" fmla="*/ 282793 h 1725498"/>
                  <a:gd name="connsiteX7" fmla="*/ 449800 w 1696900"/>
                  <a:gd name="connsiteY7" fmla="*/ 150626 h 1725498"/>
                  <a:gd name="connsiteX8" fmla="*/ 0 w 1696900"/>
                  <a:gd name="connsiteY8" fmla="*/ 12 h 1725498"/>
                  <a:gd name="connsiteX0" fmla="*/ 1476376 w 1696900"/>
                  <a:gd name="connsiteY0" fmla="*/ 1724982 h 1725498"/>
                  <a:gd name="connsiteX1" fmla="*/ 1695873 w 1696900"/>
                  <a:gd name="connsiteY1" fmla="*/ 1658042 h 1725498"/>
                  <a:gd name="connsiteX2" fmla="*/ 1382580 w 1696900"/>
                  <a:gd name="connsiteY2" fmla="*/ 1253301 h 1725498"/>
                  <a:gd name="connsiteX3" fmla="*/ 1238974 w 1696900"/>
                  <a:gd name="connsiteY3" fmla="*/ 779412 h 1725498"/>
                  <a:gd name="connsiteX4" fmla="*/ 680367 w 1696900"/>
                  <a:gd name="connsiteY4" fmla="*/ 755116 h 1725498"/>
                  <a:gd name="connsiteX5" fmla="*/ 575243 w 1696900"/>
                  <a:gd name="connsiteY5" fmla="*/ 611373 h 1725498"/>
                  <a:gd name="connsiteX6" fmla="*/ 539095 w 1696900"/>
                  <a:gd name="connsiteY6" fmla="*/ 282793 h 1725498"/>
                  <a:gd name="connsiteX7" fmla="*/ 449800 w 1696900"/>
                  <a:gd name="connsiteY7" fmla="*/ 150626 h 1725498"/>
                  <a:gd name="connsiteX8" fmla="*/ 0 w 1696900"/>
                  <a:gd name="connsiteY8" fmla="*/ 12 h 1725498"/>
                  <a:gd name="connsiteX0" fmla="*/ 1476376 w 1696900"/>
                  <a:gd name="connsiteY0" fmla="*/ 1724982 h 1725498"/>
                  <a:gd name="connsiteX1" fmla="*/ 1695873 w 1696900"/>
                  <a:gd name="connsiteY1" fmla="*/ 1658042 h 1725498"/>
                  <a:gd name="connsiteX2" fmla="*/ 1382580 w 1696900"/>
                  <a:gd name="connsiteY2" fmla="*/ 1253301 h 1725498"/>
                  <a:gd name="connsiteX3" fmla="*/ 1238974 w 1696900"/>
                  <a:gd name="connsiteY3" fmla="*/ 779412 h 1725498"/>
                  <a:gd name="connsiteX4" fmla="*/ 680367 w 1696900"/>
                  <a:gd name="connsiteY4" fmla="*/ 755116 h 1725498"/>
                  <a:gd name="connsiteX5" fmla="*/ 575243 w 1696900"/>
                  <a:gd name="connsiteY5" fmla="*/ 611373 h 1725498"/>
                  <a:gd name="connsiteX6" fmla="*/ 539095 w 1696900"/>
                  <a:gd name="connsiteY6" fmla="*/ 282793 h 1725498"/>
                  <a:gd name="connsiteX7" fmla="*/ 449800 w 1696900"/>
                  <a:gd name="connsiteY7" fmla="*/ 150626 h 1725498"/>
                  <a:gd name="connsiteX8" fmla="*/ 0 w 1696900"/>
                  <a:gd name="connsiteY8" fmla="*/ 12 h 1725498"/>
                  <a:gd name="connsiteX0" fmla="*/ 1476376 w 1696900"/>
                  <a:gd name="connsiteY0" fmla="*/ 1724982 h 1725498"/>
                  <a:gd name="connsiteX1" fmla="*/ 1695873 w 1696900"/>
                  <a:gd name="connsiteY1" fmla="*/ 1658042 h 1725498"/>
                  <a:gd name="connsiteX2" fmla="*/ 1382580 w 1696900"/>
                  <a:gd name="connsiteY2" fmla="*/ 1253301 h 1725498"/>
                  <a:gd name="connsiteX3" fmla="*/ 1238974 w 1696900"/>
                  <a:gd name="connsiteY3" fmla="*/ 779412 h 1725498"/>
                  <a:gd name="connsiteX4" fmla="*/ 680367 w 1696900"/>
                  <a:gd name="connsiteY4" fmla="*/ 755116 h 1725498"/>
                  <a:gd name="connsiteX5" fmla="*/ 575243 w 1696900"/>
                  <a:gd name="connsiteY5" fmla="*/ 611373 h 1725498"/>
                  <a:gd name="connsiteX6" fmla="*/ 539095 w 1696900"/>
                  <a:gd name="connsiteY6" fmla="*/ 282793 h 1725498"/>
                  <a:gd name="connsiteX7" fmla="*/ 449800 w 1696900"/>
                  <a:gd name="connsiteY7" fmla="*/ 150626 h 1725498"/>
                  <a:gd name="connsiteX8" fmla="*/ 0 w 1696900"/>
                  <a:gd name="connsiteY8" fmla="*/ 12 h 1725498"/>
                  <a:gd name="connsiteX0" fmla="*/ 1476376 w 1696900"/>
                  <a:gd name="connsiteY0" fmla="*/ 1725022 h 1725538"/>
                  <a:gd name="connsiteX1" fmla="*/ 1695873 w 1696900"/>
                  <a:gd name="connsiteY1" fmla="*/ 1658082 h 1725538"/>
                  <a:gd name="connsiteX2" fmla="*/ 1382580 w 1696900"/>
                  <a:gd name="connsiteY2" fmla="*/ 1253341 h 1725538"/>
                  <a:gd name="connsiteX3" fmla="*/ 1238974 w 1696900"/>
                  <a:gd name="connsiteY3" fmla="*/ 779452 h 1725538"/>
                  <a:gd name="connsiteX4" fmla="*/ 680367 w 1696900"/>
                  <a:gd name="connsiteY4" fmla="*/ 755156 h 1725538"/>
                  <a:gd name="connsiteX5" fmla="*/ 575243 w 1696900"/>
                  <a:gd name="connsiteY5" fmla="*/ 611413 h 1725538"/>
                  <a:gd name="connsiteX6" fmla="*/ 539095 w 1696900"/>
                  <a:gd name="connsiteY6" fmla="*/ 282833 h 1725538"/>
                  <a:gd name="connsiteX7" fmla="*/ 449800 w 1696900"/>
                  <a:gd name="connsiteY7" fmla="*/ 150666 h 1725538"/>
                  <a:gd name="connsiteX8" fmla="*/ 0 w 1696900"/>
                  <a:gd name="connsiteY8" fmla="*/ 52 h 1725538"/>
                  <a:gd name="connsiteX0" fmla="*/ 1476376 w 1696900"/>
                  <a:gd name="connsiteY0" fmla="*/ 1724995 h 1725511"/>
                  <a:gd name="connsiteX1" fmla="*/ 1695873 w 1696900"/>
                  <a:gd name="connsiteY1" fmla="*/ 1658055 h 1725511"/>
                  <a:gd name="connsiteX2" fmla="*/ 1382580 w 1696900"/>
                  <a:gd name="connsiteY2" fmla="*/ 1253314 h 1725511"/>
                  <a:gd name="connsiteX3" fmla="*/ 1238974 w 1696900"/>
                  <a:gd name="connsiteY3" fmla="*/ 779425 h 1725511"/>
                  <a:gd name="connsiteX4" fmla="*/ 680367 w 1696900"/>
                  <a:gd name="connsiteY4" fmla="*/ 755129 h 1725511"/>
                  <a:gd name="connsiteX5" fmla="*/ 575243 w 1696900"/>
                  <a:gd name="connsiteY5" fmla="*/ 611386 h 1725511"/>
                  <a:gd name="connsiteX6" fmla="*/ 449800 w 1696900"/>
                  <a:gd name="connsiteY6" fmla="*/ 150639 h 1725511"/>
                  <a:gd name="connsiteX7" fmla="*/ 0 w 1696900"/>
                  <a:gd name="connsiteY7" fmla="*/ 25 h 1725511"/>
                  <a:gd name="connsiteX0" fmla="*/ 1476376 w 1696900"/>
                  <a:gd name="connsiteY0" fmla="*/ 1724995 h 1725511"/>
                  <a:gd name="connsiteX1" fmla="*/ 1695873 w 1696900"/>
                  <a:gd name="connsiteY1" fmla="*/ 1658055 h 1725511"/>
                  <a:gd name="connsiteX2" fmla="*/ 1382580 w 1696900"/>
                  <a:gd name="connsiteY2" fmla="*/ 1253314 h 1725511"/>
                  <a:gd name="connsiteX3" fmla="*/ 1238974 w 1696900"/>
                  <a:gd name="connsiteY3" fmla="*/ 779425 h 1725511"/>
                  <a:gd name="connsiteX4" fmla="*/ 680367 w 1696900"/>
                  <a:gd name="connsiteY4" fmla="*/ 755129 h 1725511"/>
                  <a:gd name="connsiteX5" fmla="*/ 575243 w 1696900"/>
                  <a:gd name="connsiteY5" fmla="*/ 611386 h 1725511"/>
                  <a:gd name="connsiteX6" fmla="*/ 449800 w 1696900"/>
                  <a:gd name="connsiteY6" fmla="*/ 150639 h 1725511"/>
                  <a:gd name="connsiteX7" fmla="*/ 0 w 1696900"/>
                  <a:gd name="connsiteY7" fmla="*/ 25 h 1725511"/>
                  <a:gd name="connsiteX0" fmla="*/ 1476376 w 1696900"/>
                  <a:gd name="connsiteY0" fmla="*/ 1724995 h 1725511"/>
                  <a:gd name="connsiteX1" fmla="*/ 1695873 w 1696900"/>
                  <a:gd name="connsiteY1" fmla="*/ 1658055 h 1725511"/>
                  <a:gd name="connsiteX2" fmla="*/ 1382580 w 1696900"/>
                  <a:gd name="connsiteY2" fmla="*/ 1253314 h 1725511"/>
                  <a:gd name="connsiteX3" fmla="*/ 1238974 w 1696900"/>
                  <a:gd name="connsiteY3" fmla="*/ 779425 h 1725511"/>
                  <a:gd name="connsiteX4" fmla="*/ 680367 w 1696900"/>
                  <a:gd name="connsiteY4" fmla="*/ 755129 h 1725511"/>
                  <a:gd name="connsiteX5" fmla="*/ 575243 w 1696900"/>
                  <a:gd name="connsiteY5" fmla="*/ 611386 h 1725511"/>
                  <a:gd name="connsiteX6" fmla="*/ 449800 w 1696900"/>
                  <a:gd name="connsiteY6" fmla="*/ 150639 h 1725511"/>
                  <a:gd name="connsiteX7" fmla="*/ 0 w 1696900"/>
                  <a:gd name="connsiteY7" fmla="*/ 25 h 1725511"/>
                  <a:gd name="connsiteX0" fmla="*/ 1476376 w 1696900"/>
                  <a:gd name="connsiteY0" fmla="*/ 1724993 h 1725509"/>
                  <a:gd name="connsiteX1" fmla="*/ 1695873 w 1696900"/>
                  <a:gd name="connsiteY1" fmla="*/ 1658053 h 1725509"/>
                  <a:gd name="connsiteX2" fmla="*/ 1382580 w 1696900"/>
                  <a:gd name="connsiteY2" fmla="*/ 1253312 h 1725509"/>
                  <a:gd name="connsiteX3" fmla="*/ 1238974 w 1696900"/>
                  <a:gd name="connsiteY3" fmla="*/ 779423 h 1725509"/>
                  <a:gd name="connsiteX4" fmla="*/ 680367 w 1696900"/>
                  <a:gd name="connsiteY4" fmla="*/ 755127 h 1725509"/>
                  <a:gd name="connsiteX5" fmla="*/ 575243 w 1696900"/>
                  <a:gd name="connsiteY5" fmla="*/ 611384 h 1725509"/>
                  <a:gd name="connsiteX6" fmla="*/ 449800 w 1696900"/>
                  <a:gd name="connsiteY6" fmla="*/ 150637 h 1725509"/>
                  <a:gd name="connsiteX7" fmla="*/ 0 w 1696900"/>
                  <a:gd name="connsiteY7" fmla="*/ 23 h 1725509"/>
                  <a:gd name="connsiteX0" fmla="*/ 1476376 w 1696900"/>
                  <a:gd name="connsiteY0" fmla="*/ 1724987 h 1725503"/>
                  <a:gd name="connsiteX1" fmla="*/ 1695873 w 1696900"/>
                  <a:gd name="connsiteY1" fmla="*/ 1658047 h 1725503"/>
                  <a:gd name="connsiteX2" fmla="*/ 1382580 w 1696900"/>
                  <a:gd name="connsiteY2" fmla="*/ 1253306 h 1725503"/>
                  <a:gd name="connsiteX3" fmla="*/ 1238974 w 1696900"/>
                  <a:gd name="connsiteY3" fmla="*/ 779417 h 1725503"/>
                  <a:gd name="connsiteX4" fmla="*/ 680367 w 1696900"/>
                  <a:gd name="connsiteY4" fmla="*/ 755121 h 1725503"/>
                  <a:gd name="connsiteX5" fmla="*/ 575243 w 1696900"/>
                  <a:gd name="connsiteY5" fmla="*/ 611378 h 1725503"/>
                  <a:gd name="connsiteX6" fmla="*/ 449800 w 1696900"/>
                  <a:gd name="connsiteY6" fmla="*/ 150631 h 1725503"/>
                  <a:gd name="connsiteX7" fmla="*/ 0 w 1696900"/>
                  <a:gd name="connsiteY7" fmla="*/ 17 h 1725503"/>
                  <a:gd name="connsiteX0" fmla="*/ 1476376 w 1696900"/>
                  <a:gd name="connsiteY0" fmla="*/ 1724986 h 1725502"/>
                  <a:gd name="connsiteX1" fmla="*/ 1695873 w 1696900"/>
                  <a:gd name="connsiteY1" fmla="*/ 1658046 h 1725502"/>
                  <a:gd name="connsiteX2" fmla="*/ 1382580 w 1696900"/>
                  <a:gd name="connsiteY2" fmla="*/ 1253305 h 1725502"/>
                  <a:gd name="connsiteX3" fmla="*/ 1238974 w 1696900"/>
                  <a:gd name="connsiteY3" fmla="*/ 779416 h 1725502"/>
                  <a:gd name="connsiteX4" fmla="*/ 680367 w 1696900"/>
                  <a:gd name="connsiteY4" fmla="*/ 755120 h 1725502"/>
                  <a:gd name="connsiteX5" fmla="*/ 575243 w 1696900"/>
                  <a:gd name="connsiteY5" fmla="*/ 611377 h 1725502"/>
                  <a:gd name="connsiteX6" fmla="*/ 449800 w 1696900"/>
                  <a:gd name="connsiteY6" fmla="*/ 150630 h 1725502"/>
                  <a:gd name="connsiteX7" fmla="*/ 0 w 1696900"/>
                  <a:gd name="connsiteY7" fmla="*/ 16 h 1725502"/>
                  <a:gd name="connsiteX0" fmla="*/ 1476376 w 1696900"/>
                  <a:gd name="connsiteY0" fmla="*/ 1724986 h 1725502"/>
                  <a:gd name="connsiteX1" fmla="*/ 1695873 w 1696900"/>
                  <a:gd name="connsiteY1" fmla="*/ 1658046 h 1725502"/>
                  <a:gd name="connsiteX2" fmla="*/ 1382580 w 1696900"/>
                  <a:gd name="connsiteY2" fmla="*/ 1253305 h 1725502"/>
                  <a:gd name="connsiteX3" fmla="*/ 1238974 w 1696900"/>
                  <a:gd name="connsiteY3" fmla="*/ 779416 h 1725502"/>
                  <a:gd name="connsiteX4" fmla="*/ 680367 w 1696900"/>
                  <a:gd name="connsiteY4" fmla="*/ 755120 h 1725502"/>
                  <a:gd name="connsiteX5" fmla="*/ 575243 w 1696900"/>
                  <a:gd name="connsiteY5" fmla="*/ 611377 h 1725502"/>
                  <a:gd name="connsiteX6" fmla="*/ 449800 w 1696900"/>
                  <a:gd name="connsiteY6" fmla="*/ 150630 h 1725502"/>
                  <a:gd name="connsiteX7" fmla="*/ 0 w 1696900"/>
                  <a:gd name="connsiteY7" fmla="*/ 16 h 1725502"/>
                  <a:gd name="connsiteX0" fmla="*/ 1476376 w 1696900"/>
                  <a:gd name="connsiteY0" fmla="*/ 1724992 h 1725508"/>
                  <a:gd name="connsiteX1" fmla="*/ 1695873 w 1696900"/>
                  <a:gd name="connsiteY1" fmla="*/ 1658052 h 1725508"/>
                  <a:gd name="connsiteX2" fmla="*/ 1382580 w 1696900"/>
                  <a:gd name="connsiteY2" fmla="*/ 1253311 h 1725508"/>
                  <a:gd name="connsiteX3" fmla="*/ 1238974 w 1696900"/>
                  <a:gd name="connsiteY3" fmla="*/ 779422 h 1725508"/>
                  <a:gd name="connsiteX4" fmla="*/ 680367 w 1696900"/>
                  <a:gd name="connsiteY4" fmla="*/ 755126 h 1725508"/>
                  <a:gd name="connsiteX5" fmla="*/ 575243 w 1696900"/>
                  <a:gd name="connsiteY5" fmla="*/ 611383 h 1725508"/>
                  <a:gd name="connsiteX6" fmla="*/ 433734 w 1696900"/>
                  <a:gd name="connsiteY6" fmla="*/ 128876 h 1725508"/>
                  <a:gd name="connsiteX7" fmla="*/ 0 w 1696900"/>
                  <a:gd name="connsiteY7" fmla="*/ 22 h 1725508"/>
                  <a:gd name="connsiteX0" fmla="*/ 1476376 w 1696900"/>
                  <a:gd name="connsiteY0" fmla="*/ 1724995 h 1725511"/>
                  <a:gd name="connsiteX1" fmla="*/ 1695873 w 1696900"/>
                  <a:gd name="connsiteY1" fmla="*/ 1658055 h 1725511"/>
                  <a:gd name="connsiteX2" fmla="*/ 1382580 w 1696900"/>
                  <a:gd name="connsiteY2" fmla="*/ 1253314 h 1725511"/>
                  <a:gd name="connsiteX3" fmla="*/ 1238974 w 1696900"/>
                  <a:gd name="connsiteY3" fmla="*/ 779425 h 1725511"/>
                  <a:gd name="connsiteX4" fmla="*/ 680367 w 1696900"/>
                  <a:gd name="connsiteY4" fmla="*/ 755129 h 1725511"/>
                  <a:gd name="connsiteX5" fmla="*/ 575243 w 1696900"/>
                  <a:gd name="connsiteY5" fmla="*/ 611386 h 1725511"/>
                  <a:gd name="connsiteX6" fmla="*/ 437751 w 1696900"/>
                  <a:gd name="connsiteY6" fmla="*/ 122351 h 1725511"/>
                  <a:gd name="connsiteX7" fmla="*/ 0 w 1696900"/>
                  <a:gd name="connsiteY7" fmla="*/ 25 h 1725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96900" h="1725511">
                    <a:moveTo>
                      <a:pt x="1476376" y="1724995"/>
                    </a:moveTo>
                    <a:cubicBezTo>
                      <a:pt x="1662241" y="1729434"/>
                      <a:pt x="1675356" y="1705116"/>
                      <a:pt x="1695873" y="1658055"/>
                    </a:cubicBezTo>
                    <a:cubicBezTo>
                      <a:pt x="1716390" y="1610994"/>
                      <a:pt x="1423250" y="1322866"/>
                      <a:pt x="1382580" y="1253314"/>
                    </a:cubicBezTo>
                    <a:cubicBezTo>
                      <a:pt x="1341910" y="1183762"/>
                      <a:pt x="1356009" y="862456"/>
                      <a:pt x="1238974" y="779425"/>
                    </a:cubicBezTo>
                    <a:cubicBezTo>
                      <a:pt x="1121939" y="696394"/>
                      <a:pt x="790989" y="783135"/>
                      <a:pt x="680367" y="755129"/>
                    </a:cubicBezTo>
                    <a:cubicBezTo>
                      <a:pt x="569745" y="727123"/>
                      <a:pt x="581539" y="712134"/>
                      <a:pt x="575243" y="611386"/>
                    </a:cubicBezTo>
                    <a:cubicBezTo>
                      <a:pt x="564931" y="510638"/>
                      <a:pt x="539161" y="197023"/>
                      <a:pt x="437751" y="122351"/>
                    </a:cubicBezTo>
                    <a:cubicBezTo>
                      <a:pt x="333921" y="45897"/>
                      <a:pt x="186083" y="-1270"/>
                      <a:pt x="0" y="25"/>
                    </a:cubicBezTo>
                  </a:path>
                </a:pathLst>
              </a:custGeom>
              <a:ln w="38100" cmpd="sng">
                <a:solidFill>
                  <a:srgbClr val="000090"/>
                </a:solidFill>
                <a:headEnd type="arrow"/>
                <a:tailEnd type="none"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39" name="Freeform 38"/>
              <p:cNvSpPr/>
              <p:nvPr/>
            </p:nvSpPr>
            <p:spPr>
              <a:xfrm flipH="1">
                <a:off x="3695906" y="1420240"/>
                <a:ext cx="1551339" cy="4799948"/>
              </a:xfrm>
              <a:custGeom>
                <a:avLst/>
                <a:gdLst>
                  <a:gd name="connsiteX0" fmla="*/ 1359893 w 1359893"/>
                  <a:gd name="connsiteY0" fmla="*/ 1501776 h 1501776"/>
                  <a:gd name="connsiteX1" fmla="*/ 1321406 w 1359893"/>
                  <a:gd name="connsiteY1" fmla="*/ 1168256 h 1501776"/>
                  <a:gd name="connsiteX2" fmla="*/ 1257260 w 1359893"/>
                  <a:gd name="connsiteY2" fmla="*/ 1001497 h 1501776"/>
                  <a:gd name="connsiteX3" fmla="*/ 1154626 w 1359893"/>
                  <a:gd name="connsiteY3" fmla="*/ 834737 h 1501776"/>
                  <a:gd name="connsiteX4" fmla="*/ 1090480 w 1359893"/>
                  <a:gd name="connsiteY4" fmla="*/ 757771 h 1501776"/>
                  <a:gd name="connsiteX5" fmla="*/ 1051993 w 1359893"/>
                  <a:gd name="connsiteY5" fmla="*/ 680804 h 1501776"/>
                  <a:gd name="connsiteX6" fmla="*/ 885213 w 1359893"/>
                  <a:gd name="connsiteY6" fmla="*/ 488389 h 1501776"/>
                  <a:gd name="connsiteX7" fmla="*/ 756922 w 1359893"/>
                  <a:gd name="connsiteY7" fmla="*/ 385768 h 1501776"/>
                  <a:gd name="connsiteX8" fmla="*/ 692776 w 1359893"/>
                  <a:gd name="connsiteY8" fmla="*/ 334457 h 1501776"/>
                  <a:gd name="connsiteX9" fmla="*/ 461850 w 1359893"/>
                  <a:gd name="connsiteY9" fmla="*/ 219008 h 1501776"/>
                  <a:gd name="connsiteX10" fmla="*/ 384875 w 1359893"/>
                  <a:gd name="connsiteY10" fmla="*/ 180525 h 1501776"/>
                  <a:gd name="connsiteX11" fmla="*/ 218096 w 1359893"/>
                  <a:gd name="connsiteY11" fmla="*/ 90731 h 1501776"/>
                  <a:gd name="connsiteX12" fmla="*/ 166779 w 1359893"/>
                  <a:gd name="connsiteY12" fmla="*/ 52248 h 1501776"/>
                  <a:gd name="connsiteX13" fmla="*/ 128292 w 1359893"/>
                  <a:gd name="connsiteY13" fmla="*/ 39420 h 1501776"/>
                  <a:gd name="connsiteX14" fmla="*/ 38487 w 1359893"/>
                  <a:gd name="connsiteY14" fmla="*/ 937 h 1501776"/>
                  <a:gd name="connsiteX15" fmla="*/ 0 w 1359893"/>
                  <a:gd name="connsiteY15" fmla="*/ 937 h 1501776"/>
                  <a:gd name="connsiteX0" fmla="*/ 1359893 w 1359893"/>
                  <a:gd name="connsiteY0" fmla="*/ 1501776 h 1501776"/>
                  <a:gd name="connsiteX1" fmla="*/ 1321406 w 1359893"/>
                  <a:gd name="connsiteY1" fmla="*/ 1168256 h 1501776"/>
                  <a:gd name="connsiteX2" fmla="*/ 1154626 w 1359893"/>
                  <a:gd name="connsiteY2" fmla="*/ 834737 h 1501776"/>
                  <a:gd name="connsiteX3" fmla="*/ 1090480 w 1359893"/>
                  <a:gd name="connsiteY3" fmla="*/ 757771 h 1501776"/>
                  <a:gd name="connsiteX4" fmla="*/ 1051993 w 1359893"/>
                  <a:gd name="connsiteY4" fmla="*/ 680804 h 1501776"/>
                  <a:gd name="connsiteX5" fmla="*/ 885213 w 1359893"/>
                  <a:gd name="connsiteY5" fmla="*/ 488389 h 1501776"/>
                  <a:gd name="connsiteX6" fmla="*/ 756922 w 1359893"/>
                  <a:gd name="connsiteY6" fmla="*/ 385768 h 1501776"/>
                  <a:gd name="connsiteX7" fmla="*/ 692776 w 1359893"/>
                  <a:gd name="connsiteY7" fmla="*/ 334457 h 1501776"/>
                  <a:gd name="connsiteX8" fmla="*/ 461850 w 1359893"/>
                  <a:gd name="connsiteY8" fmla="*/ 219008 h 1501776"/>
                  <a:gd name="connsiteX9" fmla="*/ 384875 w 1359893"/>
                  <a:gd name="connsiteY9" fmla="*/ 180525 h 1501776"/>
                  <a:gd name="connsiteX10" fmla="*/ 218096 w 1359893"/>
                  <a:gd name="connsiteY10" fmla="*/ 90731 h 1501776"/>
                  <a:gd name="connsiteX11" fmla="*/ 166779 w 1359893"/>
                  <a:gd name="connsiteY11" fmla="*/ 52248 h 1501776"/>
                  <a:gd name="connsiteX12" fmla="*/ 128292 w 1359893"/>
                  <a:gd name="connsiteY12" fmla="*/ 39420 h 1501776"/>
                  <a:gd name="connsiteX13" fmla="*/ 38487 w 1359893"/>
                  <a:gd name="connsiteY13" fmla="*/ 937 h 1501776"/>
                  <a:gd name="connsiteX14" fmla="*/ 0 w 1359893"/>
                  <a:gd name="connsiteY14" fmla="*/ 937 h 1501776"/>
                  <a:gd name="connsiteX0" fmla="*/ 1359893 w 1359893"/>
                  <a:gd name="connsiteY0" fmla="*/ 1501776 h 1501776"/>
                  <a:gd name="connsiteX1" fmla="*/ 1321406 w 1359893"/>
                  <a:gd name="connsiteY1" fmla="*/ 1168256 h 1501776"/>
                  <a:gd name="connsiteX2" fmla="*/ 1154626 w 1359893"/>
                  <a:gd name="connsiteY2" fmla="*/ 834737 h 1501776"/>
                  <a:gd name="connsiteX3" fmla="*/ 1051993 w 1359893"/>
                  <a:gd name="connsiteY3" fmla="*/ 680804 h 1501776"/>
                  <a:gd name="connsiteX4" fmla="*/ 885213 w 1359893"/>
                  <a:gd name="connsiteY4" fmla="*/ 488389 h 1501776"/>
                  <a:gd name="connsiteX5" fmla="*/ 756922 w 1359893"/>
                  <a:gd name="connsiteY5" fmla="*/ 385768 h 1501776"/>
                  <a:gd name="connsiteX6" fmla="*/ 692776 w 1359893"/>
                  <a:gd name="connsiteY6" fmla="*/ 334457 h 1501776"/>
                  <a:gd name="connsiteX7" fmla="*/ 461850 w 1359893"/>
                  <a:gd name="connsiteY7" fmla="*/ 219008 h 1501776"/>
                  <a:gd name="connsiteX8" fmla="*/ 384875 w 1359893"/>
                  <a:gd name="connsiteY8" fmla="*/ 180525 h 1501776"/>
                  <a:gd name="connsiteX9" fmla="*/ 218096 w 1359893"/>
                  <a:gd name="connsiteY9" fmla="*/ 90731 h 1501776"/>
                  <a:gd name="connsiteX10" fmla="*/ 166779 w 1359893"/>
                  <a:gd name="connsiteY10" fmla="*/ 52248 h 1501776"/>
                  <a:gd name="connsiteX11" fmla="*/ 128292 w 1359893"/>
                  <a:gd name="connsiteY11" fmla="*/ 39420 h 1501776"/>
                  <a:gd name="connsiteX12" fmla="*/ 38487 w 1359893"/>
                  <a:gd name="connsiteY12" fmla="*/ 937 h 1501776"/>
                  <a:gd name="connsiteX13" fmla="*/ 0 w 1359893"/>
                  <a:gd name="connsiteY13" fmla="*/ 937 h 1501776"/>
                  <a:gd name="connsiteX0" fmla="*/ 1359893 w 1359893"/>
                  <a:gd name="connsiteY0" fmla="*/ 1501776 h 1501776"/>
                  <a:gd name="connsiteX1" fmla="*/ 1321406 w 1359893"/>
                  <a:gd name="connsiteY1" fmla="*/ 1168256 h 1501776"/>
                  <a:gd name="connsiteX2" fmla="*/ 1154626 w 1359893"/>
                  <a:gd name="connsiteY2" fmla="*/ 834737 h 1501776"/>
                  <a:gd name="connsiteX3" fmla="*/ 1051993 w 1359893"/>
                  <a:gd name="connsiteY3" fmla="*/ 680804 h 1501776"/>
                  <a:gd name="connsiteX4" fmla="*/ 885213 w 1359893"/>
                  <a:gd name="connsiteY4" fmla="*/ 488389 h 1501776"/>
                  <a:gd name="connsiteX5" fmla="*/ 692776 w 1359893"/>
                  <a:gd name="connsiteY5" fmla="*/ 334457 h 1501776"/>
                  <a:gd name="connsiteX6" fmla="*/ 461850 w 1359893"/>
                  <a:gd name="connsiteY6" fmla="*/ 219008 h 1501776"/>
                  <a:gd name="connsiteX7" fmla="*/ 384875 w 1359893"/>
                  <a:gd name="connsiteY7" fmla="*/ 180525 h 1501776"/>
                  <a:gd name="connsiteX8" fmla="*/ 218096 w 1359893"/>
                  <a:gd name="connsiteY8" fmla="*/ 90731 h 1501776"/>
                  <a:gd name="connsiteX9" fmla="*/ 166779 w 1359893"/>
                  <a:gd name="connsiteY9" fmla="*/ 52248 h 1501776"/>
                  <a:gd name="connsiteX10" fmla="*/ 128292 w 1359893"/>
                  <a:gd name="connsiteY10" fmla="*/ 39420 h 1501776"/>
                  <a:gd name="connsiteX11" fmla="*/ 38487 w 1359893"/>
                  <a:gd name="connsiteY11" fmla="*/ 937 h 1501776"/>
                  <a:gd name="connsiteX12" fmla="*/ 0 w 1359893"/>
                  <a:gd name="connsiteY12" fmla="*/ 937 h 1501776"/>
                  <a:gd name="connsiteX0" fmla="*/ 1359893 w 1359893"/>
                  <a:gd name="connsiteY0" fmla="*/ 1501776 h 1501776"/>
                  <a:gd name="connsiteX1" fmla="*/ 1321406 w 1359893"/>
                  <a:gd name="connsiteY1" fmla="*/ 1168256 h 1501776"/>
                  <a:gd name="connsiteX2" fmla="*/ 1154626 w 1359893"/>
                  <a:gd name="connsiteY2" fmla="*/ 834737 h 1501776"/>
                  <a:gd name="connsiteX3" fmla="*/ 1051993 w 1359893"/>
                  <a:gd name="connsiteY3" fmla="*/ 680804 h 1501776"/>
                  <a:gd name="connsiteX4" fmla="*/ 885213 w 1359893"/>
                  <a:gd name="connsiteY4" fmla="*/ 488389 h 1501776"/>
                  <a:gd name="connsiteX5" fmla="*/ 692776 w 1359893"/>
                  <a:gd name="connsiteY5" fmla="*/ 334457 h 1501776"/>
                  <a:gd name="connsiteX6" fmla="*/ 461850 w 1359893"/>
                  <a:gd name="connsiteY6" fmla="*/ 219008 h 1501776"/>
                  <a:gd name="connsiteX7" fmla="*/ 218096 w 1359893"/>
                  <a:gd name="connsiteY7" fmla="*/ 90731 h 1501776"/>
                  <a:gd name="connsiteX8" fmla="*/ 166779 w 1359893"/>
                  <a:gd name="connsiteY8" fmla="*/ 52248 h 1501776"/>
                  <a:gd name="connsiteX9" fmla="*/ 128292 w 1359893"/>
                  <a:gd name="connsiteY9" fmla="*/ 39420 h 1501776"/>
                  <a:gd name="connsiteX10" fmla="*/ 38487 w 1359893"/>
                  <a:gd name="connsiteY10" fmla="*/ 937 h 1501776"/>
                  <a:gd name="connsiteX11" fmla="*/ 0 w 1359893"/>
                  <a:gd name="connsiteY11" fmla="*/ 937 h 1501776"/>
                  <a:gd name="connsiteX0" fmla="*/ 1359893 w 1359893"/>
                  <a:gd name="connsiteY0" fmla="*/ 1504639 h 1504639"/>
                  <a:gd name="connsiteX1" fmla="*/ 1321406 w 1359893"/>
                  <a:gd name="connsiteY1" fmla="*/ 1171119 h 1504639"/>
                  <a:gd name="connsiteX2" fmla="*/ 1154626 w 1359893"/>
                  <a:gd name="connsiteY2" fmla="*/ 837600 h 1504639"/>
                  <a:gd name="connsiteX3" fmla="*/ 1051993 w 1359893"/>
                  <a:gd name="connsiteY3" fmla="*/ 683667 h 1504639"/>
                  <a:gd name="connsiteX4" fmla="*/ 885213 w 1359893"/>
                  <a:gd name="connsiteY4" fmla="*/ 491252 h 1504639"/>
                  <a:gd name="connsiteX5" fmla="*/ 692776 w 1359893"/>
                  <a:gd name="connsiteY5" fmla="*/ 337320 h 1504639"/>
                  <a:gd name="connsiteX6" fmla="*/ 461850 w 1359893"/>
                  <a:gd name="connsiteY6" fmla="*/ 221871 h 1504639"/>
                  <a:gd name="connsiteX7" fmla="*/ 218096 w 1359893"/>
                  <a:gd name="connsiteY7" fmla="*/ 93594 h 1504639"/>
                  <a:gd name="connsiteX8" fmla="*/ 166779 w 1359893"/>
                  <a:gd name="connsiteY8" fmla="*/ 55111 h 1504639"/>
                  <a:gd name="connsiteX9" fmla="*/ 38487 w 1359893"/>
                  <a:gd name="connsiteY9" fmla="*/ 3800 h 1504639"/>
                  <a:gd name="connsiteX10" fmla="*/ 0 w 1359893"/>
                  <a:gd name="connsiteY10" fmla="*/ 3800 h 1504639"/>
                  <a:gd name="connsiteX0" fmla="*/ 1359893 w 1359893"/>
                  <a:gd name="connsiteY0" fmla="*/ 1507490 h 1507490"/>
                  <a:gd name="connsiteX1" fmla="*/ 1321406 w 1359893"/>
                  <a:gd name="connsiteY1" fmla="*/ 1173970 h 1507490"/>
                  <a:gd name="connsiteX2" fmla="*/ 1154626 w 1359893"/>
                  <a:gd name="connsiteY2" fmla="*/ 840451 h 1507490"/>
                  <a:gd name="connsiteX3" fmla="*/ 1051993 w 1359893"/>
                  <a:gd name="connsiteY3" fmla="*/ 686518 h 1507490"/>
                  <a:gd name="connsiteX4" fmla="*/ 885213 w 1359893"/>
                  <a:gd name="connsiteY4" fmla="*/ 494103 h 1507490"/>
                  <a:gd name="connsiteX5" fmla="*/ 692776 w 1359893"/>
                  <a:gd name="connsiteY5" fmla="*/ 340171 h 1507490"/>
                  <a:gd name="connsiteX6" fmla="*/ 461850 w 1359893"/>
                  <a:gd name="connsiteY6" fmla="*/ 224722 h 1507490"/>
                  <a:gd name="connsiteX7" fmla="*/ 218096 w 1359893"/>
                  <a:gd name="connsiteY7" fmla="*/ 96445 h 1507490"/>
                  <a:gd name="connsiteX8" fmla="*/ 38487 w 1359893"/>
                  <a:gd name="connsiteY8" fmla="*/ 6651 h 1507490"/>
                  <a:gd name="connsiteX9" fmla="*/ 0 w 1359893"/>
                  <a:gd name="connsiteY9" fmla="*/ 6651 h 1507490"/>
                  <a:gd name="connsiteX0" fmla="*/ 1359893 w 1359893"/>
                  <a:gd name="connsiteY0" fmla="*/ 1500839 h 1500839"/>
                  <a:gd name="connsiteX1" fmla="*/ 1321406 w 1359893"/>
                  <a:gd name="connsiteY1" fmla="*/ 1167319 h 1500839"/>
                  <a:gd name="connsiteX2" fmla="*/ 1154626 w 1359893"/>
                  <a:gd name="connsiteY2" fmla="*/ 833800 h 1500839"/>
                  <a:gd name="connsiteX3" fmla="*/ 1051993 w 1359893"/>
                  <a:gd name="connsiteY3" fmla="*/ 679867 h 1500839"/>
                  <a:gd name="connsiteX4" fmla="*/ 885213 w 1359893"/>
                  <a:gd name="connsiteY4" fmla="*/ 487452 h 1500839"/>
                  <a:gd name="connsiteX5" fmla="*/ 692776 w 1359893"/>
                  <a:gd name="connsiteY5" fmla="*/ 333520 h 1500839"/>
                  <a:gd name="connsiteX6" fmla="*/ 461850 w 1359893"/>
                  <a:gd name="connsiteY6" fmla="*/ 218071 h 1500839"/>
                  <a:gd name="connsiteX7" fmla="*/ 218096 w 1359893"/>
                  <a:gd name="connsiteY7" fmla="*/ 89794 h 1500839"/>
                  <a:gd name="connsiteX8" fmla="*/ 0 w 1359893"/>
                  <a:gd name="connsiteY8" fmla="*/ 0 h 1500839"/>
                  <a:gd name="connsiteX0" fmla="*/ 1359893 w 1359893"/>
                  <a:gd name="connsiteY0" fmla="*/ 1500839 h 1500839"/>
                  <a:gd name="connsiteX1" fmla="*/ 1321406 w 1359893"/>
                  <a:gd name="connsiteY1" fmla="*/ 1167319 h 1500839"/>
                  <a:gd name="connsiteX2" fmla="*/ 1154626 w 1359893"/>
                  <a:gd name="connsiteY2" fmla="*/ 833800 h 1500839"/>
                  <a:gd name="connsiteX3" fmla="*/ 1051993 w 1359893"/>
                  <a:gd name="connsiteY3" fmla="*/ 679867 h 1500839"/>
                  <a:gd name="connsiteX4" fmla="*/ 885213 w 1359893"/>
                  <a:gd name="connsiteY4" fmla="*/ 487452 h 1500839"/>
                  <a:gd name="connsiteX5" fmla="*/ 692776 w 1359893"/>
                  <a:gd name="connsiteY5" fmla="*/ 333520 h 1500839"/>
                  <a:gd name="connsiteX6" fmla="*/ 461850 w 1359893"/>
                  <a:gd name="connsiteY6" fmla="*/ 218071 h 1500839"/>
                  <a:gd name="connsiteX7" fmla="*/ 0 w 1359893"/>
                  <a:gd name="connsiteY7" fmla="*/ 0 h 1500839"/>
                  <a:gd name="connsiteX0" fmla="*/ 1359893 w 1359893"/>
                  <a:gd name="connsiteY0" fmla="*/ 1500839 h 1500839"/>
                  <a:gd name="connsiteX1" fmla="*/ 1321406 w 1359893"/>
                  <a:gd name="connsiteY1" fmla="*/ 1167319 h 1500839"/>
                  <a:gd name="connsiteX2" fmla="*/ 1154626 w 1359893"/>
                  <a:gd name="connsiteY2" fmla="*/ 833800 h 1500839"/>
                  <a:gd name="connsiteX3" fmla="*/ 1051993 w 1359893"/>
                  <a:gd name="connsiteY3" fmla="*/ 679867 h 1500839"/>
                  <a:gd name="connsiteX4" fmla="*/ 885213 w 1359893"/>
                  <a:gd name="connsiteY4" fmla="*/ 487452 h 1500839"/>
                  <a:gd name="connsiteX5" fmla="*/ 461850 w 1359893"/>
                  <a:gd name="connsiteY5" fmla="*/ 218071 h 1500839"/>
                  <a:gd name="connsiteX6" fmla="*/ 0 w 1359893"/>
                  <a:gd name="connsiteY6" fmla="*/ 0 h 1500839"/>
                  <a:gd name="connsiteX0" fmla="*/ 1359893 w 1359893"/>
                  <a:gd name="connsiteY0" fmla="*/ 1500839 h 1500839"/>
                  <a:gd name="connsiteX1" fmla="*/ 1321406 w 1359893"/>
                  <a:gd name="connsiteY1" fmla="*/ 1167319 h 1500839"/>
                  <a:gd name="connsiteX2" fmla="*/ 1154626 w 1359893"/>
                  <a:gd name="connsiteY2" fmla="*/ 833800 h 1500839"/>
                  <a:gd name="connsiteX3" fmla="*/ 885213 w 1359893"/>
                  <a:gd name="connsiteY3" fmla="*/ 487452 h 1500839"/>
                  <a:gd name="connsiteX4" fmla="*/ 461850 w 1359893"/>
                  <a:gd name="connsiteY4" fmla="*/ 218071 h 1500839"/>
                  <a:gd name="connsiteX5" fmla="*/ 0 w 1359893"/>
                  <a:gd name="connsiteY5" fmla="*/ 0 h 1500839"/>
                  <a:gd name="connsiteX0" fmla="*/ 1359893 w 1359893"/>
                  <a:gd name="connsiteY0" fmla="*/ 1500839 h 1500839"/>
                  <a:gd name="connsiteX1" fmla="*/ 1154626 w 1359893"/>
                  <a:gd name="connsiteY1" fmla="*/ 833800 h 1500839"/>
                  <a:gd name="connsiteX2" fmla="*/ 885213 w 1359893"/>
                  <a:gd name="connsiteY2" fmla="*/ 487452 h 1500839"/>
                  <a:gd name="connsiteX3" fmla="*/ 461850 w 1359893"/>
                  <a:gd name="connsiteY3" fmla="*/ 218071 h 1500839"/>
                  <a:gd name="connsiteX4" fmla="*/ 0 w 1359893"/>
                  <a:gd name="connsiteY4" fmla="*/ 0 h 1500839"/>
                  <a:gd name="connsiteX0" fmla="*/ 1359893 w 1368097"/>
                  <a:gd name="connsiteY0" fmla="*/ 1500839 h 1545611"/>
                  <a:gd name="connsiteX1" fmla="*/ 1350446 w 1368097"/>
                  <a:gd name="connsiteY1" fmla="*/ 1494828 h 1545611"/>
                  <a:gd name="connsiteX2" fmla="*/ 1154626 w 1368097"/>
                  <a:gd name="connsiteY2" fmla="*/ 833800 h 1545611"/>
                  <a:gd name="connsiteX3" fmla="*/ 885213 w 1368097"/>
                  <a:gd name="connsiteY3" fmla="*/ 487452 h 1545611"/>
                  <a:gd name="connsiteX4" fmla="*/ 461850 w 1368097"/>
                  <a:gd name="connsiteY4" fmla="*/ 218071 h 1545611"/>
                  <a:gd name="connsiteX5" fmla="*/ 0 w 1368097"/>
                  <a:gd name="connsiteY5" fmla="*/ 0 h 1545611"/>
                  <a:gd name="connsiteX0" fmla="*/ 1359893 w 1404006"/>
                  <a:gd name="connsiteY0" fmla="*/ 1500839 h 1500839"/>
                  <a:gd name="connsiteX1" fmla="*/ 1394629 w 1404006"/>
                  <a:gd name="connsiteY1" fmla="*/ 1242409 h 1500839"/>
                  <a:gd name="connsiteX2" fmla="*/ 1154626 w 1404006"/>
                  <a:gd name="connsiteY2" fmla="*/ 833800 h 1500839"/>
                  <a:gd name="connsiteX3" fmla="*/ 885213 w 1404006"/>
                  <a:gd name="connsiteY3" fmla="*/ 487452 h 1500839"/>
                  <a:gd name="connsiteX4" fmla="*/ 461850 w 1404006"/>
                  <a:gd name="connsiteY4" fmla="*/ 218071 h 1500839"/>
                  <a:gd name="connsiteX5" fmla="*/ 0 w 1404006"/>
                  <a:gd name="connsiteY5" fmla="*/ 0 h 1500839"/>
                  <a:gd name="connsiteX0" fmla="*/ 1271529 w 1399456"/>
                  <a:gd name="connsiteY0" fmla="*/ 1524775 h 1524775"/>
                  <a:gd name="connsiteX1" fmla="*/ 1394629 w 1399456"/>
                  <a:gd name="connsiteY1" fmla="*/ 1242409 h 1524775"/>
                  <a:gd name="connsiteX2" fmla="*/ 1154626 w 1399456"/>
                  <a:gd name="connsiteY2" fmla="*/ 833800 h 1524775"/>
                  <a:gd name="connsiteX3" fmla="*/ 885213 w 1399456"/>
                  <a:gd name="connsiteY3" fmla="*/ 487452 h 1524775"/>
                  <a:gd name="connsiteX4" fmla="*/ 461850 w 1399456"/>
                  <a:gd name="connsiteY4" fmla="*/ 218071 h 1524775"/>
                  <a:gd name="connsiteX5" fmla="*/ 0 w 1399456"/>
                  <a:gd name="connsiteY5" fmla="*/ 0 h 1524775"/>
                  <a:gd name="connsiteX0" fmla="*/ 1271529 w 1439706"/>
                  <a:gd name="connsiteY0" fmla="*/ 1524775 h 1524775"/>
                  <a:gd name="connsiteX1" fmla="*/ 1430778 w 1439706"/>
                  <a:gd name="connsiteY1" fmla="*/ 1460011 h 1524775"/>
                  <a:gd name="connsiteX2" fmla="*/ 1394629 w 1439706"/>
                  <a:gd name="connsiteY2" fmla="*/ 1242409 h 1524775"/>
                  <a:gd name="connsiteX3" fmla="*/ 1154626 w 1439706"/>
                  <a:gd name="connsiteY3" fmla="*/ 833800 h 1524775"/>
                  <a:gd name="connsiteX4" fmla="*/ 885213 w 1439706"/>
                  <a:gd name="connsiteY4" fmla="*/ 487452 h 1524775"/>
                  <a:gd name="connsiteX5" fmla="*/ 461850 w 1439706"/>
                  <a:gd name="connsiteY5" fmla="*/ 218071 h 1524775"/>
                  <a:gd name="connsiteX6" fmla="*/ 0 w 1439706"/>
                  <a:gd name="connsiteY6" fmla="*/ 0 h 1524775"/>
                  <a:gd name="connsiteX0" fmla="*/ 1271529 w 1439706"/>
                  <a:gd name="connsiteY0" fmla="*/ 1524775 h 1525331"/>
                  <a:gd name="connsiteX1" fmla="*/ 1430778 w 1439706"/>
                  <a:gd name="connsiteY1" fmla="*/ 1460011 h 1525331"/>
                  <a:gd name="connsiteX2" fmla="*/ 1394629 w 1439706"/>
                  <a:gd name="connsiteY2" fmla="*/ 1242409 h 1525331"/>
                  <a:gd name="connsiteX3" fmla="*/ 1154626 w 1439706"/>
                  <a:gd name="connsiteY3" fmla="*/ 833800 h 1525331"/>
                  <a:gd name="connsiteX4" fmla="*/ 885213 w 1439706"/>
                  <a:gd name="connsiteY4" fmla="*/ 487452 h 1525331"/>
                  <a:gd name="connsiteX5" fmla="*/ 461850 w 1439706"/>
                  <a:gd name="connsiteY5" fmla="*/ 218071 h 1525331"/>
                  <a:gd name="connsiteX6" fmla="*/ 0 w 1439706"/>
                  <a:gd name="connsiteY6" fmla="*/ 0 h 1525331"/>
                  <a:gd name="connsiteX0" fmla="*/ 1271529 w 1433825"/>
                  <a:gd name="connsiteY0" fmla="*/ 1524775 h 1525331"/>
                  <a:gd name="connsiteX1" fmla="*/ 1430778 w 1433825"/>
                  <a:gd name="connsiteY1" fmla="*/ 1460011 h 1525331"/>
                  <a:gd name="connsiteX2" fmla="*/ 1322330 w 1433825"/>
                  <a:gd name="connsiteY2" fmla="*/ 1096615 h 1525331"/>
                  <a:gd name="connsiteX3" fmla="*/ 1154626 w 1433825"/>
                  <a:gd name="connsiteY3" fmla="*/ 833800 h 1525331"/>
                  <a:gd name="connsiteX4" fmla="*/ 885213 w 1433825"/>
                  <a:gd name="connsiteY4" fmla="*/ 487452 h 1525331"/>
                  <a:gd name="connsiteX5" fmla="*/ 461850 w 1433825"/>
                  <a:gd name="connsiteY5" fmla="*/ 218071 h 1525331"/>
                  <a:gd name="connsiteX6" fmla="*/ 0 w 1433825"/>
                  <a:gd name="connsiteY6" fmla="*/ 0 h 1525331"/>
                  <a:gd name="connsiteX0" fmla="*/ 1271529 w 1431892"/>
                  <a:gd name="connsiteY0" fmla="*/ 1524775 h 1525331"/>
                  <a:gd name="connsiteX1" fmla="*/ 1430778 w 1431892"/>
                  <a:gd name="connsiteY1" fmla="*/ 1460011 h 1525331"/>
                  <a:gd name="connsiteX2" fmla="*/ 1141584 w 1431892"/>
                  <a:gd name="connsiteY2" fmla="*/ 876836 h 1525331"/>
                  <a:gd name="connsiteX3" fmla="*/ 1154626 w 1431892"/>
                  <a:gd name="connsiteY3" fmla="*/ 833800 h 1525331"/>
                  <a:gd name="connsiteX4" fmla="*/ 885213 w 1431892"/>
                  <a:gd name="connsiteY4" fmla="*/ 487452 h 1525331"/>
                  <a:gd name="connsiteX5" fmla="*/ 461850 w 1431892"/>
                  <a:gd name="connsiteY5" fmla="*/ 218071 h 1525331"/>
                  <a:gd name="connsiteX6" fmla="*/ 0 w 1431892"/>
                  <a:gd name="connsiteY6" fmla="*/ 0 h 1525331"/>
                  <a:gd name="connsiteX0" fmla="*/ 1271529 w 1431892"/>
                  <a:gd name="connsiteY0" fmla="*/ 1524775 h 1525331"/>
                  <a:gd name="connsiteX1" fmla="*/ 1430778 w 1431892"/>
                  <a:gd name="connsiteY1" fmla="*/ 1460011 h 1525331"/>
                  <a:gd name="connsiteX2" fmla="*/ 1141584 w 1431892"/>
                  <a:gd name="connsiteY2" fmla="*/ 876836 h 1525331"/>
                  <a:gd name="connsiteX3" fmla="*/ 893547 w 1431892"/>
                  <a:gd name="connsiteY3" fmla="*/ 611845 h 1525331"/>
                  <a:gd name="connsiteX4" fmla="*/ 885213 w 1431892"/>
                  <a:gd name="connsiteY4" fmla="*/ 487452 h 1525331"/>
                  <a:gd name="connsiteX5" fmla="*/ 461850 w 1431892"/>
                  <a:gd name="connsiteY5" fmla="*/ 218071 h 1525331"/>
                  <a:gd name="connsiteX6" fmla="*/ 0 w 1431892"/>
                  <a:gd name="connsiteY6" fmla="*/ 0 h 1525331"/>
                  <a:gd name="connsiteX0" fmla="*/ 1271529 w 1431892"/>
                  <a:gd name="connsiteY0" fmla="*/ 1524775 h 1525331"/>
                  <a:gd name="connsiteX1" fmla="*/ 1430778 w 1431892"/>
                  <a:gd name="connsiteY1" fmla="*/ 1460011 h 1525331"/>
                  <a:gd name="connsiteX2" fmla="*/ 1141584 w 1431892"/>
                  <a:gd name="connsiteY2" fmla="*/ 876836 h 1525331"/>
                  <a:gd name="connsiteX3" fmla="*/ 893547 w 1431892"/>
                  <a:gd name="connsiteY3" fmla="*/ 611845 h 1525331"/>
                  <a:gd name="connsiteX4" fmla="*/ 314857 w 1431892"/>
                  <a:gd name="connsiteY4" fmla="*/ 563613 h 1525331"/>
                  <a:gd name="connsiteX5" fmla="*/ 461850 w 1431892"/>
                  <a:gd name="connsiteY5" fmla="*/ 218071 h 1525331"/>
                  <a:gd name="connsiteX6" fmla="*/ 0 w 1431892"/>
                  <a:gd name="connsiteY6" fmla="*/ 0 h 1525331"/>
                  <a:gd name="connsiteX0" fmla="*/ 1271529 w 1431892"/>
                  <a:gd name="connsiteY0" fmla="*/ 1524775 h 1525331"/>
                  <a:gd name="connsiteX1" fmla="*/ 1430778 w 1431892"/>
                  <a:gd name="connsiteY1" fmla="*/ 1460011 h 1525331"/>
                  <a:gd name="connsiteX2" fmla="*/ 1141584 w 1431892"/>
                  <a:gd name="connsiteY2" fmla="*/ 876836 h 1525331"/>
                  <a:gd name="connsiteX3" fmla="*/ 973879 w 1431892"/>
                  <a:gd name="connsiteY3" fmla="*/ 581381 h 1525331"/>
                  <a:gd name="connsiteX4" fmla="*/ 314857 w 1431892"/>
                  <a:gd name="connsiteY4" fmla="*/ 563613 h 1525331"/>
                  <a:gd name="connsiteX5" fmla="*/ 461850 w 1431892"/>
                  <a:gd name="connsiteY5" fmla="*/ 218071 h 1525331"/>
                  <a:gd name="connsiteX6" fmla="*/ 0 w 1431892"/>
                  <a:gd name="connsiteY6" fmla="*/ 0 h 1525331"/>
                  <a:gd name="connsiteX0" fmla="*/ 1271529 w 1431892"/>
                  <a:gd name="connsiteY0" fmla="*/ 1546458 h 1547014"/>
                  <a:gd name="connsiteX1" fmla="*/ 1430778 w 1431892"/>
                  <a:gd name="connsiteY1" fmla="*/ 1481694 h 1547014"/>
                  <a:gd name="connsiteX2" fmla="*/ 1141584 w 1431892"/>
                  <a:gd name="connsiteY2" fmla="*/ 898519 h 1547014"/>
                  <a:gd name="connsiteX3" fmla="*/ 973879 w 1431892"/>
                  <a:gd name="connsiteY3" fmla="*/ 603064 h 1547014"/>
                  <a:gd name="connsiteX4" fmla="*/ 314857 w 1431892"/>
                  <a:gd name="connsiteY4" fmla="*/ 585296 h 1547014"/>
                  <a:gd name="connsiteX5" fmla="*/ 196755 w 1431892"/>
                  <a:gd name="connsiteY5" fmla="*/ 30855 h 1547014"/>
                  <a:gd name="connsiteX6" fmla="*/ 0 w 1431892"/>
                  <a:gd name="connsiteY6" fmla="*/ 21683 h 1547014"/>
                  <a:gd name="connsiteX0" fmla="*/ 1536624 w 1696987"/>
                  <a:gd name="connsiteY0" fmla="*/ 1722794 h 1723350"/>
                  <a:gd name="connsiteX1" fmla="*/ 1695873 w 1696987"/>
                  <a:gd name="connsiteY1" fmla="*/ 1658030 h 1723350"/>
                  <a:gd name="connsiteX2" fmla="*/ 1406679 w 1696987"/>
                  <a:gd name="connsiteY2" fmla="*/ 1074855 h 1723350"/>
                  <a:gd name="connsiteX3" fmla="*/ 1238974 w 1696987"/>
                  <a:gd name="connsiteY3" fmla="*/ 779400 h 1723350"/>
                  <a:gd name="connsiteX4" fmla="*/ 579952 w 1696987"/>
                  <a:gd name="connsiteY4" fmla="*/ 761632 h 1723350"/>
                  <a:gd name="connsiteX5" fmla="*/ 461850 w 1696987"/>
                  <a:gd name="connsiteY5" fmla="*/ 207191 h 1723350"/>
                  <a:gd name="connsiteX6" fmla="*/ 0 w 1696987"/>
                  <a:gd name="connsiteY6" fmla="*/ 0 h 1723350"/>
                  <a:gd name="connsiteX0" fmla="*/ 1536624 w 1696987"/>
                  <a:gd name="connsiteY0" fmla="*/ 1722794 h 1723350"/>
                  <a:gd name="connsiteX1" fmla="*/ 1695873 w 1696987"/>
                  <a:gd name="connsiteY1" fmla="*/ 1658030 h 1723350"/>
                  <a:gd name="connsiteX2" fmla="*/ 1406679 w 1696987"/>
                  <a:gd name="connsiteY2" fmla="*/ 1074855 h 1723350"/>
                  <a:gd name="connsiteX3" fmla="*/ 1238974 w 1696987"/>
                  <a:gd name="connsiteY3" fmla="*/ 779400 h 1723350"/>
                  <a:gd name="connsiteX4" fmla="*/ 579952 w 1696987"/>
                  <a:gd name="connsiteY4" fmla="*/ 761632 h 1723350"/>
                  <a:gd name="connsiteX5" fmla="*/ 449800 w 1696987"/>
                  <a:gd name="connsiteY5" fmla="*/ 150614 h 1723350"/>
                  <a:gd name="connsiteX6" fmla="*/ 0 w 1696987"/>
                  <a:gd name="connsiteY6" fmla="*/ 0 h 1723350"/>
                  <a:gd name="connsiteX0" fmla="*/ 1536624 w 1696987"/>
                  <a:gd name="connsiteY0" fmla="*/ 1722794 h 1723350"/>
                  <a:gd name="connsiteX1" fmla="*/ 1695873 w 1696987"/>
                  <a:gd name="connsiteY1" fmla="*/ 1658030 h 1723350"/>
                  <a:gd name="connsiteX2" fmla="*/ 1406679 w 1696987"/>
                  <a:gd name="connsiteY2" fmla="*/ 1074855 h 1723350"/>
                  <a:gd name="connsiteX3" fmla="*/ 1238974 w 1696987"/>
                  <a:gd name="connsiteY3" fmla="*/ 779400 h 1723350"/>
                  <a:gd name="connsiteX4" fmla="*/ 579952 w 1696987"/>
                  <a:gd name="connsiteY4" fmla="*/ 761632 h 1723350"/>
                  <a:gd name="connsiteX5" fmla="*/ 449800 w 1696987"/>
                  <a:gd name="connsiteY5" fmla="*/ 150614 h 1723350"/>
                  <a:gd name="connsiteX6" fmla="*/ 0 w 1696987"/>
                  <a:gd name="connsiteY6" fmla="*/ 0 h 1723350"/>
                  <a:gd name="connsiteX0" fmla="*/ 1536624 w 1696987"/>
                  <a:gd name="connsiteY0" fmla="*/ 1722834 h 1723390"/>
                  <a:gd name="connsiteX1" fmla="*/ 1695873 w 1696987"/>
                  <a:gd name="connsiteY1" fmla="*/ 1658070 h 1723390"/>
                  <a:gd name="connsiteX2" fmla="*/ 1406679 w 1696987"/>
                  <a:gd name="connsiteY2" fmla="*/ 1074895 h 1723390"/>
                  <a:gd name="connsiteX3" fmla="*/ 1238974 w 1696987"/>
                  <a:gd name="connsiteY3" fmla="*/ 779440 h 1723390"/>
                  <a:gd name="connsiteX4" fmla="*/ 579952 w 1696987"/>
                  <a:gd name="connsiteY4" fmla="*/ 761672 h 1723390"/>
                  <a:gd name="connsiteX5" fmla="*/ 449800 w 1696987"/>
                  <a:gd name="connsiteY5" fmla="*/ 150654 h 1723390"/>
                  <a:gd name="connsiteX6" fmla="*/ 0 w 1696987"/>
                  <a:gd name="connsiteY6" fmla="*/ 40 h 1723390"/>
                  <a:gd name="connsiteX0" fmla="*/ 0 w 2080293"/>
                  <a:gd name="connsiteY0" fmla="*/ 1716306 h 1717028"/>
                  <a:gd name="connsiteX1" fmla="*/ 2079179 w 2080293"/>
                  <a:gd name="connsiteY1" fmla="*/ 1658070 h 1717028"/>
                  <a:gd name="connsiteX2" fmla="*/ 1789985 w 2080293"/>
                  <a:gd name="connsiteY2" fmla="*/ 1074895 h 1717028"/>
                  <a:gd name="connsiteX3" fmla="*/ 1622280 w 2080293"/>
                  <a:gd name="connsiteY3" fmla="*/ 779440 h 1717028"/>
                  <a:gd name="connsiteX4" fmla="*/ 963258 w 2080293"/>
                  <a:gd name="connsiteY4" fmla="*/ 761672 h 1717028"/>
                  <a:gd name="connsiteX5" fmla="*/ 833106 w 2080293"/>
                  <a:gd name="connsiteY5" fmla="*/ 150654 h 1717028"/>
                  <a:gd name="connsiteX6" fmla="*/ 383306 w 2080293"/>
                  <a:gd name="connsiteY6" fmla="*/ 40 h 1717028"/>
                  <a:gd name="connsiteX0" fmla="*/ 0 w 1791712"/>
                  <a:gd name="connsiteY0" fmla="*/ 1716306 h 1716461"/>
                  <a:gd name="connsiteX1" fmla="*/ 1119214 w 1791712"/>
                  <a:gd name="connsiteY1" fmla="*/ 1581909 h 1716461"/>
                  <a:gd name="connsiteX2" fmla="*/ 1789985 w 1791712"/>
                  <a:gd name="connsiteY2" fmla="*/ 1074895 h 1716461"/>
                  <a:gd name="connsiteX3" fmla="*/ 1622280 w 1791712"/>
                  <a:gd name="connsiteY3" fmla="*/ 779440 h 1716461"/>
                  <a:gd name="connsiteX4" fmla="*/ 963258 w 1791712"/>
                  <a:gd name="connsiteY4" fmla="*/ 761672 h 1716461"/>
                  <a:gd name="connsiteX5" fmla="*/ 833106 w 1791712"/>
                  <a:gd name="connsiteY5" fmla="*/ 150654 h 1716461"/>
                  <a:gd name="connsiteX6" fmla="*/ 383306 w 1791712"/>
                  <a:gd name="connsiteY6" fmla="*/ 40 h 1716461"/>
                  <a:gd name="connsiteX0" fmla="*/ 0 w 1791712"/>
                  <a:gd name="connsiteY0" fmla="*/ 1716306 h 1716445"/>
                  <a:gd name="connsiteX1" fmla="*/ 1119214 w 1791712"/>
                  <a:gd name="connsiteY1" fmla="*/ 1581909 h 1716445"/>
                  <a:gd name="connsiteX2" fmla="*/ 1789985 w 1791712"/>
                  <a:gd name="connsiteY2" fmla="*/ 1074895 h 1716445"/>
                  <a:gd name="connsiteX3" fmla="*/ 1622280 w 1791712"/>
                  <a:gd name="connsiteY3" fmla="*/ 779440 h 1716445"/>
                  <a:gd name="connsiteX4" fmla="*/ 963258 w 1791712"/>
                  <a:gd name="connsiteY4" fmla="*/ 761672 h 1716445"/>
                  <a:gd name="connsiteX5" fmla="*/ 833106 w 1791712"/>
                  <a:gd name="connsiteY5" fmla="*/ 150654 h 1716445"/>
                  <a:gd name="connsiteX6" fmla="*/ 383306 w 1791712"/>
                  <a:gd name="connsiteY6" fmla="*/ 40 h 1716445"/>
                  <a:gd name="connsiteX0" fmla="*/ 0 w 1791712"/>
                  <a:gd name="connsiteY0" fmla="*/ 1716306 h 1716574"/>
                  <a:gd name="connsiteX1" fmla="*/ 1119214 w 1791712"/>
                  <a:gd name="connsiteY1" fmla="*/ 1581909 h 1716574"/>
                  <a:gd name="connsiteX2" fmla="*/ 1789985 w 1791712"/>
                  <a:gd name="connsiteY2" fmla="*/ 1074895 h 1716574"/>
                  <a:gd name="connsiteX3" fmla="*/ 1622280 w 1791712"/>
                  <a:gd name="connsiteY3" fmla="*/ 779440 h 1716574"/>
                  <a:gd name="connsiteX4" fmla="*/ 963258 w 1791712"/>
                  <a:gd name="connsiteY4" fmla="*/ 761672 h 1716574"/>
                  <a:gd name="connsiteX5" fmla="*/ 833106 w 1791712"/>
                  <a:gd name="connsiteY5" fmla="*/ 150654 h 1716574"/>
                  <a:gd name="connsiteX6" fmla="*/ 383306 w 1791712"/>
                  <a:gd name="connsiteY6" fmla="*/ 40 h 1716574"/>
                  <a:gd name="connsiteX0" fmla="*/ 0 w 1791938"/>
                  <a:gd name="connsiteY0" fmla="*/ 1716306 h 1716445"/>
                  <a:gd name="connsiteX1" fmla="*/ 1119214 w 1791938"/>
                  <a:gd name="connsiteY1" fmla="*/ 1581909 h 1716445"/>
                  <a:gd name="connsiteX2" fmla="*/ 1789985 w 1791938"/>
                  <a:gd name="connsiteY2" fmla="*/ 1074895 h 1716445"/>
                  <a:gd name="connsiteX3" fmla="*/ 1622280 w 1791938"/>
                  <a:gd name="connsiteY3" fmla="*/ 779440 h 1716445"/>
                  <a:gd name="connsiteX4" fmla="*/ 963258 w 1791938"/>
                  <a:gd name="connsiteY4" fmla="*/ 761672 h 1716445"/>
                  <a:gd name="connsiteX5" fmla="*/ 833106 w 1791938"/>
                  <a:gd name="connsiteY5" fmla="*/ 150654 h 1716445"/>
                  <a:gd name="connsiteX6" fmla="*/ 383306 w 1791938"/>
                  <a:gd name="connsiteY6" fmla="*/ 40 h 1716445"/>
                  <a:gd name="connsiteX0" fmla="*/ 0 w 1624086"/>
                  <a:gd name="connsiteY0" fmla="*/ 1716306 h 1719150"/>
                  <a:gd name="connsiteX1" fmla="*/ 1119214 w 1624086"/>
                  <a:gd name="connsiteY1" fmla="*/ 1581909 h 1719150"/>
                  <a:gd name="connsiteX2" fmla="*/ 1622280 w 1624086"/>
                  <a:gd name="connsiteY2" fmla="*/ 779440 h 1719150"/>
                  <a:gd name="connsiteX3" fmla="*/ 963258 w 1624086"/>
                  <a:gd name="connsiteY3" fmla="*/ 761672 h 1719150"/>
                  <a:gd name="connsiteX4" fmla="*/ 833106 w 1624086"/>
                  <a:gd name="connsiteY4" fmla="*/ 150654 h 1719150"/>
                  <a:gd name="connsiteX5" fmla="*/ 383306 w 1624086"/>
                  <a:gd name="connsiteY5" fmla="*/ 40 h 1719150"/>
                  <a:gd name="connsiteX0" fmla="*/ 0 w 1169781"/>
                  <a:gd name="connsiteY0" fmla="*/ 1716306 h 1719553"/>
                  <a:gd name="connsiteX1" fmla="*/ 1119214 w 1169781"/>
                  <a:gd name="connsiteY1" fmla="*/ 1581909 h 1719553"/>
                  <a:gd name="connsiteX2" fmla="*/ 963258 w 1169781"/>
                  <a:gd name="connsiteY2" fmla="*/ 761672 h 1719553"/>
                  <a:gd name="connsiteX3" fmla="*/ 833106 w 1169781"/>
                  <a:gd name="connsiteY3" fmla="*/ 150654 h 1719553"/>
                  <a:gd name="connsiteX4" fmla="*/ 383306 w 1169781"/>
                  <a:gd name="connsiteY4" fmla="*/ 40 h 1719553"/>
                  <a:gd name="connsiteX0" fmla="*/ 0 w 1063993"/>
                  <a:gd name="connsiteY0" fmla="*/ 1716306 h 1719553"/>
                  <a:gd name="connsiteX1" fmla="*/ 994700 w 1063993"/>
                  <a:gd name="connsiteY1" fmla="*/ 1581909 h 1719553"/>
                  <a:gd name="connsiteX2" fmla="*/ 963258 w 1063993"/>
                  <a:gd name="connsiteY2" fmla="*/ 761672 h 1719553"/>
                  <a:gd name="connsiteX3" fmla="*/ 833106 w 1063993"/>
                  <a:gd name="connsiteY3" fmla="*/ 150654 h 1719553"/>
                  <a:gd name="connsiteX4" fmla="*/ 383306 w 1063993"/>
                  <a:gd name="connsiteY4" fmla="*/ 40 h 1719553"/>
                  <a:gd name="connsiteX0" fmla="*/ 0 w 1024470"/>
                  <a:gd name="connsiteY0" fmla="*/ 1716306 h 1718921"/>
                  <a:gd name="connsiteX1" fmla="*/ 942484 w 1024470"/>
                  <a:gd name="connsiteY1" fmla="*/ 1577557 h 1718921"/>
                  <a:gd name="connsiteX2" fmla="*/ 963258 w 1024470"/>
                  <a:gd name="connsiteY2" fmla="*/ 761672 h 1718921"/>
                  <a:gd name="connsiteX3" fmla="*/ 833106 w 1024470"/>
                  <a:gd name="connsiteY3" fmla="*/ 150654 h 1718921"/>
                  <a:gd name="connsiteX4" fmla="*/ 383306 w 1024470"/>
                  <a:gd name="connsiteY4" fmla="*/ 40 h 1718921"/>
                  <a:gd name="connsiteX0" fmla="*/ 0 w 1025398"/>
                  <a:gd name="connsiteY0" fmla="*/ 1716472 h 1719087"/>
                  <a:gd name="connsiteX1" fmla="*/ 942484 w 1025398"/>
                  <a:gd name="connsiteY1" fmla="*/ 1577723 h 1719087"/>
                  <a:gd name="connsiteX2" fmla="*/ 963258 w 1025398"/>
                  <a:gd name="connsiteY2" fmla="*/ 761838 h 1719087"/>
                  <a:gd name="connsiteX3" fmla="*/ 813023 w 1025398"/>
                  <a:gd name="connsiteY3" fmla="*/ 122531 h 1719087"/>
                  <a:gd name="connsiteX4" fmla="*/ 383306 w 1025398"/>
                  <a:gd name="connsiteY4" fmla="*/ 206 h 1719087"/>
                  <a:gd name="connsiteX0" fmla="*/ 0 w 1025398"/>
                  <a:gd name="connsiteY0" fmla="*/ 1716294 h 1718909"/>
                  <a:gd name="connsiteX1" fmla="*/ 942484 w 1025398"/>
                  <a:gd name="connsiteY1" fmla="*/ 1577545 h 1718909"/>
                  <a:gd name="connsiteX2" fmla="*/ 963258 w 1025398"/>
                  <a:gd name="connsiteY2" fmla="*/ 761660 h 1718909"/>
                  <a:gd name="connsiteX3" fmla="*/ 813023 w 1025398"/>
                  <a:gd name="connsiteY3" fmla="*/ 122353 h 1718909"/>
                  <a:gd name="connsiteX4" fmla="*/ 383306 w 1025398"/>
                  <a:gd name="connsiteY4" fmla="*/ 28 h 1718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5398" h="1718909">
                    <a:moveTo>
                      <a:pt x="0" y="1716294"/>
                    </a:moveTo>
                    <a:cubicBezTo>
                      <a:pt x="105534" y="1720733"/>
                      <a:pt x="781941" y="1736651"/>
                      <a:pt x="942484" y="1577545"/>
                    </a:cubicBezTo>
                    <a:cubicBezTo>
                      <a:pt x="1103027" y="1418439"/>
                      <a:pt x="984835" y="1004192"/>
                      <a:pt x="963258" y="761660"/>
                    </a:cubicBezTo>
                    <a:cubicBezTo>
                      <a:pt x="941681" y="519128"/>
                      <a:pt x="940343" y="218508"/>
                      <a:pt x="813023" y="122353"/>
                    </a:cubicBezTo>
                    <a:cubicBezTo>
                      <a:pt x="708330" y="43287"/>
                      <a:pt x="569389" y="-1267"/>
                      <a:pt x="383306" y="28"/>
                    </a:cubicBezTo>
                  </a:path>
                </a:pathLst>
              </a:custGeom>
              <a:ln w="38100" cmpd="sng">
                <a:solidFill>
                  <a:srgbClr val="000090"/>
                </a:solidFill>
                <a:headEnd type="arrow"/>
                <a:tailEnd type="none"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</p:grpSp>
      </p:grpSp>
      <p:sp>
        <p:nvSpPr>
          <p:cNvPr id="40" name="Content Placeholder 2"/>
          <p:cNvSpPr txBox="1">
            <a:spLocks/>
          </p:cNvSpPr>
          <p:nvPr/>
        </p:nvSpPr>
        <p:spPr bwMode="auto">
          <a:xfrm>
            <a:off x="31859" y="3810000"/>
            <a:ext cx="1949341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Additional current density at coil ends is desirable</a:t>
            </a:r>
          </a:p>
          <a:p>
            <a:endParaRPr lang="en-US" dirty="0"/>
          </a:p>
        </p:txBody>
      </p:sp>
      <p:grpSp>
        <p:nvGrpSpPr>
          <p:cNvPr id="52" name="Group 51"/>
          <p:cNvGrpSpPr/>
          <p:nvPr/>
        </p:nvGrpSpPr>
        <p:grpSpPr>
          <a:xfrm>
            <a:off x="3505200" y="838184"/>
            <a:ext cx="3505200" cy="4267216"/>
            <a:chOff x="3505200" y="838184"/>
            <a:chExt cx="3505200" cy="4267216"/>
          </a:xfrm>
        </p:grpSpPr>
        <p:sp>
          <p:nvSpPr>
            <p:cNvPr id="32" name="Freeform 31"/>
            <p:cNvSpPr/>
            <p:nvPr/>
          </p:nvSpPr>
          <p:spPr>
            <a:xfrm flipH="1">
              <a:off x="4114799" y="838184"/>
              <a:ext cx="533399" cy="3886216"/>
            </a:xfrm>
            <a:custGeom>
              <a:avLst/>
              <a:gdLst>
                <a:gd name="connsiteX0" fmla="*/ 1359893 w 1359893"/>
                <a:gd name="connsiteY0" fmla="*/ 1501776 h 1501776"/>
                <a:gd name="connsiteX1" fmla="*/ 1321406 w 1359893"/>
                <a:gd name="connsiteY1" fmla="*/ 1168256 h 1501776"/>
                <a:gd name="connsiteX2" fmla="*/ 1257260 w 1359893"/>
                <a:gd name="connsiteY2" fmla="*/ 1001497 h 1501776"/>
                <a:gd name="connsiteX3" fmla="*/ 1154626 w 1359893"/>
                <a:gd name="connsiteY3" fmla="*/ 834737 h 1501776"/>
                <a:gd name="connsiteX4" fmla="*/ 1090480 w 1359893"/>
                <a:gd name="connsiteY4" fmla="*/ 757771 h 1501776"/>
                <a:gd name="connsiteX5" fmla="*/ 1051993 w 1359893"/>
                <a:gd name="connsiteY5" fmla="*/ 680804 h 1501776"/>
                <a:gd name="connsiteX6" fmla="*/ 885213 w 1359893"/>
                <a:gd name="connsiteY6" fmla="*/ 488389 h 1501776"/>
                <a:gd name="connsiteX7" fmla="*/ 756922 w 1359893"/>
                <a:gd name="connsiteY7" fmla="*/ 385768 h 1501776"/>
                <a:gd name="connsiteX8" fmla="*/ 692776 w 1359893"/>
                <a:gd name="connsiteY8" fmla="*/ 334457 h 1501776"/>
                <a:gd name="connsiteX9" fmla="*/ 461850 w 1359893"/>
                <a:gd name="connsiteY9" fmla="*/ 219008 h 1501776"/>
                <a:gd name="connsiteX10" fmla="*/ 384875 w 1359893"/>
                <a:gd name="connsiteY10" fmla="*/ 180525 h 1501776"/>
                <a:gd name="connsiteX11" fmla="*/ 218096 w 1359893"/>
                <a:gd name="connsiteY11" fmla="*/ 90731 h 1501776"/>
                <a:gd name="connsiteX12" fmla="*/ 166779 w 1359893"/>
                <a:gd name="connsiteY12" fmla="*/ 52248 h 1501776"/>
                <a:gd name="connsiteX13" fmla="*/ 128292 w 1359893"/>
                <a:gd name="connsiteY13" fmla="*/ 39420 h 1501776"/>
                <a:gd name="connsiteX14" fmla="*/ 38487 w 1359893"/>
                <a:gd name="connsiteY14" fmla="*/ 937 h 1501776"/>
                <a:gd name="connsiteX15" fmla="*/ 0 w 1359893"/>
                <a:gd name="connsiteY15" fmla="*/ 937 h 1501776"/>
                <a:gd name="connsiteX0" fmla="*/ 1359893 w 1359893"/>
                <a:gd name="connsiteY0" fmla="*/ 1501776 h 1501776"/>
                <a:gd name="connsiteX1" fmla="*/ 1321406 w 1359893"/>
                <a:gd name="connsiteY1" fmla="*/ 1168256 h 1501776"/>
                <a:gd name="connsiteX2" fmla="*/ 1154626 w 1359893"/>
                <a:gd name="connsiteY2" fmla="*/ 834737 h 1501776"/>
                <a:gd name="connsiteX3" fmla="*/ 1090480 w 1359893"/>
                <a:gd name="connsiteY3" fmla="*/ 757771 h 1501776"/>
                <a:gd name="connsiteX4" fmla="*/ 1051993 w 1359893"/>
                <a:gd name="connsiteY4" fmla="*/ 680804 h 1501776"/>
                <a:gd name="connsiteX5" fmla="*/ 885213 w 1359893"/>
                <a:gd name="connsiteY5" fmla="*/ 488389 h 1501776"/>
                <a:gd name="connsiteX6" fmla="*/ 756922 w 1359893"/>
                <a:gd name="connsiteY6" fmla="*/ 385768 h 1501776"/>
                <a:gd name="connsiteX7" fmla="*/ 692776 w 1359893"/>
                <a:gd name="connsiteY7" fmla="*/ 334457 h 1501776"/>
                <a:gd name="connsiteX8" fmla="*/ 461850 w 1359893"/>
                <a:gd name="connsiteY8" fmla="*/ 219008 h 1501776"/>
                <a:gd name="connsiteX9" fmla="*/ 384875 w 1359893"/>
                <a:gd name="connsiteY9" fmla="*/ 180525 h 1501776"/>
                <a:gd name="connsiteX10" fmla="*/ 218096 w 1359893"/>
                <a:gd name="connsiteY10" fmla="*/ 90731 h 1501776"/>
                <a:gd name="connsiteX11" fmla="*/ 166779 w 1359893"/>
                <a:gd name="connsiteY11" fmla="*/ 52248 h 1501776"/>
                <a:gd name="connsiteX12" fmla="*/ 128292 w 1359893"/>
                <a:gd name="connsiteY12" fmla="*/ 39420 h 1501776"/>
                <a:gd name="connsiteX13" fmla="*/ 38487 w 1359893"/>
                <a:gd name="connsiteY13" fmla="*/ 937 h 1501776"/>
                <a:gd name="connsiteX14" fmla="*/ 0 w 1359893"/>
                <a:gd name="connsiteY14" fmla="*/ 937 h 1501776"/>
                <a:gd name="connsiteX0" fmla="*/ 1359893 w 1359893"/>
                <a:gd name="connsiteY0" fmla="*/ 1501776 h 1501776"/>
                <a:gd name="connsiteX1" fmla="*/ 1321406 w 1359893"/>
                <a:gd name="connsiteY1" fmla="*/ 1168256 h 1501776"/>
                <a:gd name="connsiteX2" fmla="*/ 1154626 w 1359893"/>
                <a:gd name="connsiteY2" fmla="*/ 834737 h 1501776"/>
                <a:gd name="connsiteX3" fmla="*/ 1051993 w 1359893"/>
                <a:gd name="connsiteY3" fmla="*/ 680804 h 1501776"/>
                <a:gd name="connsiteX4" fmla="*/ 885213 w 1359893"/>
                <a:gd name="connsiteY4" fmla="*/ 488389 h 1501776"/>
                <a:gd name="connsiteX5" fmla="*/ 756922 w 1359893"/>
                <a:gd name="connsiteY5" fmla="*/ 385768 h 1501776"/>
                <a:gd name="connsiteX6" fmla="*/ 692776 w 1359893"/>
                <a:gd name="connsiteY6" fmla="*/ 334457 h 1501776"/>
                <a:gd name="connsiteX7" fmla="*/ 461850 w 1359893"/>
                <a:gd name="connsiteY7" fmla="*/ 219008 h 1501776"/>
                <a:gd name="connsiteX8" fmla="*/ 384875 w 1359893"/>
                <a:gd name="connsiteY8" fmla="*/ 180525 h 1501776"/>
                <a:gd name="connsiteX9" fmla="*/ 218096 w 1359893"/>
                <a:gd name="connsiteY9" fmla="*/ 90731 h 1501776"/>
                <a:gd name="connsiteX10" fmla="*/ 166779 w 1359893"/>
                <a:gd name="connsiteY10" fmla="*/ 52248 h 1501776"/>
                <a:gd name="connsiteX11" fmla="*/ 128292 w 1359893"/>
                <a:gd name="connsiteY11" fmla="*/ 39420 h 1501776"/>
                <a:gd name="connsiteX12" fmla="*/ 38487 w 1359893"/>
                <a:gd name="connsiteY12" fmla="*/ 937 h 1501776"/>
                <a:gd name="connsiteX13" fmla="*/ 0 w 1359893"/>
                <a:gd name="connsiteY13" fmla="*/ 937 h 1501776"/>
                <a:gd name="connsiteX0" fmla="*/ 1359893 w 1359893"/>
                <a:gd name="connsiteY0" fmla="*/ 1501776 h 1501776"/>
                <a:gd name="connsiteX1" fmla="*/ 1321406 w 1359893"/>
                <a:gd name="connsiteY1" fmla="*/ 1168256 h 1501776"/>
                <a:gd name="connsiteX2" fmla="*/ 1154626 w 1359893"/>
                <a:gd name="connsiteY2" fmla="*/ 834737 h 1501776"/>
                <a:gd name="connsiteX3" fmla="*/ 1051993 w 1359893"/>
                <a:gd name="connsiteY3" fmla="*/ 680804 h 1501776"/>
                <a:gd name="connsiteX4" fmla="*/ 885213 w 1359893"/>
                <a:gd name="connsiteY4" fmla="*/ 488389 h 1501776"/>
                <a:gd name="connsiteX5" fmla="*/ 692776 w 1359893"/>
                <a:gd name="connsiteY5" fmla="*/ 334457 h 1501776"/>
                <a:gd name="connsiteX6" fmla="*/ 461850 w 1359893"/>
                <a:gd name="connsiteY6" fmla="*/ 219008 h 1501776"/>
                <a:gd name="connsiteX7" fmla="*/ 384875 w 1359893"/>
                <a:gd name="connsiteY7" fmla="*/ 180525 h 1501776"/>
                <a:gd name="connsiteX8" fmla="*/ 218096 w 1359893"/>
                <a:gd name="connsiteY8" fmla="*/ 90731 h 1501776"/>
                <a:gd name="connsiteX9" fmla="*/ 166779 w 1359893"/>
                <a:gd name="connsiteY9" fmla="*/ 52248 h 1501776"/>
                <a:gd name="connsiteX10" fmla="*/ 128292 w 1359893"/>
                <a:gd name="connsiteY10" fmla="*/ 39420 h 1501776"/>
                <a:gd name="connsiteX11" fmla="*/ 38487 w 1359893"/>
                <a:gd name="connsiteY11" fmla="*/ 937 h 1501776"/>
                <a:gd name="connsiteX12" fmla="*/ 0 w 1359893"/>
                <a:gd name="connsiteY12" fmla="*/ 937 h 1501776"/>
                <a:gd name="connsiteX0" fmla="*/ 1359893 w 1359893"/>
                <a:gd name="connsiteY0" fmla="*/ 1501776 h 1501776"/>
                <a:gd name="connsiteX1" fmla="*/ 1321406 w 1359893"/>
                <a:gd name="connsiteY1" fmla="*/ 1168256 h 1501776"/>
                <a:gd name="connsiteX2" fmla="*/ 1154626 w 1359893"/>
                <a:gd name="connsiteY2" fmla="*/ 834737 h 1501776"/>
                <a:gd name="connsiteX3" fmla="*/ 1051993 w 1359893"/>
                <a:gd name="connsiteY3" fmla="*/ 680804 h 1501776"/>
                <a:gd name="connsiteX4" fmla="*/ 885213 w 1359893"/>
                <a:gd name="connsiteY4" fmla="*/ 488389 h 1501776"/>
                <a:gd name="connsiteX5" fmla="*/ 692776 w 1359893"/>
                <a:gd name="connsiteY5" fmla="*/ 334457 h 1501776"/>
                <a:gd name="connsiteX6" fmla="*/ 461850 w 1359893"/>
                <a:gd name="connsiteY6" fmla="*/ 219008 h 1501776"/>
                <a:gd name="connsiteX7" fmla="*/ 218096 w 1359893"/>
                <a:gd name="connsiteY7" fmla="*/ 90731 h 1501776"/>
                <a:gd name="connsiteX8" fmla="*/ 166779 w 1359893"/>
                <a:gd name="connsiteY8" fmla="*/ 52248 h 1501776"/>
                <a:gd name="connsiteX9" fmla="*/ 128292 w 1359893"/>
                <a:gd name="connsiteY9" fmla="*/ 39420 h 1501776"/>
                <a:gd name="connsiteX10" fmla="*/ 38487 w 1359893"/>
                <a:gd name="connsiteY10" fmla="*/ 937 h 1501776"/>
                <a:gd name="connsiteX11" fmla="*/ 0 w 1359893"/>
                <a:gd name="connsiteY11" fmla="*/ 937 h 1501776"/>
                <a:gd name="connsiteX0" fmla="*/ 1359893 w 1359893"/>
                <a:gd name="connsiteY0" fmla="*/ 1504639 h 1504639"/>
                <a:gd name="connsiteX1" fmla="*/ 1321406 w 1359893"/>
                <a:gd name="connsiteY1" fmla="*/ 1171119 h 1504639"/>
                <a:gd name="connsiteX2" fmla="*/ 1154626 w 1359893"/>
                <a:gd name="connsiteY2" fmla="*/ 837600 h 1504639"/>
                <a:gd name="connsiteX3" fmla="*/ 1051993 w 1359893"/>
                <a:gd name="connsiteY3" fmla="*/ 683667 h 1504639"/>
                <a:gd name="connsiteX4" fmla="*/ 885213 w 1359893"/>
                <a:gd name="connsiteY4" fmla="*/ 491252 h 1504639"/>
                <a:gd name="connsiteX5" fmla="*/ 692776 w 1359893"/>
                <a:gd name="connsiteY5" fmla="*/ 337320 h 1504639"/>
                <a:gd name="connsiteX6" fmla="*/ 461850 w 1359893"/>
                <a:gd name="connsiteY6" fmla="*/ 221871 h 1504639"/>
                <a:gd name="connsiteX7" fmla="*/ 218096 w 1359893"/>
                <a:gd name="connsiteY7" fmla="*/ 93594 h 1504639"/>
                <a:gd name="connsiteX8" fmla="*/ 166779 w 1359893"/>
                <a:gd name="connsiteY8" fmla="*/ 55111 h 1504639"/>
                <a:gd name="connsiteX9" fmla="*/ 38487 w 1359893"/>
                <a:gd name="connsiteY9" fmla="*/ 3800 h 1504639"/>
                <a:gd name="connsiteX10" fmla="*/ 0 w 1359893"/>
                <a:gd name="connsiteY10" fmla="*/ 3800 h 1504639"/>
                <a:gd name="connsiteX0" fmla="*/ 1359893 w 1359893"/>
                <a:gd name="connsiteY0" fmla="*/ 1507490 h 1507490"/>
                <a:gd name="connsiteX1" fmla="*/ 1321406 w 1359893"/>
                <a:gd name="connsiteY1" fmla="*/ 1173970 h 1507490"/>
                <a:gd name="connsiteX2" fmla="*/ 1154626 w 1359893"/>
                <a:gd name="connsiteY2" fmla="*/ 840451 h 1507490"/>
                <a:gd name="connsiteX3" fmla="*/ 1051993 w 1359893"/>
                <a:gd name="connsiteY3" fmla="*/ 686518 h 1507490"/>
                <a:gd name="connsiteX4" fmla="*/ 885213 w 1359893"/>
                <a:gd name="connsiteY4" fmla="*/ 494103 h 1507490"/>
                <a:gd name="connsiteX5" fmla="*/ 692776 w 1359893"/>
                <a:gd name="connsiteY5" fmla="*/ 340171 h 1507490"/>
                <a:gd name="connsiteX6" fmla="*/ 461850 w 1359893"/>
                <a:gd name="connsiteY6" fmla="*/ 224722 h 1507490"/>
                <a:gd name="connsiteX7" fmla="*/ 218096 w 1359893"/>
                <a:gd name="connsiteY7" fmla="*/ 96445 h 1507490"/>
                <a:gd name="connsiteX8" fmla="*/ 38487 w 1359893"/>
                <a:gd name="connsiteY8" fmla="*/ 6651 h 1507490"/>
                <a:gd name="connsiteX9" fmla="*/ 0 w 1359893"/>
                <a:gd name="connsiteY9" fmla="*/ 6651 h 1507490"/>
                <a:gd name="connsiteX0" fmla="*/ 1359893 w 1359893"/>
                <a:gd name="connsiteY0" fmla="*/ 1500839 h 1500839"/>
                <a:gd name="connsiteX1" fmla="*/ 1321406 w 1359893"/>
                <a:gd name="connsiteY1" fmla="*/ 1167319 h 1500839"/>
                <a:gd name="connsiteX2" fmla="*/ 1154626 w 1359893"/>
                <a:gd name="connsiteY2" fmla="*/ 833800 h 1500839"/>
                <a:gd name="connsiteX3" fmla="*/ 1051993 w 1359893"/>
                <a:gd name="connsiteY3" fmla="*/ 679867 h 1500839"/>
                <a:gd name="connsiteX4" fmla="*/ 885213 w 1359893"/>
                <a:gd name="connsiteY4" fmla="*/ 487452 h 1500839"/>
                <a:gd name="connsiteX5" fmla="*/ 692776 w 1359893"/>
                <a:gd name="connsiteY5" fmla="*/ 333520 h 1500839"/>
                <a:gd name="connsiteX6" fmla="*/ 461850 w 1359893"/>
                <a:gd name="connsiteY6" fmla="*/ 218071 h 1500839"/>
                <a:gd name="connsiteX7" fmla="*/ 218096 w 1359893"/>
                <a:gd name="connsiteY7" fmla="*/ 89794 h 1500839"/>
                <a:gd name="connsiteX8" fmla="*/ 0 w 1359893"/>
                <a:gd name="connsiteY8" fmla="*/ 0 h 1500839"/>
                <a:gd name="connsiteX0" fmla="*/ 1359893 w 1359893"/>
                <a:gd name="connsiteY0" fmla="*/ 1500839 h 1500839"/>
                <a:gd name="connsiteX1" fmla="*/ 1321406 w 1359893"/>
                <a:gd name="connsiteY1" fmla="*/ 1167319 h 1500839"/>
                <a:gd name="connsiteX2" fmla="*/ 1154626 w 1359893"/>
                <a:gd name="connsiteY2" fmla="*/ 833800 h 1500839"/>
                <a:gd name="connsiteX3" fmla="*/ 1051993 w 1359893"/>
                <a:gd name="connsiteY3" fmla="*/ 679867 h 1500839"/>
                <a:gd name="connsiteX4" fmla="*/ 885213 w 1359893"/>
                <a:gd name="connsiteY4" fmla="*/ 487452 h 1500839"/>
                <a:gd name="connsiteX5" fmla="*/ 692776 w 1359893"/>
                <a:gd name="connsiteY5" fmla="*/ 333520 h 1500839"/>
                <a:gd name="connsiteX6" fmla="*/ 461850 w 1359893"/>
                <a:gd name="connsiteY6" fmla="*/ 218071 h 1500839"/>
                <a:gd name="connsiteX7" fmla="*/ 0 w 1359893"/>
                <a:gd name="connsiteY7" fmla="*/ 0 h 1500839"/>
                <a:gd name="connsiteX0" fmla="*/ 1359893 w 1359893"/>
                <a:gd name="connsiteY0" fmla="*/ 1500839 h 1500839"/>
                <a:gd name="connsiteX1" fmla="*/ 1321406 w 1359893"/>
                <a:gd name="connsiteY1" fmla="*/ 1167319 h 1500839"/>
                <a:gd name="connsiteX2" fmla="*/ 1154626 w 1359893"/>
                <a:gd name="connsiteY2" fmla="*/ 833800 h 1500839"/>
                <a:gd name="connsiteX3" fmla="*/ 1051993 w 1359893"/>
                <a:gd name="connsiteY3" fmla="*/ 679867 h 1500839"/>
                <a:gd name="connsiteX4" fmla="*/ 885213 w 1359893"/>
                <a:gd name="connsiteY4" fmla="*/ 487452 h 1500839"/>
                <a:gd name="connsiteX5" fmla="*/ 461850 w 1359893"/>
                <a:gd name="connsiteY5" fmla="*/ 218071 h 1500839"/>
                <a:gd name="connsiteX6" fmla="*/ 0 w 1359893"/>
                <a:gd name="connsiteY6" fmla="*/ 0 h 1500839"/>
                <a:gd name="connsiteX0" fmla="*/ 1359893 w 1359893"/>
                <a:gd name="connsiteY0" fmla="*/ 1500839 h 1500839"/>
                <a:gd name="connsiteX1" fmla="*/ 1321406 w 1359893"/>
                <a:gd name="connsiteY1" fmla="*/ 1167319 h 1500839"/>
                <a:gd name="connsiteX2" fmla="*/ 1154626 w 1359893"/>
                <a:gd name="connsiteY2" fmla="*/ 833800 h 1500839"/>
                <a:gd name="connsiteX3" fmla="*/ 885213 w 1359893"/>
                <a:gd name="connsiteY3" fmla="*/ 487452 h 1500839"/>
                <a:gd name="connsiteX4" fmla="*/ 461850 w 1359893"/>
                <a:gd name="connsiteY4" fmla="*/ 218071 h 1500839"/>
                <a:gd name="connsiteX5" fmla="*/ 0 w 1359893"/>
                <a:gd name="connsiteY5" fmla="*/ 0 h 1500839"/>
                <a:gd name="connsiteX0" fmla="*/ 1359893 w 1359893"/>
                <a:gd name="connsiteY0" fmla="*/ 1500839 h 1500839"/>
                <a:gd name="connsiteX1" fmla="*/ 1154626 w 1359893"/>
                <a:gd name="connsiteY1" fmla="*/ 833800 h 1500839"/>
                <a:gd name="connsiteX2" fmla="*/ 885213 w 1359893"/>
                <a:gd name="connsiteY2" fmla="*/ 487452 h 1500839"/>
                <a:gd name="connsiteX3" fmla="*/ 461850 w 1359893"/>
                <a:gd name="connsiteY3" fmla="*/ 218071 h 1500839"/>
                <a:gd name="connsiteX4" fmla="*/ 0 w 1359893"/>
                <a:gd name="connsiteY4" fmla="*/ 0 h 1500839"/>
                <a:gd name="connsiteX0" fmla="*/ 1359893 w 1359893"/>
                <a:gd name="connsiteY0" fmla="*/ 1500839 h 1500839"/>
                <a:gd name="connsiteX1" fmla="*/ 1154626 w 1359893"/>
                <a:gd name="connsiteY1" fmla="*/ 833800 h 1500839"/>
                <a:gd name="connsiteX2" fmla="*/ 885213 w 1359893"/>
                <a:gd name="connsiteY2" fmla="*/ 487452 h 1500839"/>
                <a:gd name="connsiteX3" fmla="*/ 461850 w 1359893"/>
                <a:gd name="connsiteY3" fmla="*/ 218071 h 1500839"/>
                <a:gd name="connsiteX4" fmla="*/ 0 w 1359893"/>
                <a:gd name="connsiteY4" fmla="*/ 0 h 1500839"/>
                <a:gd name="connsiteX0" fmla="*/ 1359893 w 1359893"/>
                <a:gd name="connsiteY0" fmla="*/ 1500839 h 1500839"/>
                <a:gd name="connsiteX1" fmla="*/ 1154626 w 1359893"/>
                <a:gd name="connsiteY1" fmla="*/ 833800 h 1500839"/>
                <a:gd name="connsiteX2" fmla="*/ 885213 w 1359893"/>
                <a:gd name="connsiteY2" fmla="*/ 487452 h 1500839"/>
                <a:gd name="connsiteX3" fmla="*/ 0 w 1359893"/>
                <a:gd name="connsiteY3" fmla="*/ 0 h 1500839"/>
                <a:gd name="connsiteX0" fmla="*/ 1359893 w 1359893"/>
                <a:gd name="connsiteY0" fmla="*/ 1500839 h 1500839"/>
                <a:gd name="connsiteX1" fmla="*/ 1154626 w 1359893"/>
                <a:gd name="connsiteY1" fmla="*/ 833800 h 1500839"/>
                <a:gd name="connsiteX2" fmla="*/ 0 w 1359893"/>
                <a:gd name="connsiteY2" fmla="*/ 0 h 1500839"/>
                <a:gd name="connsiteX0" fmla="*/ 1359893 w 1359893"/>
                <a:gd name="connsiteY0" fmla="*/ 1500845 h 1500845"/>
                <a:gd name="connsiteX1" fmla="*/ 1154626 w 1359893"/>
                <a:gd name="connsiteY1" fmla="*/ 833806 h 1500845"/>
                <a:gd name="connsiteX2" fmla="*/ 0 w 1359893"/>
                <a:gd name="connsiteY2" fmla="*/ 6 h 1500845"/>
                <a:gd name="connsiteX0" fmla="*/ 1359893 w 1359893"/>
                <a:gd name="connsiteY0" fmla="*/ 1500845 h 1500845"/>
                <a:gd name="connsiteX1" fmla="*/ 1154626 w 1359893"/>
                <a:gd name="connsiteY1" fmla="*/ 833806 h 1500845"/>
                <a:gd name="connsiteX2" fmla="*/ 0 w 1359893"/>
                <a:gd name="connsiteY2" fmla="*/ 6 h 1500845"/>
                <a:gd name="connsiteX0" fmla="*/ 1359893 w 1359893"/>
                <a:gd name="connsiteY0" fmla="*/ 1500845 h 1500845"/>
                <a:gd name="connsiteX1" fmla="*/ 1154626 w 1359893"/>
                <a:gd name="connsiteY1" fmla="*/ 833806 h 1500845"/>
                <a:gd name="connsiteX2" fmla="*/ 0 w 1359893"/>
                <a:gd name="connsiteY2" fmla="*/ 6 h 1500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9893" h="1500845">
                  <a:moveTo>
                    <a:pt x="1359893" y="1500845"/>
                  </a:moveTo>
                  <a:cubicBezTo>
                    <a:pt x="1317129" y="1361879"/>
                    <a:pt x="1312034" y="1128404"/>
                    <a:pt x="1154626" y="833806"/>
                  </a:cubicBezTo>
                  <a:cubicBezTo>
                    <a:pt x="1017371" y="576926"/>
                    <a:pt x="860250" y="-2288"/>
                    <a:pt x="0" y="6"/>
                  </a:cubicBezTo>
                </a:path>
              </a:pathLst>
            </a:custGeom>
            <a:ln w="38100" cmpd="sng">
              <a:solidFill>
                <a:srgbClr val="C00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solidFill>
                    <a:srgbClr val="000090"/>
                  </a:solidFill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 flipH="1">
              <a:off x="4193258" y="838200"/>
              <a:ext cx="2157790" cy="3861910"/>
            </a:xfrm>
            <a:custGeom>
              <a:avLst/>
              <a:gdLst>
                <a:gd name="connsiteX0" fmla="*/ 1359893 w 1359893"/>
                <a:gd name="connsiteY0" fmla="*/ 1501776 h 1501776"/>
                <a:gd name="connsiteX1" fmla="*/ 1321406 w 1359893"/>
                <a:gd name="connsiteY1" fmla="*/ 1168256 h 1501776"/>
                <a:gd name="connsiteX2" fmla="*/ 1257260 w 1359893"/>
                <a:gd name="connsiteY2" fmla="*/ 1001497 h 1501776"/>
                <a:gd name="connsiteX3" fmla="*/ 1154626 w 1359893"/>
                <a:gd name="connsiteY3" fmla="*/ 834737 h 1501776"/>
                <a:gd name="connsiteX4" fmla="*/ 1090480 w 1359893"/>
                <a:gd name="connsiteY4" fmla="*/ 757771 h 1501776"/>
                <a:gd name="connsiteX5" fmla="*/ 1051993 w 1359893"/>
                <a:gd name="connsiteY5" fmla="*/ 680804 h 1501776"/>
                <a:gd name="connsiteX6" fmla="*/ 885213 w 1359893"/>
                <a:gd name="connsiteY6" fmla="*/ 488389 h 1501776"/>
                <a:gd name="connsiteX7" fmla="*/ 756922 w 1359893"/>
                <a:gd name="connsiteY7" fmla="*/ 385768 h 1501776"/>
                <a:gd name="connsiteX8" fmla="*/ 692776 w 1359893"/>
                <a:gd name="connsiteY8" fmla="*/ 334457 h 1501776"/>
                <a:gd name="connsiteX9" fmla="*/ 461850 w 1359893"/>
                <a:gd name="connsiteY9" fmla="*/ 219008 h 1501776"/>
                <a:gd name="connsiteX10" fmla="*/ 384875 w 1359893"/>
                <a:gd name="connsiteY10" fmla="*/ 180525 h 1501776"/>
                <a:gd name="connsiteX11" fmla="*/ 218096 w 1359893"/>
                <a:gd name="connsiteY11" fmla="*/ 90731 h 1501776"/>
                <a:gd name="connsiteX12" fmla="*/ 166779 w 1359893"/>
                <a:gd name="connsiteY12" fmla="*/ 52248 h 1501776"/>
                <a:gd name="connsiteX13" fmla="*/ 128292 w 1359893"/>
                <a:gd name="connsiteY13" fmla="*/ 39420 h 1501776"/>
                <a:gd name="connsiteX14" fmla="*/ 38487 w 1359893"/>
                <a:gd name="connsiteY14" fmla="*/ 937 h 1501776"/>
                <a:gd name="connsiteX15" fmla="*/ 0 w 1359893"/>
                <a:gd name="connsiteY15" fmla="*/ 937 h 1501776"/>
                <a:gd name="connsiteX0" fmla="*/ 1359893 w 1359893"/>
                <a:gd name="connsiteY0" fmla="*/ 1501776 h 1501776"/>
                <a:gd name="connsiteX1" fmla="*/ 1321406 w 1359893"/>
                <a:gd name="connsiteY1" fmla="*/ 1168256 h 1501776"/>
                <a:gd name="connsiteX2" fmla="*/ 1154626 w 1359893"/>
                <a:gd name="connsiteY2" fmla="*/ 834737 h 1501776"/>
                <a:gd name="connsiteX3" fmla="*/ 1090480 w 1359893"/>
                <a:gd name="connsiteY3" fmla="*/ 757771 h 1501776"/>
                <a:gd name="connsiteX4" fmla="*/ 1051993 w 1359893"/>
                <a:gd name="connsiteY4" fmla="*/ 680804 h 1501776"/>
                <a:gd name="connsiteX5" fmla="*/ 885213 w 1359893"/>
                <a:gd name="connsiteY5" fmla="*/ 488389 h 1501776"/>
                <a:gd name="connsiteX6" fmla="*/ 756922 w 1359893"/>
                <a:gd name="connsiteY6" fmla="*/ 385768 h 1501776"/>
                <a:gd name="connsiteX7" fmla="*/ 692776 w 1359893"/>
                <a:gd name="connsiteY7" fmla="*/ 334457 h 1501776"/>
                <a:gd name="connsiteX8" fmla="*/ 461850 w 1359893"/>
                <a:gd name="connsiteY8" fmla="*/ 219008 h 1501776"/>
                <a:gd name="connsiteX9" fmla="*/ 384875 w 1359893"/>
                <a:gd name="connsiteY9" fmla="*/ 180525 h 1501776"/>
                <a:gd name="connsiteX10" fmla="*/ 218096 w 1359893"/>
                <a:gd name="connsiteY10" fmla="*/ 90731 h 1501776"/>
                <a:gd name="connsiteX11" fmla="*/ 166779 w 1359893"/>
                <a:gd name="connsiteY11" fmla="*/ 52248 h 1501776"/>
                <a:gd name="connsiteX12" fmla="*/ 128292 w 1359893"/>
                <a:gd name="connsiteY12" fmla="*/ 39420 h 1501776"/>
                <a:gd name="connsiteX13" fmla="*/ 38487 w 1359893"/>
                <a:gd name="connsiteY13" fmla="*/ 937 h 1501776"/>
                <a:gd name="connsiteX14" fmla="*/ 0 w 1359893"/>
                <a:gd name="connsiteY14" fmla="*/ 937 h 1501776"/>
                <a:gd name="connsiteX0" fmla="*/ 1359893 w 1359893"/>
                <a:gd name="connsiteY0" fmla="*/ 1501776 h 1501776"/>
                <a:gd name="connsiteX1" fmla="*/ 1321406 w 1359893"/>
                <a:gd name="connsiteY1" fmla="*/ 1168256 h 1501776"/>
                <a:gd name="connsiteX2" fmla="*/ 1154626 w 1359893"/>
                <a:gd name="connsiteY2" fmla="*/ 834737 h 1501776"/>
                <a:gd name="connsiteX3" fmla="*/ 1051993 w 1359893"/>
                <a:gd name="connsiteY3" fmla="*/ 680804 h 1501776"/>
                <a:gd name="connsiteX4" fmla="*/ 885213 w 1359893"/>
                <a:gd name="connsiteY4" fmla="*/ 488389 h 1501776"/>
                <a:gd name="connsiteX5" fmla="*/ 756922 w 1359893"/>
                <a:gd name="connsiteY5" fmla="*/ 385768 h 1501776"/>
                <a:gd name="connsiteX6" fmla="*/ 692776 w 1359893"/>
                <a:gd name="connsiteY6" fmla="*/ 334457 h 1501776"/>
                <a:gd name="connsiteX7" fmla="*/ 461850 w 1359893"/>
                <a:gd name="connsiteY7" fmla="*/ 219008 h 1501776"/>
                <a:gd name="connsiteX8" fmla="*/ 384875 w 1359893"/>
                <a:gd name="connsiteY8" fmla="*/ 180525 h 1501776"/>
                <a:gd name="connsiteX9" fmla="*/ 218096 w 1359893"/>
                <a:gd name="connsiteY9" fmla="*/ 90731 h 1501776"/>
                <a:gd name="connsiteX10" fmla="*/ 166779 w 1359893"/>
                <a:gd name="connsiteY10" fmla="*/ 52248 h 1501776"/>
                <a:gd name="connsiteX11" fmla="*/ 128292 w 1359893"/>
                <a:gd name="connsiteY11" fmla="*/ 39420 h 1501776"/>
                <a:gd name="connsiteX12" fmla="*/ 38487 w 1359893"/>
                <a:gd name="connsiteY12" fmla="*/ 937 h 1501776"/>
                <a:gd name="connsiteX13" fmla="*/ 0 w 1359893"/>
                <a:gd name="connsiteY13" fmla="*/ 937 h 1501776"/>
                <a:gd name="connsiteX0" fmla="*/ 1359893 w 1359893"/>
                <a:gd name="connsiteY0" fmla="*/ 1501776 h 1501776"/>
                <a:gd name="connsiteX1" fmla="*/ 1321406 w 1359893"/>
                <a:gd name="connsiteY1" fmla="*/ 1168256 h 1501776"/>
                <a:gd name="connsiteX2" fmla="*/ 1154626 w 1359893"/>
                <a:gd name="connsiteY2" fmla="*/ 834737 h 1501776"/>
                <a:gd name="connsiteX3" fmla="*/ 1051993 w 1359893"/>
                <a:gd name="connsiteY3" fmla="*/ 680804 h 1501776"/>
                <a:gd name="connsiteX4" fmla="*/ 885213 w 1359893"/>
                <a:gd name="connsiteY4" fmla="*/ 488389 h 1501776"/>
                <a:gd name="connsiteX5" fmla="*/ 692776 w 1359893"/>
                <a:gd name="connsiteY5" fmla="*/ 334457 h 1501776"/>
                <a:gd name="connsiteX6" fmla="*/ 461850 w 1359893"/>
                <a:gd name="connsiteY6" fmla="*/ 219008 h 1501776"/>
                <a:gd name="connsiteX7" fmla="*/ 384875 w 1359893"/>
                <a:gd name="connsiteY7" fmla="*/ 180525 h 1501776"/>
                <a:gd name="connsiteX8" fmla="*/ 218096 w 1359893"/>
                <a:gd name="connsiteY8" fmla="*/ 90731 h 1501776"/>
                <a:gd name="connsiteX9" fmla="*/ 166779 w 1359893"/>
                <a:gd name="connsiteY9" fmla="*/ 52248 h 1501776"/>
                <a:gd name="connsiteX10" fmla="*/ 128292 w 1359893"/>
                <a:gd name="connsiteY10" fmla="*/ 39420 h 1501776"/>
                <a:gd name="connsiteX11" fmla="*/ 38487 w 1359893"/>
                <a:gd name="connsiteY11" fmla="*/ 937 h 1501776"/>
                <a:gd name="connsiteX12" fmla="*/ 0 w 1359893"/>
                <a:gd name="connsiteY12" fmla="*/ 937 h 1501776"/>
                <a:gd name="connsiteX0" fmla="*/ 1359893 w 1359893"/>
                <a:gd name="connsiteY0" fmla="*/ 1501776 h 1501776"/>
                <a:gd name="connsiteX1" fmla="*/ 1321406 w 1359893"/>
                <a:gd name="connsiteY1" fmla="*/ 1168256 h 1501776"/>
                <a:gd name="connsiteX2" fmla="*/ 1154626 w 1359893"/>
                <a:gd name="connsiteY2" fmla="*/ 834737 h 1501776"/>
                <a:gd name="connsiteX3" fmla="*/ 1051993 w 1359893"/>
                <a:gd name="connsiteY3" fmla="*/ 680804 h 1501776"/>
                <a:gd name="connsiteX4" fmla="*/ 885213 w 1359893"/>
                <a:gd name="connsiteY4" fmla="*/ 488389 h 1501776"/>
                <a:gd name="connsiteX5" fmla="*/ 692776 w 1359893"/>
                <a:gd name="connsiteY5" fmla="*/ 334457 h 1501776"/>
                <a:gd name="connsiteX6" fmla="*/ 461850 w 1359893"/>
                <a:gd name="connsiteY6" fmla="*/ 219008 h 1501776"/>
                <a:gd name="connsiteX7" fmla="*/ 218096 w 1359893"/>
                <a:gd name="connsiteY7" fmla="*/ 90731 h 1501776"/>
                <a:gd name="connsiteX8" fmla="*/ 166779 w 1359893"/>
                <a:gd name="connsiteY8" fmla="*/ 52248 h 1501776"/>
                <a:gd name="connsiteX9" fmla="*/ 128292 w 1359893"/>
                <a:gd name="connsiteY9" fmla="*/ 39420 h 1501776"/>
                <a:gd name="connsiteX10" fmla="*/ 38487 w 1359893"/>
                <a:gd name="connsiteY10" fmla="*/ 937 h 1501776"/>
                <a:gd name="connsiteX11" fmla="*/ 0 w 1359893"/>
                <a:gd name="connsiteY11" fmla="*/ 937 h 1501776"/>
                <a:gd name="connsiteX0" fmla="*/ 1359893 w 1359893"/>
                <a:gd name="connsiteY0" fmla="*/ 1504639 h 1504639"/>
                <a:gd name="connsiteX1" fmla="*/ 1321406 w 1359893"/>
                <a:gd name="connsiteY1" fmla="*/ 1171119 h 1504639"/>
                <a:gd name="connsiteX2" fmla="*/ 1154626 w 1359893"/>
                <a:gd name="connsiteY2" fmla="*/ 837600 h 1504639"/>
                <a:gd name="connsiteX3" fmla="*/ 1051993 w 1359893"/>
                <a:gd name="connsiteY3" fmla="*/ 683667 h 1504639"/>
                <a:gd name="connsiteX4" fmla="*/ 885213 w 1359893"/>
                <a:gd name="connsiteY4" fmla="*/ 491252 h 1504639"/>
                <a:gd name="connsiteX5" fmla="*/ 692776 w 1359893"/>
                <a:gd name="connsiteY5" fmla="*/ 337320 h 1504639"/>
                <a:gd name="connsiteX6" fmla="*/ 461850 w 1359893"/>
                <a:gd name="connsiteY6" fmla="*/ 221871 h 1504639"/>
                <a:gd name="connsiteX7" fmla="*/ 218096 w 1359893"/>
                <a:gd name="connsiteY7" fmla="*/ 93594 h 1504639"/>
                <a:gd name="connsiteX8" fmla="*/ 166779 w 1359893"/>
                <a:gd name="connsiteY8" fmla="*/ 55111 h 1504639"/>
                <a:gd name="connsiteX9" fmla="*/ 38487 w 1359893"/>
                <a:gd name="connsiteY9" fmla="*/ 3800 h 1504639"/>
                <a:gd name="connsiteX10" fmla="*/ 0 w 1359893"/>
                <a:gd name="connsiteY10" fmla="*/ 3800 h 1504639"/>
                <a:gd name="connsiteX0" fmla="*/ 1359893 w 1359893"/>
                <a:gd name="connsiteY0" fmla="*/ 1507490 h 1507490"/>
                <a:gd name="connsiteX1" fmla="*/ 1321406 w 1359893"/>
                <a:gd name="connsiteY1" fmla="*/ 1173970 h 1507490"/>
                <a:gd name="connsiteX2" fmla="*/ 1154626 w 1359893"/>
                <a:gd name="connsiteY2" fmla="*/ 840451 h 1507490"/>
                <a:gd name="connsiteX3" fmla="*/ 1051993 w 1359893"/>
                <a:gd name="connsiteY3" fmla="*/ 686518 h 1507490"/>
                <a:gd name="connsiteX4" fmla="*/ 885213 w 1359893"/>
                <a:gd name="connsiteY4" fmla="*/ 494103 h 1507490"/>
                <a:gd name="connsiteX5" fmla="*/ 692776 w 1359893"/>
                <a:gd name="connsiteY5" fmla="*/ 340171 h 1507490"/>
                <a:gd name="connsiteX6" fmla="*/ 461850 w 1359893"/>
                <a:gd name="connsiteY6" fmla="*/ 224722 h 1507490"/>
                <a:gd name="connsiteX7" fmla="*/ 218096 w 1359893"/>
                <a:gd name="connsiteY7" fmla="*/ 96445 h 1507490"/>
                <a:gd name="connsiteX8" fmla="*/ 38487 w 1359893"/>
                <a:gd name="connsiteY8" fmla="*/ 6651 h 1507490"/>
                <a:gd name="connsiteX9" fmla="*/ 0 w 1359893"/>
                <a:gd name="connsiteY9" fmla="*/ 6651 h 1507490"/>
                <a:gd name="connsiteX0" fmla="*/ 1359893 w 1359893"/>
                <a:gd name="connsiteY0" fmla="*/ 1500839 h 1500839"/>
                <a:gd name="connsiteX1" fmla="*/ 1321406 w 1359893"/>
                <a:gd name="connsiteY1" fmla="*/ 1167319 h 1500839"/>
                <a:gd name="connsiteX2" fmla="*/ 1154626 w 1359893"/>
                <a:gd name="connsiteY2" fmla="*/ 833800 h 1500839"/>
                <a:gd name="connsiteX3" fmla="*/ 1051993 w 1359893"/>
                <a:gd name="connsiteY3" fmla="*/ 679867 h 1500839"/>
                <a:gd name="connsiteX4" fmla="*/ 885213 w 1359893"/>
                <a:gd name="connsiteY4" fmla="*/ 487452 h 1500839"/>
                <a:gd name="connsiteX5" fmla="*/ 692776 w 1359893"/>
                <a:gd name="connsiteY5" fmla="*/ 333520 h 1500839"/>
                <a:gd name="connsiteX6" fmla="*/ 461850 w 1359893"/>
                <a:gd name="connsiteY6" fmla="*/ 218071 h 1500839"/>
                <a:gd name="connsiteX7" fmla="*/ 218096 w 1359893"/>
                <a:gd name="connsiteY7" fmla="*/ 89794 h 1500839"/>
                <a:gd name="connsiteX8" fmla="*/ 0 w 1359893"/>
                <a:gd name="connsiteY8" fmla="*/ 0 h 1500839"/>
                <a:gd name="connsiteX0" fmla="*/ 1359893 w 1359893"/>
                <a:gd name="connsiteY0" fmla="*/ 1500839 h 1500839"/>
                <a:gd name="connsiteX1" fmla="*/ 1321406 w 1359893"/>
                <a:gd name="connsiteY1" fmla="*/ 1167319 h 1500839"/>
                <a:gd name="connsiteX2" fmla="*/ 1154626 w 1359893"/>
                <a:gd name="connsiteY2" fmla="*/ 833800 h 1500839"/>
                <a:gd name="connsiteX3" fmla="*/ 1051993 w 1359893"/>
                <a:gd name="connsiteY3" fmla="*/ 679867 h 1500839"/>
                <a:gd name="connsiteX4" fmla="*/ 885213 w 1359893"/>
                <a:gd name="connsiteY4" fmla="*/ 487452 h 1500839"/>
                <a:gd name="connsiteX5" fmla="*/ 692776 w 1359893"/>
                <a:gd name="connsiteY5" fmla="*/ 333520 h 1500839"/>
                <a:gd name="connsiteX6" fmla="*/ 461850 w 1359893"/>
                <a:gd name="connsiteY6" fmla="*/ 218071 h 1500839"/>
                <a:gd name="connsiteX7" fmla="*/ 0 w 1359893"/>
                <a:gd name="connsiteY7" fmla="*/ 0 h 1500839"/>
                <a:gd name="connsiteX0" fmla="*/ 1359893 w 1359893"/>
                <a:gd name="connsiteY0" fmla="*/ 1500839 h 1500839"/>
                <a:gd name="connsiteX1" fmla="*/ 1321406 w 1359893"/>
                <a:gd name="connsiteY1" fmla="*/ 1167319 h 1500839"/>
                <a:gd name="connsiteX2" fmla="*/ 1154626 w 1359893"/>
                <a:gd name="connsiteY2" fmla="*/ 833800 h 1500839"/>
                <a:gd name="connsiteX3" fmla="*/ 1051993 w 1359893"/>
                <a:gd name="connsiteY3" fmla="*/ 679867 h 1500839"/>
                <a:gd name="connsiteX4" fmla="*/ 885213 w 1359893"/>
                <a:gd name="connsiteY4" fmla="*/ 487452 h 1500839"/>
                <a:gd name="connsiteX5" fmla="*/ 461850 w 1359893"/>
                <a:gd name="connsiteY5" fmla="*/ 218071 h 1500839"/>
                <a:gd name="connsiteX6" fmla="*/ 0 w 1359893"/>
                <a:gd name="connsiteY6" fmla="*/ 0 h 1500839"/>
                <a:gd name="connsiteX0" fmla="*/ 1359893 w 1359893"/>
                <a:gd name="connsiteY0" fmla="*/ 1500839 h 1500839"/>
                <a:gd name="connsiteX1" fmla="*/ 1321406 w 1359893"/>
                <a:gd name="connsiteY1" fmla="*/ 1167319 h 1500839"/>
                <a:gd name="connsiteX2" fmla="*/ 1154626 w 1359893"/>
                <a:gd name="connsiteY2" fmla="*/ 833800 h 1500839"/>
                <a:gd name="connsiteX3" fmla="*/ 885213 w 1359893"/>
                <a:gd name="connsiteY3" fmla="*/ 487452 h 1500839"/>
                <a:gd name="connsiteX4" fmla="*/ 461850 w 1359893"/>
                <a:gd name="connsiteY4" fmla="*/ 218071 h 1500839"/>
                <a:gd name="connsiteX5" fmla="*/ 0 w 1359893"/>
                <a:gd name="connsiteY5" fmla="*/ 0 h 1500839"/>
                <a:gd name="connsiteX0" fmla="*/ 1359893 w 1359893"/>
                <a:gd name="connsiteY0" fmla="*/ 1500839 h 1500839"/>
                <a:gd name="connsiteX1" fmla="*/ 1154626 w 1359893"/>
                <a:gd name="connsiteY1" fmla="*/ 833800 h 1500839"/>
                <a:gd name="connsiteX2" fmla="*/ 885213 w 1359893"/>
                <a:gd name="connsiteY2" fmla="*/ 487452 h 1500839"/>
                <a:gd name="connsiteX3" fmla="*/ 461850 w 1359893"/>
                <a:gd name="connsiteY3" fmla="*/ 218071 h 1500839"/>
                <a:gd name="connsiteX4" fmla="*/ 0 w 1359893"/>
                <a:gd name="connsiteY4" fmla="*/ 0 h 1500839"/>
                <a:gd name="connsiteX0" fmla="*/ 1359893 w 1359893"/>
                <a:gd name="connsiteY0" fmla="*/ 1500839 h 1500839"/>
                <a:gd name="connsiteX1" fmla="*/ 1154626 w 1359893"/>
                <a:gd name="connsiteY1" fmla="*/ 833800 h 1500839"/>
                <a:gd name="connsiteX2" fmla="*/ 885213 w 1359893"/>
                <a:gd name="connsiteY2" fmla="*/ 487452 h 1500839"/>
                <a:gd name="connsiteX3" fmla="*/ 461850 w 1359893"/>
                <a:gd name="connsiteY3" fmla="*/ 218071 h 1500839"/>
                <a:gd name="connsiteX4" fmla="*/ 0 w 1359893"/>
                <a:gd name="connsiteY4" fmla="*/ 0 h 1500839"/>
                <a:gd name="connsiteX0" fmla="*/ 1359893 w 1359893"/>
                <a:gd name="connsiteY0" fmla="*/ 1500839 h 1500839"/>
                <a:gd name="connsiteX1" fmla="*/ 1154626 w 1359893"/>
                <a:gd name="connsiteY1" fmla="*/ 833800 h 1500839"/>
                <a:gd name="connsiteX2" fmla="*/ 885213 w 1359893"/>
                <a:gd name="connsiteY2" fmla="*/ 487452 h 1500839"/>
                <a:gd name="connsiteX3" fmla="*/ 0 w 1359893"/>
                <a:gd name="connsiteY3" fmla="*/ 0 h 1500839"/>
                <a:gd name="connsiteX0" fmla="*/ 1359893 w 1359893"/>
                <a:gd name="connsiteY0" fmla="*/ 1500839 h 1500839"/>
                <a:gd name="connsiteX1" fmla="*/ 1154626 w 1359893"/>
                <a:gd name="connsiteY1" fmla="*/ 833800 h 1500839"/>
                <a:gd name="connsiteX2" fmla="*/ 0 w 1359893"/>
                <a:gd name="connsiteY2" fmla="*/ 0 h 1500839"/>
                <a:gd name="connsiteX0" fmla="*/ 1359893 w 1359893"/>
                <a:gd name="connsiteY0" fmla="*/ 1500845 h 1500845"/>
                <a:gd name="connsiteX1" fmla="*/ 1154626 w 1359893"/>
                <a:gd name="connsiteY1" fmla="*/ 833806 h 1500845"/>
                <a:gd name="connsiteX2" fmla="*/ 0 w 1359893"/>
                <a:gd name="connsiteY2" fmla="*/ 6 h 1500845"/>
                <a:gd name="connsiteX0" fmla="*/ 1359893 w 1359893"/>
                <a:gd name="connsiteY0" fmla="*/ 1500845 h 1500845"/>
                <a:gd name="connsiteX1" fmla="*/ 1154626 w 1359893"/>
                <a:gd name="connsiteY1" fmla="*/ 833806 h 1500845"/>
                <a:gd name="connsiteX2" fmla="*/ 0 w 1359893"/>
                <a:gd name="connsiteY2" fmla="*/ 6 h 1500845"/>
                <a:gd name="connsiteX0" fmla="*/ 1359893 w 1359893"/>
                <a:gd name="connsiteY0" fmla="*/ 1500845 h 1500845"/>
                <a:gd name="connsiteX1" fmla="*/ 1154626 w 1359893"/>
                <a:gd name="connsiteY1" fmla="*/ 833806 h 1500845"/>
                <a:gd name="connsiteX2" fmla="*/ 0 w 1359893"/>
                <a:gd name="connsiteY2" fmla="*/ 6 h 1500845"/>
                <a:gd name="connsiteX0" fmla="*/ 1359893 w 1359893"/>
                <a:gd name="connsiteY0" fmla="*/ 1500845 h 1500845"/>
                <a:gd name="connsiteX1" fmla="*/ 1154626 w 1359893"/>
                <a:gd name="connsiteY1" fmla="*/ 833806 h 1500845"/>
                <a:gd name="connsiteX2" fmla="*/ 0 w 1359893"/>
                <a:gd name="connsiteY2" fmla="*/ 6 h 1500845"/>
                <a:gd name="connsiteX0" fmla="*/ 1359893 w 1359893"/>
                <a:gd name="connsiteY0" fmla="*/ 1500845 h 1500845"/>
                <a:gd name="connsiteX1" fmla="*/ 1253574 w 1359893"/>
                <a:gd name="connsiteY1" fmla="*/ 1011559 h 1500845"/>
                <a:gd name="connsiteX2" fmla="*/ 1154626 w 1359893"/>
                <a:gd name="connsiteY2" fmla="*/ 833806 h 1500845"/>
                <a:gd name="connsiteX3" fmla="*/ 0 w 1359893"/>
                <a:gd name="connsiteY3" fmla="*/ 6 h 1500845"/>
                <a:gd name="connsiteX0" fmla="*/ 1359893 w 1359893"/>
                <a:gd name="connsiteY0" fmla="*/ 1500845 h 1500845"/>
                <a:gd name="connsiteX1" fmla="*/ 509928 w 1359893"/>
                <a:gd name="connsiteY1" fmla="*/ 995132 h 1500845"/>
                <a:gd name="connsiteX2" fmla="*/ 1154626 w 1359893"/>
                <a:gd name="connsiteY2" fmla="*/ 833806 h 1500845"/>
                <a:gd name="connsiteX3" fmla="*/ 0 w 1359893"/>
                <a:gd name="connsiteY3" fmla="*/ 6 h 1500845"/>
                <a:gd name="connsiteX0" fmla="*/ 46 w 5502662"/>
                <a:gd name="connsiteY0" fmla="*/ 1491458 h 1491458"/>
                <a:gd name="connsiteX1" fmla="*/ 4851360 w 5502662"/>
                <a:gd name="connsiteY1" fmla="*/ 995132 h 1491458"/>
                <a:gd name="connsiteX2" fmla="*/ 5496058 w 5502662"/>
                <a:gd name="connsiteY2" fmla="*/ 833806 h 1491458"/>
                <a:gd name="connsiteX3" fmla="*/ 4341432 w 5502662"/>
                <a:gd name="connsiteY3" fmla="*/ 6 h 1491458"/>
                <a:gd name="connsiteX0" fmla="*/ 56 w 5500673"/>
                <a:gd name="connsiteY0" fmla="*/ 1491458 h 1491458"/>
                <a:gd name="connsiteX1" fmla="*/ 4045753 w 5500673"/>
                <a:gd name="connsiteY1" fmla="*/ 988092 h 1491458"/>
                <a:gd name="connsiteX2" fmla="*/ 5496068 w 5500673"/>
                <a:gd name="connsiteY2" fmla="*/ 833806 h 1491458"/>
                <a:gd name="connsiteX3" fmla="*/ 4341442 w 5500673"/>
                <a:gd name="connsiteY3" fmla="*/ 6 h 1491458"/>
                <a:gd name="connsiteX0" fmla="*/ 56 w 5500673"/>
                <a:gd name="connsiteY0" fmla="*/ 1491458 h 1491458"/>
                <a:gd name="connsiteX1" fmla="*/ 4045753 w 5500673"/>
                <a:gd name="connsiteY1" fmla="*/ 988092 h 1491458"/>
                <a:gd name="connsiteX2" fmla="*/ 5496068 w 5500673"/>
                <a:gd name="connsiteY2" fmla="*/ 833806 h 1491458"/>
                <a:gd name="connsiteX3" fmla="*/ 4341442 w 5500673"/>
                <a:gd name="connsiteY3" fmla="*/ 6 h 1491458"/>
                <a:gd name="connsiteX0" fmla="*/ 69 w 5500686"/>
                <a:gd name="connsiteY0" fmla="*/ 1491458 h 1491458"/>
                <a:gd name="connsiteX1" fmla="*/ 4045766 w 5500686"/>
                <a:gd name="connsiteY1" fmla="*/ 988092 h 1491458"/>
                <a:gd name="connsiteX2" fmla="*/ 5496081 w 5500686"/>
                <a:gd name="connsiteY2" fmla="*/ 833806 h 1491458"/>
                <a:gd name="connsiteX3" fmla="*/ 4341455 w 5500686"/>
                <a:gd name="connsiteY3" fmla="*/ 6 h 1491458"/>
                <a:gd name="connsiteX0" fmla="*/ 0 w 5500617"/>
                <a:gd name="connsiteY0" fmla="*/ 1491458 h 1491458"/>
                <a:gd name="connsiteX1" fmla="*/ 2961222 w 5500617"/>
                <a:gd name="connsiteY1" fmla="*/ 1074920 h 1491458"/>
                <a:gd name="connsiteX2" fmla="*/ 4045697 w 5500617"/>
                <a:gd name="connsiteY2" fmla="*/ 988092 h 1491458"/>
                <a:gd name="connsiteX3" fmla="*/ 5496012 w 5500617"/>
                <a:gd name="connsiteY3" fmla="*/ 833806 h 1491458"/>
                <a:gd name="connsiteX4" fmla="*/ 4341386 w 5500617"/>
                <a:gd name="connsiteY4" fmla="*/ 6 h 1491458"/>
                <a:gd name="connsiteX0" fmla="*/ 0 w 5500617"/>
                <a:gd name="connsiteY0" fmla="*/ 1491458 h 1491458"/>
                <a:gd name="connsiteX1" fmla="*/ 172554 w 5500617"/>
                <a:gd name="connsiteY1" fmla="*/ 1011559 h 1491458"/>
                <a:gd name="connsiteX2" fmla="*/ 4045697 w 5500617"/>
                <a:gd name="connsiteY2" fmla="*/ 988092 h 1491458"/>
                <a:gd name="connsiteX3" fmla="*/ 5496012 w 5500617"/>
                <a:gd name="connsiteY3" fmla="*/ 833806 h 1491458"/>
                <a:gd name="connsiteX4" fmla="*/ 4341386 w 5500617"/>
                <a:gd name="connsiteY4" fmla="*/ 6 h 1491458"/>
                <a:gd name="connsiteX0" fmla="*/ 0 w 5500617"/>
                <a:gd name="connsiteY0" fmla="*/ 1491458 h 1491458"/>
                <a:gd name="connsiteX1" fmla="*/ 172554 w 5500617"/>
                <a:gd name="connsiteY1" fmla="*/ 1011559 h 1491458"/>
                <a:gd name="connsiteX2" fmla="*/ 4045697 w 5500617"/>
                <a:gd name="connsiteY2" fmla="*/ 988092 h 1491458"/>
                <a:gd name="connsiteX3" fmla="*/ 5496012 w 5500617"/>
                <a:gd name="connsiteY3" fmla="*/ 833806 h 1491458"/>
                <a:gd name="connsiteX4" fmla="*/ 4341386 w 5500617"/>
                <a:gd name="connsiteY4" fmla="*/ 6 h 1491458"/>
                <a:gd name="connsiteX0" fmla="*/ 212143 w 5712760"/>
                <a:gd name="connsiteY0" fmla="*/ 1491458 h 1491458"/>
                <a:gd name="connsiteX1" fmla="*/ 384697 w 5712760"/>
                <a:gd name="connsiteY1" fmla="*/ 1011559 h 1491458"/>
                <a:gd name="connsiteX2" fmla="*/ 4257840 w 5712760"/>
                <a:gd name="connsiteY2" fmla="*/ 988092 h 1491458"/>
                <a:gd name="connsiteX3" fmla="*/ 5708155 w 5712760"/>
                <a:gd name="connsiteY3" fmla="*/ 833806 h 1491458"/>
                <a:gd name="connsiteX4" fmla="*/ 4553529 w 5712760"/>
                <a:gd name="connsiteY4" fmla="*/ 6 h 1491458"/>
                <a:gd name="connsiteX0" fmla="*/ 33893 w 5534510"/>
                <a:gd name="connsiteY0" fmla="*/ 1491458 h 1491458"/>
                <a:gd name="connsiteX1" fmla="*/ 516299 w 5534510"/>
                <a:gd name="connsiteY1" fmla="*/ 1011559 h 1491458"/>
                <a:gd name="connsiteX2" fmla="*/ 4079590 w 5534510"/>
                <a:gd name="connsiteY2" fmla="*/ 988092 h 1491458"/>
                <a:gd name="connsiteX3" fmla="*/ 5529905 w 5534510"/>
                <a:gd name="connsiteY3" fmla="*/ 833806 h 1491458"/>
                <a:gd name="connsiteX4" fmla="*/ 4375279 w 5534510"/>
                <a:gd name="connsiteY4" fmla="*/ 6 h 1491458"/>
                <a:gd name="connsiteX0" fmla="*/ 52973 w 5553590"/>
                <a:gd name="connsiteY0" fmla="*/ 1491458 h 1491458"/>
                <a:gd name="connsiteX1" fmla="*/ 535379 w 5553590"/>
                <a:gd name="connsiteY1" fmla="*/ 1011559 h 1491458"/>
                <a:gd name="connsiteX2" fmla="*/ 4098670 w 5553590"/>
                <a:gd name="connsiteY2" fmla="*/ 988092 h 1491458"/>
                <a:gd name="connsiteX3" fmla="*/ 5548985 w 5553590"/>
                <a:gd name="connsiteY3" fmla="*/ 833806 h 1491458"/>
                <a:gd name="connsiteX4" fmla="*/ 4394359 w 5553590"/>
                <a:gd name="connsiteY4" fmla="*/ 6 h 1491458"/>
                <a:gd name="connsiteX0" fmla="*/ 52973 w 5553590"/>
                <a:gd name="connsiteY0" fmla="*/ 1491458 h 1491458"/>
                <a:gd name="connsiteX1" fmla="*/ 535379 w 5553590"/>
                <a:gd name="connsiteY1" fmla="*/ 1011559 h 1491458"/>
                <a:gd name="connsiteX2" fmla="*/ 4098670 w 5553590"/>
                <a:gd name="connsiteY2" fmla="*/ 988092 h 1491458"/>
                <a:gd name="connsiteX3" fmla="*/ 5548985 w 5553590"/>
                <a:gd name="connsiteY3" fmla="*/ 833806 h 1491458"/>
                <a:gd name="connsiteX4" fmla="*/ 4394359 w 5553590"/>
                <a:gd name="connsiteY4" fmla="*/ 6 h 1491458"/>
                <a:gd name="connsiteX0" fmla="*/ 52973 w 5553590"/>
                <a:gd name="connsiteY0" fmla="*/ 1491458 h 1491458"/>
                <a:gd name="connsiteX1" fmla="*/ 535379 w 5553590"/>
                <a:gd name="connsiteY1" fmla="*/ 1011559 h 1491458"/>
                <a:gd name="connsiteX2" fmla="*/ 4098670 w 5553590"/>
                <a:gd name="connsiteY2" fmla="*/ 988092 h 1491458"/>
                <a:gd name="connsiteX3" fmla="*/ 5548985 w 5553590"/>
                <a:gd name="connsiteY3" fmla="*/ 833806 h 1491458"/>
                <a:gd name="connsiteX4" fmla="*/ 4394359 w 5553590"/>
                <a:gd name="connsiteY4" fmla="*/ 6 h 1491458"/>
                <a:gd name="connsiteX0" fmla="*/ 0 w 5530971"/>
                <a:gd name="connsiteY0" fmla="*/ 1491458 h 1491458"/>
                <a:gd name="connsiteX1" fmla="*/ 482406 w 5530971"/>
                <a:gd name="connsiteY1" fmla="*/ 1011559 h 1491458"/>
                <a:gd name="connsiteX2" fmla="*/ 3317544 w 5530971"/>
                <a:gd name="connsiteY2" fmla="*/ 981052 h 1491458"/>
                <a:gd name="connsiteX3" fmla="*/ 5496012 w 5530971"/>
                <a:gd name="connsiteY3" fmla="*/ 833806 h 1491458"/>
                <a:gd name="connsiteX4" fmla="*/ 4341386 w 5530971"/>
                <a:gd name="connsiteY4" fmla="*/ 6 h 1491458"/>
                <a:gd name="connsiteX0" fmla="*/ 0 w 5531769"/>
                <a:gd name="connsiteY0" fmla="*/ 1491458 h 1491458"/>
                <a:gd name="connsiteX1" fmla="*/ 482406 w 5531769"/>
                <a:gd name="connsiteY1" fmla="*/ 1011559 h 1491458"/>
                <a:gd name="connsiteX2" fmla="*/ 3302053 w 5531769"/>
                <a:gd name="connsiteY2" fmla="*/ 962278 h 1491458"/>
                <a:gd name="connsiteX3" fmla="*/ 5496012 w 5531769"/>
                <a:gd name="connsiteY3" fmla="*/ 833806 h 1491458"/>
                <a:gd name="connsiteX4" fmla="*/ 4341386 w 5531769"/>
                <a:gd name="connsiteY4" fmla="*/ 6 h 1491458"/>
                <a:gd name="connsiteX0" fmla="*/ 0 w 5531769"/>
                <a:gd name="connsiteY0" fmla="*/ 1491458 h 1491458"/>
                <a:gd name="connsiteX1" fmla="*/ 482406 w 5531769"/>
                <a:gd name="connsiteY1" fmla="*/ 1011559 h 1491458"/>
                <a:gd name="connsiteX2" fmla="*/ 3302053 w 5531769"/>
                <a:gd name="connsiteY2" fmla="*/ 962278 h 1491458"/>
                <a:gd name="connsiteX3" fmla="*/ 5496012 w 5531769"/>
                <a:gd name="connsiteY3" fmla="*/ 833806 h 1491458"/>
                <a:gd name="connsiteX4" fmla="*/ 4341386 w 5531769"/>
                <a:gd name="connsiteY4" fmla="*/ 6 h 1491458"/>
                <a:gd name="connsiteX0" fmla="*/ 0 w 5531769"/>
                <a:gd name="connsiteY0" fmla="*/ 1491458 h 1491458"/>
                <a:gd name="connsiteX1" fmla="*/ 482406 w 5531769"/>
                <a:gd name="connsiteY1" fmla="*/ 1011559 h 1491458"/>
                <a:gd name="connsiteX2" fmla="*/ 3302053 w 5531769"/>
                <a:gd name="connsiteY2" fmla="*/ 962278 h 1491458"/>
                <a:gd name="connsiteX3" fmla="*/ 5496012 w 5531769"/>
                <a:gd name="connsiteY3" fmla="*/ 833806 h 1491458"/>
                <a:gd name="connsiteX4" fmla="*/ 4341386 w 5531769"/>
                <a:gd name="connsiteY4" fmla="*/ 6 h 1491458"/>
                <a:gd name="connsiteX0" fmla="*/ 0 w 5501254"/>
                <a:gd name="connsiteY0" fmla="*/ 1491458 h 1491458"/>
                <a:gd name="connsiteX1" fmla="*/ 482406 w 5501254"/>
                <a:gd name="connsiteY1" fmla="*/ 1011559 h 1491458"/>
                <a:gd name="connsiteX2" fmla="*/ 3302053 w 5501254"/>
                <a:gd name="connsiteY2" fmla="*/ 962278 h 1491458"/>
                <a:gd name="connsiteX3" fmla="*/ 5496012 w 5501254"/>
                <a:gd name="connsiteY3" fmla="*/ 833806 h 1491458"/>
                <a:gd name="connsiteX4" fmla="*/ 4341386 w 5501254"/>
                <a:gd name="connsiteY4" fmla="*/ 6 h 149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254" h="1491458">
                  <a:moveTo>
                    <a:pt x="0" y="1491458"/>
                  </a:moveTo>
                  <a:cubicBezTo>
                    <a:pt x="11042" y="1326799"/>
                    <a:pt x="-67936" y="1099756"/>
                    <a:pt x="482406" y="1011559"/>
                  </a:cubicBezTo>
                  <a:cubicBezTo>
                    <a:pt x="1032748" y="923362"/>
                    <a:pt x="2414537" y="962615"/>
                    <a:pt x="3302053" y="962278"/>
                  </a:cubicBezTo>
                  <a:cubicBezTo>
                    <a:pt x="3934180" y="962038"/>
                    <a:pt x="5606729" y="1042298"/>
                    <a:pt x="5496012" y="833806"/>
                  </a:cubicBezTo>
                  <a:cubicBezTo>
                    <a:pt x="5405860" y="664040"/>
                    <a:pt x="5201636" y="-2288"/>
                    <a:pt x="4341386" y="6"/>
                  </a:cubicBezTo>
                </a:path>
              </a:pathLst>
            </a:custGeom>
            <a:ln w="38100" cmpd="sng">
              <a:solidFill>
                <a:srgbClr val="C00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solidFill>
                    <a:srgbClr val="000090"/>
                  </a:solidFill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5715000" y="4724400"/>
              <a:ext cx="1295400" cy="381000"/>
            </a:xfrm>
            <a:prstGeom prst="ellips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3505200" y="4724400"/>
              <a:ext cx="1295400" cy="381000"/>
            </a:xfrm>
            <a:prstGeom prst="ellips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981200" y="4572000"/>
            <a:ext cx="5029200" cy="457200"/>
            <a:chOff x="1981200" y="4572000"/>
            <a:chExt cx="5029200" cy="457200"/>
          </a:xfrm>
        </p:grpSpPr>
        <p:cxnSp>
          <p:nvCxnSpPr>
            <p:cNvPr id="42" name="Straight Arrow Connector 41"/>
            <p:cNvCxnSpPr>
              <a:stCxn id="40" idx="3"/>
            </p:cNvCxnSpPr>
            <p:nvPr/>
          </p:nvCxnSpPr>
          <p:spPr bwMode="auto">
            <a:xfrm>
              <a:off x="1981200" y="4572000"/>
              <a:ext cx="1752600" cy="304800"/>
            </a:xfrm>
            <a:prstGeom prst="straightConnector1">
              <a:avLst/>
            </a:prstGeom>
            <a:noFill/>
            <a:ln w="3810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3" name="Straight Arrow Connector 42"/>
            <p:cNvCxnSpPr>
              <a:stCxn id="40" idx="3"/>
              <a:endCxn id="47" idx="2"/>
            </p:cNvCxnSpPr>
            <p:nvPr/>
          </p:nvCxnSpPr>
          <p:spPr bwMode="auto">
            <a:xfrm>
              <a:off x="1981200" y="4572000"/>
              <a:ext cx="4038600" cy="342900"/>
            </a:xfrm>
            <a:prstGeom prst="straightConnector1">
              <a:avLst/>
            </a:prstGeom>
            <a:noFill/>
            <a:ln w="3810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6" name="Oval 45"/>
            <p:cNvSpPr/>
            <p:nvPr/>
          </p:nvSpPr>
          <p:spPr bwMode="auto">
            <a:xfrm>
              <a:off x="3581400" y="4800600"/>
              <a:ext cx="990600" cy="228600"/>
            </a:xfrm>
            <a:prstGeom prst="ellipse">
              <a:avLst/>
            </a:prstGeom>
            <a:noFill/>
            <a:ln w="3810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6019800" y="4800600"/>
              <a:ext cx="990600" cy="228600"/>
            </a:xfrm>
            <a:prstGeom prst="ellipse">
              <a:avLst/>
            </a:prstGeom>
            <a:noFill/>
            <a:ln w="3810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1003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648200" y="228600"/>
            <a:ext cx="434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Flux Return Design Constraints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Up and down stream coil forces must balance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PV- and SI-DIS angular acceptance</a:t>
            </a:r>
          </a:p>
          <a:p>
            <a:r>
              <a:rPr lang="en-US" dirty="0" smtClean="0">
                <a:solidFill>
                  <a:srgbClr val="007E00"/>
                </a:solidFill>
              </a:rPr>
              <a:t>Low Field Detector Area</a:t>
            </a:r>
          </a:p>
          <a:p>
            <a:pPr lvl="1"/>
            <a:r>
              <a:rPr lang="en-US" dirty="0" smtClean="0">
                <a:solidFill>
                  <a:srgbClr val="007E00"/>
                </a:solidFill>
              </a:rPr>
              <a:t>How large?  Extension Ring for reconfiguration?</a:t>
            </a:r>
          </a:p>
          <a:p>
            <a:pPr lvl="1"/>
            <a:r>
              <a:rPr lang="en-US" dirty="0" smtClean="0">
                <a:solidFill>
                  <a:srgbClr val="007E00"/>
                </a:solidFill>
              </a:rPr>
              <a:t>Max field I this area?</a:t>
            </a:r>
          </a:p>
          <a:p>
            <a:pPr lvl="1"/>
            <a:r>
              <a:rPr lang="en-US" dirty="0" smtClean="0">
                <a:solidFill>
                  <a:srgbClr val="007E00"/>
                </a:solidFill>
              </a:rPr>
              <a:t>Length of Nose cone?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4038600" cy="685800"/>
          </a:xfrm>
        </p:spPr>
        <p:txBody>
          <a:bodyPr/>
          <a:lstStyle/>
          <a:p>
            <a:r>
              <a:rPr lang="en-US" dirty="0" smtClean="0"/>
              <a:t>Magnet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1"/>
            <a:ext cx="4114800" cy="3352800"/>
          </a:xfrm>
        </p:spPr>
        <p:txBody>
          <a:bodyPr/>
          <a:lstStyle/>
          <a:p>
            <a:r>
              <a:rPr lang="en-US" dirty="0" smtClean="0"/>
              <a:t>Must</a:t>
            </a:r>
            <a:r>
              <a:rPr lang="en-US" dirty="0"/>
              <a:t> </a:t>
            </a:r>
            <a:r>
              <a:rPr lang="en-US" dirty="0" smtClean="0"/>
              <a:t>be affordable</a:t>
            </a:r>
          </a:p>
          <a:p>
            <a:pPr lvl="1"/>
            <a:r>
              <a:rPr lang="en-US" dirty="0" smtClean="0"/>
              <a:t>Coils already exist</a:t>
            </a:r>
          </a:p>
          <a:p>
            <a:pPr lvl="1"/>
            <a:r>
              <a:rPr lang="en-US" dirty="0" smtClean="0"/>
              <a:t>Hopefully comes with useable material for the barrel and upstream flux return yoke</a:t>
            </a:r>
          </a:p>
          <a:p>
            <a:r>
              <a:rPr lang="en-US" dirty="0" smtClean="0"/>
              <a:t>Large enough to give reasonable acceptance</a:t>
            </a:r>
          </a:p>
          <a:p>
            <a:pPr lvl="1"/>
            <a:r>
              <a:rPr lang="en-US" dirty="0" smtClean="0"/>
              <a:t>For both PV- and SI-DIS experiments</a:t>
            </a:r>
          </a:p>
          <a:p>
            <a:pPr lvl="1"/>
            <a:r>
              <a:rPr lang="en-US" dirty="0" smtClean="0"/>
              <a:t>1.5m </a:t>
            </a:r>
            <a:r>
              <a:rPr lang="en-US" dirty="0" smtClean="0"/>
              <a:t>radius </a:t>
            </a:r>
            <a:r>
              <a:rPr lang="en-US" dirty="0" smtClean="0"/>
              <a:t>seems to work</a:t>
            </a:r>
          </a:p>
          <a:p>
            <a:pPr lvl="1"/>
            <a:r>
              <a:rPr lang="en-US" dirty="0" smtClean="0"/>
              <a:t>Smaller may work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 June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9200" y="6248400"/>
            <a:ext cx="5942013" cy="228600"/>
          </a:xfrm>
        </p:spPr>
        <p:txBody>
          <a:bodyPr/>
          <a:lstStyle/>
          <a:p>
            <a:r>
              <a:rPr lang="en-US" smtClean="0"/>
              <a:t>Paul E. Reimer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cture 2" descr="C:\Users\reimer\Documents\JLab\12_GeV\SoLID\poisson\BABAR_300.PNG"/>
          <p:cNvPicPr>
            <a:picLocks noChangeAspect="1" noChangeArrowheads="1"/>
          </p:cNvPicPr>
          <p:nvPr/>
        </p:nvPicPr>
        <p:blipFill rotWithShape="1">
          <a:blip r:embed="rId2" cstate="print"/>
          <a:srcRect l="14548" t="40789" r="20833" b="2728"/>
          <a:stretch/>
        </p:blipFill>
        <p:spPr bwMode="auto">
          <a:xfrm>
            <a:off x="2667000" y="3429000"/>
            <a:ext cx="6324600" cy="3001097"/>
          </a:xfrm>
          <a:prstGeom prst="rect">
            <a:avLst/>
          </a:prstGeom>
          <a:noFill/>
        </p:spPr>
      </p:pic>
      <p:grpSp>
        <p:nvGrpSpPr>
          <p:cNvPr id="56" name="Group 55"/>
          <p:cNvGrpSpPr/>
          <p:nvPr/>
        </p:nvGrpSpPr>
        <p:grpSpPr>
          <a:xfrm>
            <a:off x="6934197" y="2337311"/>
            <a:ext cx="2049742" cy="3530088"/>
            <a:chOff x="6934197" y="2337311"/>
            <a:chExt cx="2049742" cy="3530088"/>
          </a:xfrm>
        </p:grpSpPr>
        <p:grpSp>
          <p:nvGrpSpPr>
            <p:cNvPr id="55" name="Group 54"/>
            <p:cNvGrpSpPr/>
            <p:nvPr/>
          </p:nvGrpSpPr>
          <p:grpSpPr>
            <a:xfrm>
              <a:off x="6934197" y="2337311"/>
              <a:ext cx="1643132" cy="1358389"/>
              <a:chOff x="6934197" y="2337311"/>
              <a:chExt cx="1643132" cy="1358389"/>
            </a:xfrm>
          </p:grpSpPr>
          <p:sp>
            <p:nvSpPr>
              <p:cNvPr id="21" name="Left Brace 20"/>
              <p:cNvSpPr/>
              <p:nvPr/>
            </p:nvSpPr>
            <p:spPr bwMode="auto">
              <a:xfrm rot="5400000">
                <a:off x="7662929" y="2781300"/>
                <a:ext cx="419100" cy="1409700"/>
              </a:xfrm>
              <a:prstGeom prst="leftBrace">
                <a:avLst/>
              </a:prstGeom>
              <a:noFill/>
              <a:ln w="38100" cap="flat" cmpd="sng" algn="ctr">
                <a:solidFill>
                  <a:srgbClr val="007E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6934197" y="2337311"/>
                <a:ext cx="946961" cy="939289"/>
              </a:xfrm>
              <a:custGeom>
                <a:avLst/>
                <a:gdLst>
                  <a:gd name="connsiteX0" fmla="*/ 1359893 w 1359893"/>
                  <a:gd name="connsiteY0" fmla="*/ 1501776 h 1501776"/>
                  <a:gd name="connsiteX1" fmla="*/ 1321406 w 1359893"/>
                  <a:gd name="connsiteY1" fmla="*/ 1168256 h 1501776"/>
                  <a:gd name="connsiteX2" fmla="*/ 1257260 w 1359893"/>
                  <a:gd name="connsiteY2" fmla="*/ 1001497 h 1501776"/>
                  <a:gd name="connsiteX3" fmla="*/ 1154626 w 1359893"/>
                  <a:gd name="connsiteY3" fmla="*/ 834737 h 1501776"/>
                  <a:gd name="connsiteX4" fmla="*/ 1090480 w 1359893"/>
                  <a:gd name="connsiteY4" fmla="*/ 757771 h 1501776"/>
                  <a:gd name="connsiteX5" fmla="*/ 1051993 w 1359893"/>
                  <a:gd name="connsiteY5" fmla="*/ 680804 h 1501776"/>
                  <a:gd name="connsiteX6" fmla="*/ 885213 w 1359893"/>
                  <a:gd name="connsiteY6" fmla="*/ 488389 h 1501776"/>
                  <a:gd name="connsiteX7" fmla="*/ 756922 w 1359893"/>
                  <a:gd name="connsiteY7" fmla="*/ 385768 h 1501776"/>
                  <a:gd name="connsiteX8" fmla="*/ 692776 w 1359893"/>
                  <a:gd name="connsiteY8" fmla="*/ 334457 h 1501776"/>
                  <a:gd name="connsiteX9" fmla="*/ 461850 w 1359893"/>
                  <a:gd name="connsiteY9" fmla="*/ 219008 h 1501776"/>
                  <a:gd name="connsiteX10" fmla="*/ 384875 w 1359893"/>
                  <a:gd name="connsiteY10" fmla="*/ 180525 h 1501776"/>
                  <a:gd name="connsiteX11" fmla="*/ 218096 w 1359893"/>
                  <a:gd name="connsiteY11" fmla="*/ 90731 h 1501776"/>
                  <a:gd name="connsiteX12" fmla="*/ 166779 w 1359893"/>
                  <a:gd name="connsiteY12" fmla="*/ 52248 h 1501776"/>
                  <a:gd name="connsiteX13" fmla="*/ 128292 w 1359893"/>
                  <a:gd name="connsiteY13" fmla="*/ 39420 h 1501776"/>
                  <a:gd name="connsiteX14" fmla="*/ 38487 w 1359893"/>
                  <a:gd name="connsiteY14" fmla="*/ 937 h 1501776"/>
                  <a:gd name="connsiteX15" fmla="*/ 0 w 1359893"/>
                  <a:gd name="connsiteY15" fmla="*/ 937 h 1501776"/>
                  <a:gd name="connsiteX0" fmla="*/ 1359893 w 1359893"/>
                  <a:gd name="connsiteY0" fmla="*/ 1501776 h 1501776"/>
                  <a:gd name="connsiteX1" fmla="*/ 1321406 w 1359893"/>
                  <a:gd name="connsiteY1" fmla="*/ 1168256 h 1501776"/>
                  <a:gd name="connsiteX2" fmla="*/ 1154626 w 1359893"/>
                  <a:gd name="connsiteY2" fmla="*/ 834737 h 1501776"/>
                  <a:gd name="connsiteX3" fmla="*/ 1090480 w 1359893"/>
                  <a:gd name="connsiteY3" fmla="*/ 757771 h 1501776"/>
                  <a:gd name="connsiteX4" fmla="*/ 1051993 w 1359893"/>
                  <a:gd name="connsiteY4" fmla="*/ 680804 h 1501776"/>
                  <a:gd name="connsiteX5" fmla="*/ 885213 w 1359893"/>
                  <a:gd name="connsiteY5" fmla="*/ 488389 h 1501776"/>
                  <a:gd name="connsiteX6" fmla="*/ 756922 w 1359893"/>
                  <a:gd name="connsiteY6" fmla="*/ 385768 h 1501776"/>
                  <a:gd name="connsiteX7" fmla="*/ 692776 w 1359893"/>
                  <a:gd name="connsiteY7" fmla="*/ 334457 h 1501776"/>
                  <a:gd name="connsiteX8" fmla="*/ 461850 w 1359893"/>
                  <a:gd name="connsiteY8" fmla="*/ 219008 h 1501776"/>
                  <a:gd name="connsiteX9" fmla="*/ 384875 w 1359893"/>
                  <a:gd name="connsiteY9" fmla="*/ 180525 h 1501776"/>
                  <a:gd name="connsiteX10" fmla="*/ 218096 w 1359893"/>
                  <a:gd name="connsiteY10" fmla="*/ 90731 h 1501776"/>
                  <a:gd name="connsiteX11" fmla="*/ 166779 w 1359893"/>
                  <a:gd name="connsiteY11" fmla="*/ 52248 h 1501776"/>
                  <a:gd name="connsiteX12" fmla="*/ 128292 w 1359893"/>
                  <a:gd name="connsiteY12" fmla="*/ 39420 h 1501776"/>
                  <a:gd name="connsiteX13" fmla="*/ 38487 w 1359893"/>
                  <a:gd name="connsiteY13" fmla="*/ 937 h 1501776"/>
                  <a:gd name="connsiteX14" fmla="*/ 0 w 1359893"/>
                  <a:gd name="connsiteY14" fmla="*/ 937 h 1501776"/>
                  <a:gd name="connsiteX0" fmla="*/ 1359893 w 1359893"/>
                  <a:gd name="connsiteY0" fmla="*/ 1501776 h 1501776"/>
                  <a:gd name="connsiteX1" fmla="*/ 1321406 w 1359893"/>
                  <a:gd name="connsiteY1" fmla="*/ 1168256 h 1501776"/>
                  <a:gd name="connsiteX2" fmla="*/ 1154626 w 1359893"/>
                  <a:gd name="connsiteY2" fmla="*/ 834737 h 1501776"/>
                  <a:gd name="connsiteX3" fmla="*/ 1051993 w 1359893"/>
                  <a:gd name="connsiteY3" fmla="*/ 680804 h 1501776"/>
                  <a:gd name="connsiteX4" fmla="*/ 885213 w 1359893"/>
                  <a:gd name="connsiteY4" fmla="*/ 488389 h 1501776"/>
                  <a:gd name="connsiteX5" fmla="*/ 756922 w 1359893"/>
                  <a:gd name="connsiteY5" fmla="*/ 385768 h 1501776"/>
                  <a:gd name="connsiteX6" fmla="*/ 692776 w 1359893"/>
                  <a:gd name="connsiteY6" fmla="*/ 334457 h 1501776"/>
                  <a:gd name="connsiteX7" fmla="*/ 461850 w 1359893"/>
                  <a:gd name="connsiteY7" fmla="*/ 219008 h 1501776"/>
                  <a:gd name="connsiteX8" fmla="*/ 384875 w 1359893"/>
                  <a:gd name="connsiteY8" fmla="*/ 180525 h 1501776"/>
                  <a:gd name="connsiteX9" fmla="*/ 218096 w 1359893"/>
                  <a:gd name="connsiteY9" fmla="*/ 90731 h 1501776"/>
                  <a:gd name="connsiteX10" fmla="*/ 166779 w 1359893"/>
                  <a:gd name="connsiteY10" fmla="*/ 52248 h 1501776"/>
                  <a:gd name="connsiteX11" fmla="*/ 128292 w 1359893"/>
                  <a:gd name="connsiteY11" fmla="*/ 39420 h 1501776"/>
                  <a:gd name="connsiteX12" fmla="*/ 38487 w 1359893"/>
                  <a:gd name="connsiteY12" fmla="*/ 937 h 1501776"/>
                  <a:gd name="connsiteX13" fmla="*/ 0 w 1359893"/>
                  <a:gd name="connsiteY13" fmla="*/ 937 h 1501776"/>
                  <a:gd name="connsiteX0" fmla="*/ 1359893 w 1359893"/>
                  <a:gd name="connsiteY0" fmla="*/ 1501776 h 1501776"/>
                  <a:gd name="connsiteX1" fmla="*/ 1321406 w 1359893"/>
                  <a:gd name="connsiteY1" fmla="*/ 1168256 h 1501776"/>
                  <a:gd name="connsiteX2" fmla="*/ 1154626 w 1359893"/>
                  <a:gd name="connsiteY2" fmla="*/ 834737 h 1501776"/>
                  <a:gd name="connsiteX3" fmla="*/ 1051993 w 1359893"/>
                  <a:gd name="connsiteY3" fmla="*/ 680804 h 1501776"/>
                  <a:gd name="connsiteX4" fmla="*/ 885213 w 1359893"/>
                  <a:gd name="connsiteY4" fmla="*/ 488389 h 1501776"/>
                  <a:gd name="connsiteX5" fmla="*/ 692776 w 1359893"/>
                  <a:gd name="connsiteY5" fmla="*/ 334457 h 1501776"/>
                  <a:gd name="connsiteX6" fmla="*/ 461850 w 1359893"/>
                  <a:gd name="connsiteY6" fmla="*/ 219008 h 1501776"/>
                  <a:gd name="connsiteX7" fmla="*/ 384875 w 1359893"/>
                  <a:gd name="connsiteY7" fmla="*/ 180525 h 1501776"/>
                  <a:gd name="connsiteX8" fmla="*/ 218096 w 1359893"/>
                  <a:gd name="connsiteY8" fmla="*/ 90731 h 1501776"/>
                  <a:gd name="connsiteX9" fmla="*/ 166779 w 1359893"/>
                  <a:gd name="connsiteY9" fmla="*/ 52248 h 1501776"/>
                  <a:gd name="connsiteX10" fmla="*/ 128292 w 1359893"/>
                  <a:gd name="connsiteY10" fmla="*/ 39420 h 1501776"/>
                  <a:gd name="connsiteX11" fmla="*/ 38487 w 1359893"/>
                  <a:gd name="connsiteY11" fmla="*/ 937 h 1501776"/>
                  <a:gd name="connsiteX12" fmla="*/ 0 w 1359893"/>
                  <a:gd name="connsiteY12" fmla="*/ 937 h 1501776"/>
                  <a:gd name="connsiteX0" fmla="*/ 1359893 w 1359893"/>
                  <a:gd name="connsiteY0" fmla="*/ 1501776 h 1501776"/>
                  <a:gd name="connsiteX1" fmla="*/ 1321406 w 1359893"/>
                  <a:gd name="connsiteY1" fmla="*/ 1168256 h 1501776"/>
                  <a:gd name="connsiteX2" fmla="*/ 1154626 w 1359893"/>
                  <a:gd name="connsiteY2" fmla="*/ 834737 h 1501776"/>
                  <a:gd name="connsiteX3" fmla="*/ 1051993 w 1359893"/>
                  <a:gd name="connsiteY3" fmla="*/ 680804 h 1501776"/>
                  <a:gd name="connsiteX4" fmla="*/ 885213 w 1359893"/>
                  <a:gd name="connsiteY4" fmla="*/ 488389 h 1501776"/>
                  <a:gd name="connsiteX5" fmla="*/ 692776 w 1359893"/>
                  <a:gd name="connsiteY5" fmla="*/ 334457 h 1501776"/>
                  <a:gd name="connsiteX6" fmla="*/ 461850 w 1359893"/>
                  <a:gd name="connsiteY6" fmla="*/ 219008 h 1501776"/>
                  <a:gd name="connsiteX7" fmla="*/ 218096 w 1359893"/>
                  <a:gd name="connsiteY7" fmla="*/ 90731 h 1501776"/>
                  <a:gd name="connsiteX8" fmla="*/ 166779 w 1359893"/>
                  <a:gd name="connsiteY8" fmla="*/ 52248 h 1501776"/>
                  <a:gd name="connsiteX9" fmla="*/ 128292 w 1359893"/>
                  <a:gd name="connsiteY9" fmla="*/ 39420 h 1501776"/>
                  <a:gd name="connsiteX10" fmla="*/ 38487 w 1359893"/>
                  <a:gd name="connsiteY10" fmla="*/ 937 h 1501776"/>
                  <a:gd name="connsiteX11" fmla="*/ 0 w 1359893"/>
                  <a:gd name="connsiteY11" fmla="*/ 937 h 1501776"/>
                  <a:gd name="connsiteX0" fmla="*/ 1359893 w 1359893"/>
                  <a:gd name="connsiteY0" fmla="*/ 1504639 h 1504639"/>
                  <a:gd name="connsiteX1" fmla="*/ 1321406 w 1359893"/>
                  <a:gd name="connsiteY1" fmla="*/ 1171119 h 1504639"/>
                  <a:gd name="connsiteX2" fmla="*/ 1154626 w 1359893"/>
                  <a:gd name="connsiteY2" fmla="*/ 837600 h 1504639"/>
                  <a:gd name="connsiteX3" fmla="*/ 1051993 w 1359893"/>
                  <a:gd name="connsiteY3" fmla="*/ 683667 h 1504639"/>
                  <a:gd name="connsiteX4" fmla="*/ 885213 w 1359893"/>
                  <a:gd name="connsiteY4" fmla="*/ 491252 h 1504639"/>
                  <a:gd name="connsiteX5" fmla="*/ 692776 w 1359893"/>
                  <a:gd name="connsiteY5" fmla="*/ 337320 h 1504639"/>
                  <a:gd name="connsiteX6" fmla="*/ 461850 w 1359893"/>
                  <a:gd name="connsiteY6" fmla="*/ 221871 h 1504639"/>
                  <a:gd name="connsiteX7" fmla="*/ 218096 w 1359893"/>
                  <a:gd name="connsiteY7" fmla="*/ 93594 h 1504639"/>
                  <a:gd name="connsiteX8" fmla="*/ 166779 w 1359893"/>
                  <a:gd name="connsiteY8" fmla="*/ 55111 h 1504639"/>
                  <a:gd name="connsiteX9" fmla="*/ 38487 w 1359893"/>
                  <a:gd name="connsiteY9" fmla="*/ 3800 h 1504639"/>
                  <a:gd name="connsiteX10" fmla="*/ 0 w 1359893"/>
                  <a:gd name="connsiteY10" fmla="*/ 3800 h 1504639"/>
                  <a:gd name="connsiteX0" fmla="*/ 1359893 w 1359893"/>
                  <a:gd name="connsiteY0" fmla="*/ 1507490 h 1507490"/>
                  <a:gd name="connsiteX1" fmla="*/ 1321406 w 1359893"/>
                  <a:gd name="connsiteY1" fmla="*/ 1173970 h 1507490"/>
                  <a:gd name="connsiteX2" fmla="*/ 1154626 w 1359893"/>
                  <a:gd name="connsiteY2" fmla="*/ 840451 h 1507490"/>
                  <a:gd name="connsiteX3" fmla="*/ 1051993 w 1359893"/>
                  <a:gd name="connsiteY3" fmla="*/ 686518 h 1507490"/>
                  <a:gd name="connsiteX4" fmla="*/ 885213 w 1359893"/>
                  <a:gd name="connsiteY4" fmla="*/ 494103 h 1507490"/>
                  <a:gd name="connsiteX5" fmla="*/ 692776 w 1359893"/>
                  <a:gd name="connsiteY5" fmla="*/ 340171 h 1507490"/>
                  <a:gd name="connsiteX6" fmla="*/ 461850 w 1359893"/>
                  <a:gd name="connsiteY6" fmla="*/ 224722 h 1507490"/>
                  <a:gd name="connsiteX7" fmla="*/ 218096 w 1359893"/>
                  <a:gd name="connsiteY7" fmla="*/ 96445 h 1507490"/>
                  <a:gd name="connsiteX8" fmla="*/ 38487 w 1359893"/>
                  <a:gd name="connsiteY8" fmla="*/ 6651 h 1507490"/>
                  <a:gd name="connsiteX9" fmla="*/ 0 w 1359893"/>
                  <a:gd name="connsiteY9" fmla="*/ 6651 h 1507490"/>
                  <a:gd name="connsiteX0" fmla="*/ 1359893 w 1359893"/>
                  <a:gd name="connsiteY0" fmla="*/ 1500839 h 1500839"/>
                  <a:gd name="connsiteX1" fmla="*/ 1321406 w 1359893"/>
                  <a:gd name="connsiteY1" fmla="*/ 1167319 h 1500839"/>
                  <a:gd name="connsiteX2" fmla="*/ 1154626 w 1359893"/>
                  <a:gd name="connsiteY2" fmla="*/ 833800 h 1500839"/>
                  <a:gd name="connsiteX3" fmla="*/ 1051993 w 1359893"/>
                  <a:gd name="connsiteY3" fmla="*/ 679867 h 1500839"/>
                  <a:gd name="connsiteX4" fmla="*/ 885213 w 1359893"/>
                  <a:gd name="connsiteY4" fmla="*/ 487452 h 1500839"/>
                  <a:gd name="connsiteX5" fmla="*/ 692776 w 1359893"/>
                  <a:gd name="connsiteY5" fmla="*/ 333520 h 1500839"/>
                  <a:gd name="connsiteX6" fmla="*/ 461850 w 1359893"/>
                  <a:gd name="connsiteY6" fmla="*/ 218071 h 1500839"/>
                  <a:gd name="connsiteX7" fmla="*/ 218096 w 1359893"/>
                  <a:gd name="connsiteY7" fmla="*/ 89794 h 1500839"/>
                  <a:gd name="connsiteX8" fmla="*/ 0 w 1359893"/>
                  <a:gd name="connsiteY8" fmla="*/ 0 h 1500839"/>
                  <a:gd name="connsiteX0" fmla="*/ 1359893 w 1359893"/>
                  <a:gd name="connsiteY0" fmla="*/ 1500839 h 1500839"/>
                  <a:gd name="connsiteX1" fmla="*/ 1321406 w 1359893"/>
                  <a:gd name="connsiteY1" fmla="*/ 1167319 h 1500839"/>
                  <a:gd name="connsiteX2" fmla="*/ 1154626 w 1359893"/>
                  <a:gd name="connsiteY2" fmla="*/ 833800 h 1500839"/>
                  <a:gd name="connsiteX3" fmla="*/ 1051993 w 1359893"/>
                  <a:gd name="connsiteY3" fmla="*/ 679867 h 1500839"/>
                  <a:gd name="connsiteX4" fmla="*/ 885213 w 1359893"/>
                  <a:gd name="connsiteY4" fmla="*/ 487452 h 1500839"/>
                  <a:gd name="connsiteX5" fmla="*/ 692776 w 1359893"/>
                  <a:gd name="connsiteY5" fmla="*/ 333520 h 1500839"/>
                  <a:gd name="connsiteX6" fmla="*/ 461850 w 1359893"/>
                  <a:gd name="connsiteY6" fmla="*/ 218071 h 1500839"/>
                  <a:gd name="connsiteX7" fmla="*/ 0 w 1359893"/>
                  <a:gd name="connsiteY7" fmla="*/ 0 h 1500839"/>
                  <a:gd name="connsiteX0" fmla="*/ 1359893 w 1359893"/>
                  <a:gd name="connsiteY0" fmla="*/ 1500839 h 1500839"/>
                  <a:gd name="connsiteX1" fmla="*/ 1321406 w 1359893"/>
                  <a:gd name="connsiteY1" fmla="*/ 1167319 h 1500839"/>
                  <a:gd name="connsiteX2" fmla="*/ 1154626 w 1359893"/>
                  <a:gd name="connsiteY2" fmla="*/ 833800 h 1500839"/>
                  <a:gd name="connsiteX3" fmla="*/ 1051993 w 1359893"/>
                  <a:gd name="connsiteY3" fmla="*/ 679867 h 1500839"/>
                  <a:gd name="connsiteX4" fmla="*/ 885213 w 1359893"/>
                  <a:gd name="connsiteY4" fmla="*/ 487452 h 1500839"/>
                  <a:gd name="connsiteX5" fmla="*/ 461850 w 1359893"/>
                  <a:gd name="connsiteY5" fmla="*/ 218071 h 1500839"/>
                  <a:gd name="connsiteX6" fmla="*/ 0 w 1359893"/>
                  <a:gd name="connsiteY6" fmla="*/ 0 h 1500839"/>
                  <a:gd name="connsiteX0" fmla="*/ 1359893 w 1359893"/>
                  <a:gd name="connsiteY0" fmla="*/ 1500839 h 1500839"/>
                  <a:gd name="connsiteX1" fmla="*/ 1321406 w 1359893"/>
                  <a:gd name="connsiteY1" fmla="*/ 1167319 h 1500839"/>
                  <a:gd name="connsiteX2" fmla="*/ 1154626 w 1359893"/>
                  <a:gd name="connsiteY2" fmla="*/ 833800 h 1500839"/>
                  <a:gd name="connsiteX3" fmla="*/ 885213 w 1359893"/>
                  <a:gd name="connsiteY3" fmla="*/ 487452 h 1500839"/>
                  <a:gd name="connsiteX4" fmla="*/ 461850 w 1359893"/>
                  <a:gd name="connsiteY4" fmla="*/ 218071 h 1500839"/>
                  <a:gd name="connsiteX5" fmla="*/ 0 w 1359893"/>
                  <a:gd name="connsiteY5" fmla="*/ 0 h 1500839"/>
                  <a:gd name="connsiteX0" fmla="*/ 1359893 w 1359893"/>
                  <a:gd name="connsiteY0" fmla="*/ 1500839 h 1500839"/>
                  <a:gd name="connsiteX1" fmla="*/ 1154626 w 1359893"/>
                  <a:gd name="connsiteY1" fmla="*/ 833800 h 1500839"/>
                  <a:gd name="connsiteX2" fmla="*/ 885213 w 1359893"/>
                  <a:gd name="connsiteY2" fmla="*/ 487452 h 1500839"/>
                  <a:gd name="connsiteX3" fmla="*/ 461850 w 1359893"/>
                  <a:gd name="connsiteY3" fmla="*/ 218071 h 1500839"/>
                  <a:gd name="connsiteX4" fmla="*/ 0 w 1359893"/>
                  <a:gd name="connsiteY4" fmla="*/ 0 h 1500839"/>
                  <a:gd name="connsiteX0" fmla="*/ 1359893 w 1360281"/>
                  <a:gd name="connsiteY0" fmla="*/ 1500839 h 1500839"/>
                  <a:gd name="connsiteX1" fmla="*/ 1154626 w 1360281"/>
                  <a:gd name="connsiteY1" fmla="*/ 833800 h 1500839"/>
                  <a:gd name="connsiteX2" fmla="*/ 885213 w 1360281"/>
                  <a:gd name="connsiteY2" fmla="*/ 487452 h 1500839"/>
                  <a:gd name="connsiteX3" fmla="*/ 461850 w 1360281"/>
                  <a:gd name="connsiteY3" fmla="*/ 218071 h 1500839"/>
                  <a:gd name="connsiteX4" fmla="*/ 0 w 1360281"/>
                  <a:gd name="connsiteY4" fmla="*/ 0 h 1500839"/>
                  <a:gd name="connsiteX0" fmla="*/ 1334235 w 1334623"/>
                  <a:gd name="connsiteY0" fmla="*/ 1475184 h 1475184"/>
                  <a:gd name="connsiteX1" fmla="*/ 1128968 w 1334623"/>
                  <a:gd name="connsiteY1" fmla="*/ 808145 h 1475184"/>
                  <a:gd name="connsiteX2" fmla="*/ 859555 w 1334623"/>
                  <a:gd name="connsiteY2" fmla="*/ 461797 h 1475184"/>
                  <a:gd name="connsiteX3" fmla="*/ 436192 w 1334623"/>
                  <a:gd name="connsiteY3" fmla="*/ 192416 h 1475184"/>
                  <a:gd name="connsiteX4" fmla="*/ 0 w 1334623"/>
                  <a:gd name="connsiteY4" fmla="*/ 0 h 1475184"/>
                  <a:gd name="connsiteX0" fmla="*/ 1334235 w 1334573"/>
                  <a:gd name="connsiteY0" fmla="*/ 1475184 h 1475184"/>
                  <a:gd name="connsiteX1" fmla="*/ 1128968 w 1334573"/>
                  <a:gd name="connsiteY1" fmla="*/ 808145 h 1475184"/>
                  <a:gd name="connsiteX2" fmla="*/ 986614 w 1334573"/>
                  <a:gd name="connsiteY2" fmla="*/ 202966 h 1475184"/>
                  <a:gd name="connsiteX3" fmla="*/ 436192 w 1334573"/>
                  <a:gd name="connsiteY3" fmla="*/ 192416 h 1475184"/>
                  <a:gd name="connsiteX4" fmla="*/ 0 w 1334573"/>
                  <a:gd name="connsiteY4" fmla="*/ 0 h 1475184"/>
                  <a:gd name="connsiteX0" fmla="*/ 1334235 w 1334573"/>
                  <a:gd name="connsiteY0" fmla="*/ 1475184 h 1475184"/>
                  <a:gd name="connsiteX1" fmla="*/ 1128968 w 1334573"/>
                  <a:gd name="connsiteY1" fmla="*/ 808145 h 1475184"/>
                  <a:gd name="connsiteX2" fmla="*/ 986614 w 1334573"/>
                  <a:gd name="connsiteY2" fmla="*/ 202966 h 1475184"/>
                  <a:gd name="connsiteX3" fmla="*/ 454345 w 1334573"/>
                  <a:gd name="connsiteY3" fmla="*/ 81489 h 1475184"/>
                  <a:gd name="connsiteX4" fmla="*/ 0 w 1334573"/>
                  <a:gd name="connsiteY4" fmla="*/ 0 h 1475184"/>
                  <a:gd name="connsiteX0" fmla="*/ 1334235 w 1334573"/>
                  <a:gd name="connsiteY0" fmla="*/ 1475184 h 1475184"/>
                  <a:gd name="connsiteX1" fmla="*/ 1128968 w 1334573"/>
                  <a:gd name="connsiteY1" fmla="*/ 808145 h 1475184"/>
                  <a:gd name="connsiteX2" fmla="*/ 986614 w 1334573"/>
                  <a:gd name="connsiteY2" fmla="*/ 202966 h 1475184"/>
                  <a:gd name="connsiteX3" fmla="*/ 0 w 1334573"/>
                  <a:gd name="connsiteY3" fmla="*/ 0 h 1475184"/>
                  <a:gd name="connsiteX0" fmla="*/ 1334235 w 1334235"/>
                  <a:gd name="connsiteY0" fmla="*/ 1475184 h 1475184"/>
                  <a:gd name="connsiteX1" fmla="*/ 986614 w 1334235"/>
                  <a:gd name="connsiteY1" fmla="*/ 202966 h 1475184"/>
                  <a:gd name="connsiteX2" fmla="*/ 0 w 1334235"/>
                  <a:gd name="connsiteY2" fmla="*/ 0 h 1475184"/>
                  <a:gd name="connsiteX0" fmla="*/ 1334235 w 1334235"/>
                  <a:gd name="connsiteY0" fmla="*/ 1549136 h 1549136"/>
                  <a:gd name="connsiteX1" fmla="*/ 986614 w 1334235"/>
                  <a:gd name="connsiteY1" fmla="*/ 202966 h 1549136"/>
                  <a:gd name="connsiteX2" fmla="*/ 0 w 1334235"/>
                  <a:gd name="connsiteY2" fmla="*/ 0 h 1549136"/>
                  <a:gd name="connsiteX0" fmla="*/ 1334235 w 1339384"/>
                  <a:gd name="connsiteY0" fmla="*/ 1549136 h 1549136"/>
                  <a:gd name="connsiteX1" fmla="*/ 986614 w 1339384"/>
                  <a:gd name="connsiteY1" fmla="*/ 202966 h 1549136"/>
                  <a:gd name="connsiteX2" fmla="*/ 0 w 1339384"/>
                  <a:gd name="connsiteY2" fmla="*/ 0 h 1549136"/>
                  <a:gd name="connsiteX0" fmla="*/ 1334235 w 1339384"/>
                  <a:gd name="connsiteY0" fmla="*/ 1487411 h 1487411"/>
                  <a:gd name="connsiteX1" fmla="*/ 986614 w 1339384"/>
                  <a:gd name="connsiteY1" fmla="*/ 141241 h 1487411"/>
                  <a:gd name="connsiteX2" fmla="*/ 0 w 1339384"/>
                  <a:gd name="connsiteY2" fmla="*/ 12227 h 1487411"/>
                  <a:gd name="connsiteX0" fmla="*/ 1334235 w 1352572"/>
                  <a:gd name="connsiteY0" fmla="*/ 1475183 h 1475183"/>
                  <a:gd name="connsiteX1" fmla="*/ 1149976 w 1352572"/>
                  <a:gd name="connsiteY1" fmla="*/ 461797 h 1475183"/>
                  <a:gd name="connsiteX2" fmla="*/ 0 w 1352572"/>
                  <a:gd name="connsiteY2" fmla="*/ -1 h 1475183"/>
                  <a:gd name="connsiteX0" fmla="*/ 1334235 w 1352571"/>
                  <a:gd name="connsiteY0" fmla="*/ 1475184 h 1475184"/>
                  <a:gd name="connsiteX1" fmla="*/ 1149976 w 1352571"/>
                  <a:gd name="connsiteY1" fmla="*/ 258432 h 1475184"/>
                  <a:gd name="connsiteX2" fmla="*/ 0 w 1352571"/>
                  <a:gd name="connsiteY2" fmla="*/ 0 h 1475184"/>
                  <a:gd name="connsiteX0" fmla="*/ 1288083 w 1317088"/>
                  <a:gd name="connsiteY0" fmla="*/ 1475184 h 1475184"/>
                  <a:gd name="connsiteX1" fmla="*/ 1149976 w 1317088"/>
                  <a:gd name="connsiteY1" fmla="*/ 258432 h 1475184"/>
                  <a:gd name="connsiteX2" fmla="*/ 0 w 1317088"/>
                  <a:gd name="connsiteY2" fmla="*/ 0 h 1475184"/>
                  <a:gd name="connsiteX0" fmla="*/ 1288083 w 1291764"/>
                  <a:gd name="connsiteY0" fmla="*/ 1475184 h 1475184"/>
                  <a:gd name="connsiteX1" fmla="*/ 1149976 w 1291764"/>
                  <a:gd name="connsiteY1" fmla="*/ 258432 h 1475184"/>
                  <a:gd name="connsiteX2" fmla="*/ 0 w 1291764"/>
                  <a:gd name="connsiteY2" fmla="*/ 0 h 1475184"/>
                  <a:gd name="connsiteX0" fmla="*/ 1288083 w 1305680"/>
                  <a:gd name="connsiteY0" fmla="*/ 1475184 h 1475184"/>
                  <a:gd name="connsiteX1" fmla="*/ 1149976 w 1305680"/>
                  <a:gd name="connsiteY1" fmla="*/ 258432 h 1475184"/>
                  <a:gd name="connsiteX2" fmla="*/ 0 w 1305680"/>
                  <a:gd name="connsiteY2" fmla="*/ 0 h 1475184"/>
                  <a:gd name="connsiteX0" fmla="*/ 1281489 w 1301227"/>
                  <a:gd name="connsiteY0" fmla="*/ 1475184 h 1475184"/>
                  <a:gd name="connsiteX1" fmla="*/ 1149976 w 1301227"/>
                  <a:gd name="connsiteY1" fmla="*/ 258432 h 1475184"/>
                  <a:gd name="connsiteX2" fmla="*/ 0 w 1301227"/>
                  <a:gd name="connsiteY2" fmla="*/ 0 h 1475184"/>
                  <a:gd name="connsiteX0" fmla="*/ 1281489 w 1292984"/>
                  <a:gd name="connsiteY0" fmla="*/ 1475184 h 1475184"/>
                  <a:gd name="connsiteX1" fmla="*/ 1149976 w 1292984"/>
                  <a:gd name="connsiteY1" fmla="*/ 258432 h 1475184"/>
                  <a:gd name="connsiteX2" fmla="*/ 0 w 1292984"/>
                  <a:gd name="connsiteY2" fmla="*/ 0 h 1475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92984" h="1475184">
                    <a:moveTo>
                      <a:pt x="1281489" y="1475184"/>
                    </a:moveTo>
                    <a:cubicBezTo>
                      <a:pt x="1271824" y="1066049"/>
                      <a:pt x="1363557" y="504296"/>
                      <a:pt x="1149976" y="258432"/>
                    </a:cubicBezTo>
                    <a:cubicBezTo>
                      <a:pt x="936395" y="12568"/>
                      <a:pt x="205545" y="42285"/>
                      <a:pt x="0" y="0"/>
                    </a:cubicBezTo>
                  </a:path>
                </a:pathLst>
              </a:custGeom>
              <a:ln w="38100" cmpd="sng">
                <a:solidFill>
                  <a:srgbClr val="007E00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</p:grpSp>
        <p:sp>
          <p:nvSpPr>
            <p:cNvPr id="30" name="Freeform 29"/>
            <p:cNvSpPr/>
            <p:nvPr/>
          </p:nvSpPr>
          <p:spPr>
            <a:xfrm>
              <a:off x="7287216" y="2628447"/>
              <a:ext cx="1608530" cy="1814707"/>
            </a:xfrm>
            <a:custGeom>
              <a:avLst/>
              <a:gdLst>
                <a:gd name="connsiteX0" fmla="*/ 1359893 w 1359893"/>
                <a:gd name="connsiteY0" fmla="*/ 1501776 h 1501776"/>
                <a:gd name="connsiteX1" fmla="*/ 1321406 w 1359893"/>
                <a:gd name="connsiteY1" fmla="*/ 1168256 h 1501776"/>
                <a:gd name="connsiteX2" fmla="*/ 1257260 w 1359893"/>
                <a:gd name="connsiteY2" fmla="*/ 1001497 h 1501776"/>
                <a:gd name="connsiteX3" fmla="*/ 1154626 w 1359893"/>
                <a:gd name="connsiteY3" fmla="*/ 834737 h 1501776"/>
                <a:gd name="connsiteX4" fmla="*/ 1090480 w 1359893"/>
                <a:gd name="connsiteY4" fmla="*/ 757771 h 1501776"/>
                <a:gd name="connsiteX5" fmla="*/ 1051993 w 1359893"/>
                <a:gd name="connsiteY5" fmla="*/ 680804 h 1501776"/>
                <a:gd name="connsiteX6" fmla="*/ 885213 w 1359893"/>
                <a:gd name="connsiteY6" fmla="*/ 488389 h 1501776"/>
                <a:gd name="connsiteX7" fmla="*/ 756922 w 1359893"/>
                <a:gd name="connsiteY7" fmla="*/ 385768 h 1501776"/>
                <a:gd name="connsiteX8" fmla="*/ 692776 w 1359893"/>
                <a:gd name="connsiteY8" fmla="*/ 334457 h 1501776"/>
                <a:gd name="connsiteX9" fmla="*/ 461850 w 1359893"/>
                <a:gd name="connsiteY9" fmla="*/ 219008 h 1501776"/>
                <a:gd name="connsiteX10" fmla="*/ 384875 w 1359893"/>
                <a:gd name="connsiteY10" fmla="*/ 180525 h 1501776"/>
                <a:gd name="connsiteX11" fmla="*/ 218096 w 1359893"/>
                <a:gd name="connsiteY11" fmla="*/ 90731 h 1501776"/>
                <a:gd name="connsiteX12" fmla="*/ 166779 w 1359893"/>
                <a:gd name="connsiteY12" fmla="*/ 52248 h 1501776"/>
                <a:gd name="connsiteX13" fmla="*/ 128292 w 1359893"/>
                <a:gd name="connsiteY13" fmla="*/ 39420 h 1501776"/>
                <a:gd name="connsiteX14" fmla="*/ 38487 w 1359893"/>
                <a:gd name="connsiteY14" fmla="*/ 937 h 1501776"/>
                <a:gd name="connsiteX15" fmla="*/ 0 w 1359893"/>
                <a:gd name="connsiteY15" fmla="*/ 937 h 1501776"/>
                <a:gd name="connsiteX0" fmla="*/ 1359893 w 1359893"/>
                <a:gd name="connsiteY0" fmla="*/ 1501776 h 1501776"/>
                <a:gd name="connsiteX1" fmla="*/ 1321406 w 1359893"/>
                <a:gd name="connsiteY1" fmla="*/ 1168256 h 1501776"/>
                <a:gd name="connsiteX2" fmla="*/ 1154626 w 1359893"/>
                <a:gd name="connsiteY2" fmla="*/ 834737 h 1501776"/>
                <a:gd name="connsiteX3" fmla="*/ 1090480 w 1359893"/>
                <a:gd name="connsiteY3" fmla="*/ 757771 h 1501776"/>
                <a:gd name="connsiteX4" fmla="*/ 1051993 w 1359893"/>
                <a:gd name="connsiteY4" fmla="*/ 680804 h 1501776"/>
                <a:gd name="connsiteX5" fmla="*/ 885213 w 1359893"/>
                <a:gd name="connsiteY5" fmla="*/ 488389 h 1501776"/>
                <a:gd name="connsiteX6" fmla="*/ 756922 w 1359893"/>
                <a:gd name="connsiteY6" fmla="*/ 385768 h 1501776"/>
                <a:gd name="connsiteX7" fmla="*/ 692776 w 1359893"/>
                <a:gd name="connsiteY7" fmla="*/ 334457 h 1501776"/>
                <a:gd name="connsiteX8" fmla="*/ 461850 w 1359893"/>
                <a:gd name="connsiteY8" fmla="*/ 219008 h 1501776"/>
                <a:gd name="connsiteX9" fmla="*/ 384875 w 1359893"/>
                <a:gd name="connsiteY9" fmla="*/ 180525 h 1501776"/>
                <a:gd name="connsiteX10" fmla="*/ 218096 w 1359893"/>
                <a:gd name="connsiteY10" fmla="*/ 90731 h 1501776"/>
                <a:gd name="connsiteX11" fmla="*/ 166779 w 1359893"/>
                <a:gd name="connsiteY11" fmla="*/ 52248 h 1501776"/>
                <a:gd name="connsiteX12" fmla="*/ 128292 w 1359893"/>
                <a:gd name="connsiteY12" fmla="*/ 39420 h 1501776"/>
                <a:gd name="connsiteX13" fmla="*/ 38487 w 1359893"/>
                <a:gd name="connsiteY13" fmla="*/ 937 h 1501776"/>
                <a:gd name="connsiteX14" fmla="*/ 0 w 1359893"/>
                <a:gd name="connsiteY14" fmla="*/ 937 h 1501776"/>
                <a:gd name="connsiteX0" fmla="*/ 1359893 w 1359893"/>
                <a:gd name="connsiteY0" fmla="*/ 1501776 h 1501776"/>
                <a:gd name="connsiteX1" fmla="*/ 1321406 w 1359893"/>
                <a:gd name="connsiteY1" fmla="*/ 1168256 h 1501776"/>
                <a:gd name="connsiteX2" fmla="*/ 1154626 w 1359893"/>
                <a:gd name="connsiteY2" fmla="*/ 834737 h 1501776"/>
                <a:gd name="connsiteX3" fmla="*/ 1051993 w 1359893"/>
                <a:gd name="connsiteY3" fmla="*/ 680804 h 1501776"/>
                <a:gd name="connsiteX4" fmla="*/ 885213 w 1359893"/>
                <a:gd name="connsiteY4" fmla="*/ 488389 h 1501776"/>
                <a:gd name="connsiteX5" fmla="*/ 756922 w 1359893"/>
                <a:gd name="connsiteY5" fmla="*/ 385768 h 1501776"/>
                <a:gd name="connsiteX6" fmla="*/ 692776 w 1359893"/>
                <a:gd name="connsiteY6" fmla="*/ 334457 h 1501776"/>
                <a:gd name="connsiteX7" fmla="*/ 461850 w 1359893"/>
                <a:gd name="connsiteY7" fmla="*/ 219008 h 1501776"/>
                <a:gd name="connsiteX8" fmla="*/ 384875 w 1359893"/>
                <a:gd name="connsiteY8" fmla="*/ 180525 h 1501776"/>
                <a:gd name="connsiteX9" fmla="*/ 218096 w 1359893"/>
                <a:gd name="connsiteY9" fmla="*/ 90731 h 1501776"/>
                <a:gd name="connsiteX10" fmla="*/ 166779 w 1359893"/>
                <a:gd name="connsiteY10" fmla="*/ 52248 h 1501776"/>
                <a:gd name="connsiteX11" fmla="*/ 128292 w 1359893"/>
                <a:gd name="connsiteY11" fmla="*/ 39420 h 1501776"/>
                <a:gd name="connsiteX12" fmla="*/ 38487 w 1359893"/>
                <a:gd name="connsiteY12" fmla="*/ 937 h 1501776"/>
                <a:gd name="connsiteX13" fmla="*/ 0 w 1359893"/>
                <a:gd name="connsiteY13" fmla="*/ 937 h 1501776"/>
                <a:gd name="connsiteX0" fmla="*/ 1359893 w 1359893"/>
                <a:gd name="connsiteY0" fmla="*/ 1501776 h 1501776"/>
                <a:gd name="connsiteX1" fmla="*/ 1321406 w 1359893"/>
                <a:gd name="connsiteY1" fmla="*/ 1168256 h 1501776"/>
                <a:gd name="connsiteX2" fmla="*/ 1154626 w 1359893"/>
                <a:gd name="connsiteY2" fmla="*/ 834737 h 1501776"/>
                <a:gd name="connsiteX3" fmla="*/ 1051993 w 1359893"/>
                <a:gd name="connsiteY3" fmla="*/ 680804 h 1501776"/>
                <a:gd name="connsiteX4" fmla="*/ 885213 w 1359893"/>
                <a:gd name="connsiteY4" fmla="*/ 488389 h 1501776"/>
                <a:gd name="connsiteX5" fmla="*/ 692776 w 1359893"/>
                <a:gd name="connsiteY5" fmla="*/ 334457 h 1501776"/>
                <a:gd name="connsiteX6" fmla="*/ 461850 w 1359893"/>
                <a:gd name="connsiteY6" fmla="*/ 219008 h 1501776"/>
                <a:gd name="connsiteX7" fmla="*/ 384875 w 1359893"/>
                <a:gd name="connsiteY7" fmla="*/ 180525 h 1501776"/>
                <a:gd name="connsiteX8" fmla="*/ 218096 w 1359893"/>
                <a:gd name="connsiteY8" fmla="*/ 90731 h 1501776"/>
                <a:gd name="connsiteX9" fmla="*/ 166779 w 1359893"/>
                <a:gd name="connsiteY9" fmla="*/ 52248 h 1501776"/>
                <a:gd name="connsiteX10" fmla="*/ 128292 w 1359893"/>
                <a:gd name="connsiteY10" fmla="*/ 39420 h 1501776"/>
                <a:gd name="connsiteX11" fmla="*/ 38487 w 1359893"/>
                <a:gd name="connsiteY11" fmla="*/ 937 h 1501776"/>
                <a:gd name="connsiteX12" fmla="*/ 0 w 1359893"/>
                <a:gd name="connsiteY12" fmla="*/ 937 h 1501776"/>
                <a:gd name="connsiteX0" fmla="*/ 1359893 w 1359893"/>
                <a:gd name="connsiteY0" fmla="*/ 1501776 h 1501776"/>
                <a:gd name="connsiteX1" fmla="*/ 1321406 w 1359893"/>
                <a:gd name="connsiteY1" fmla="*/ 1168256 h 1501776"/>
                <a:gd name="connsiteX2" fmla="*/ 1154626 w 1359893"/>
                <a:gd name="connsiteY2" fmla="*/ 834737 h 1501776"/>
                <a:gd name="connsiteX3" fmla="*/ 1051993 w 1359893"/>
                <a:gd name="connsiteY3" fmla="*/ 680804 h 1501776"/>
                <a:gd name="connsiteX4" fmla="*/ 885213 w 1359893"/>
                <a:gd name="connsiteY4" fmla="*/ 488389 h 1501776"/>
                <a:gd name="connsiteX5" fmla="*/ 692776 w 1359893"/>
                <a:gd name="connsiteY5" fmla="*/ 334457 h 1501776"/>
                <a:gd name="connsiteX6" fmla="*/ 461850 w 1359893"/>
                <a:gd name="connsiteY6" fmla="*/ 219008 h 1501776"/>
                <a:gd name="connsiteX7" fmla="*/ 218096 w 1359893"/>
                <a:gd name="connsiteY7" fmla="*/ 90731 h 1501776"/>
                <a:gd name="connsiteX8" fmla="*/ 166779 w 1359893"/>
                <a:gd name="connsiteY8" fmla="*/ 52248 h 1501776"/>
                <a:gd name="connsiteX9" fmla="*/ 128292 w 1359893"/>
                <a:gd name="connsiteY9" fmla="*/ 39420 h 1501776"/>
                <a:gd name="connsiteX10" fmla="*/ 38487 w 1359893"/>
                <a:gd name="connsiteY10" fmla="*/ 937 h 1501776"/>
                <a:gd name="connsiteX11" fmla="*/ 0 w 1359893"/>
                <a:gd name="connsiteY11" fmla="*/ 937 h 1501776"/>
                <a:gd name="connsiteX0" fmla="*/ 1359893 w 1359893"/>
                <a:gd name="connsiteY0" fmla="*/ 1504639 h 1504639"/>
                <a:gd name="connsiteX1" fmla="*/ 1321406 w 1359893"/>
                <a:gd name="connsiteY1" fmla="*/ 1171119 h 1504639"/>
                <a:gd name="connsiteX2" fmla="*/ 1154626 w 1359893"/>
                <a:gd name="connsiteY2" fmla="*/ 837600 h 1504639"/>
                <a:gd name="connsiteX3" fmla="*/ 1051993 w 1359893"/>
                <a:gd name="connsiteY3" fmla="*/ 683667 h 1504639"/>
                <a:gd name="connsiteX4" fmla="*/ 885213 w 1359893"/>
                <a:gd name="connsiteY4" fmla="*/ 491252 h 1504639"/>
                <a:gd name="connsiteX5" fmla="*/ 692776 w 1359893"/>
                <a:gd name="connsiteY5" fmla="*/ 337320 h 1504639"/>
                <a:gd name="connsiteX6" fmla="*/ 461850 w 1359893"/>
                <a:gd name="connsiteY6" fmla="*/ 221871 h 1504639"/>
                <a:gd name="connsiteX7" fmla="*/ 218096 w 1359893"/>
                <a:gd name="connsiteY7" fmla="*/ 93594 h 1504639"/>
                <a:gd name="connsiteX8" fmla="*/ 166779 w 1359893"/>
                <a:gd name="connsiteY8" fmla="*/ 55111 h 1504639"/>
                <a:gd name="connsiteX9" fmla="*/ 38487 w 1359893"/>
                <a:gd name="connsiteY9" fmla="*/ 3800 h 1504639"/>
                <a:gd name="connsiteX10" fmla="*/ 0 w 1359893"/>
                <a:gd name="connsiteY10" fmla="*/ 3800 h 1504639"/>
                <a:gd name="connsiteX0" fmla="*/ 1359893 w 1359893"/>
                <a:gd name="connsiteY0" fmla="*/ 1507490 h 1507490"/>
                <a:gd name="connsiteX1" fmla="*/ 1321406 w 1359893"/>
                <a:gd name="connsiteY1" fmla="*/ 1173970 h 1507490"/>
                <a:gd name="connsiteX2" fmla="*/ 1154626 w 1359893"/>
                <a:gd name="connsiteY2" fmla="*/ 840451 h 1507490"/>
                <a:gd name="connsiteX3" fmla="*/ 1051993 w 1359893"/>
                <a:gd name="connsiteY3" fmla="*/ 686518 h 1507490"/>
                <a:gd name="connsiteX4" fmla="*/ 885213 w 1359893"/>
                <a:gd name="connsiteY4" fmla="*/ 494103 h 1507490"/>
                <a:gd name="connsiteX5" fmla="*/ 692776 w 1359893"/>
                <a:gd name="connsiteY5" fmla="*/ 340171 h 1507490"/>
                <a:gd name="connsiteX6" fmla="*/ 461850 w 1359893"/>
                <a:gd name="connsiteY6" fmla="*/ 224722 h 1507490"/>
                <a:gd name="connsiteX7" fmla="*/ 218096 w 1359893"/>
                <a:gd name="connsiteY7" fmla="*/ 96445 h 1507490"/>
                <a:gd name="connsiteX8" fmla="*/ 38487 w 1359893"/>
                <a:gd name="connsiteY8" fmla="*/ 6651 h 1507490"/>
                <a:gd name="connsiteX9" fmla="*/ 0 w 1359893"/>
                <a:gd name="connsiteY9" fmla="*/ 6651 h 1507490"/>
                <a:gd name="connsiteX0" fmla="*/ 1359893 w 1359893"/>
                <a:gd name="connsiteY0" fmla="*/ 1500839 h 1500839"/>
                <a:gd name="connsiteX1" fmla="*/ 1321406 w 1359893"/>
                <a:gd name="connsiteY1" fmla="*/ 1167319 h 1500839"/>
                <a:gd name="connsiteX2" fmla="*/ 1154626 w 1359893"/>
                <a:gd name="connsiteY2" fmla="*/ 833800 h 1500839"/>
                <a:gd name="connsiteX3" fmla="*/ 1051993 w 1359893"/>
                <a:gd name="connsiteY3" fmla="*/ 679867 h 1500839"/>
                <a:gd name="connsiteX4" fmla="*/ 885213 w 1359893"/>
                <a:gd name="connsiteY4" fmla="*/ 487452 h 1500839"/>
                <a:gd name="connsiteX5" fmla="*/ 692776 w 1359893"/>
                <a:gd name="connsiteY5" fmla="*/ 333520 h 1500839"/>
                <a:gd name="connsiteX6" fmla="*/ 461850 w 1359893"/>
                <a:gd name="connsiteY6" fmla="*/ 218071 h 1500839"/>
                <a:gd name="connsiteX7" fmla="*/ 218096 w 1359893"/>
                <a:gd name="connsiteY7" fmla="*/ 89794 h 1500839"/>
                <a:gd name="connsiteX8" fmla="*/ 0 w 1359893"/>
                <a:gd name="connsiteY8" fmla="*/ 0 h 1500839"/>
                <a:gd name="connsiteX0" fmla="*/ 1359893 w 1359893"/>
                <a:gd name="connsiteY0" fmla="*/ 1500839 h 1500839"/>
                <a:gd name="connsiteX1" fmla="*/ 1321406 w 1359893"/>
                <a:gd name="connsiteY1" fmla="*/ 1167319 h 1500839"/>
                <a:gd name="connsiteX2" fmla="*/ 1154626 w 1359893"/>
                <a:gd name="connsiteY2" fmla="*/ 833800 h 1500839"/>
                <a:gd name="connsiteX3" fmla="*/ 1051993 w 1359893"/>
                <a:gd name="connsiteY3" fmla="*/ 679867 h 1500839"/>
                <a:gd name="connsiteX4" fmla="*/ 885213 w 1359893"/>
                <a:gd name="connsiteY4" fmla="*/ 487452 h 1500839"/>
                <a:gd name="connsiteX5" fmla="*/ 692776 w 1359893"/>
                <a:gd name="connsiteY5" fmla="*/ 333520 h 1500839"/>
                <a:gd name="connsiteX6" fmla="*/ 461850 w 1359893"/>
                <a:gd name="connsiteY6" fmla="*/ 218071 h 1500839"/>
                <a:gd name="connsiteX7" fmla="*/ 0 w 1359893"/>
                <a:gd name="connsiteY7" fmla="*/ 0 h 1500839"/>
                <a:gd name="connsiteX0" fmla="*/ 1359893 w 1359893"/>
                <a:gd name="connsiteY0" fmla="*/ 1500839 h 1500839"/>
                <a:gd name="connsiteX1" fmla="*/ 1321406 w 1359893"/>
                <a:gd name="connsiteY1" fmla="*/ 1167319 h 1500839"/>
                <a:gd name="connsiteX2" fmla="*/ 1154626 w 1359893"/>
                <a:gd name="connsiteY2" fmla="*/ 833800 h 1500839"/>
                <a:gd name="connsiteX3" fmla="*/ 1051993 w 1359893"/>
                <a:gd name="connsiteY3" fmla="*/ 679867 h 1500839"/>
                <a:gd name="connsiteX4" fmla="*/ 885213 w 1359893"/>
                <a:gd name="connsiteY4" fmla="*/ 487452 h 1500839"/>
                <a:gd name="connsiteX5" fmla="*/ 461850 w 1359893"/>
                <a:gd name="connsiteY5" fmla="*/ 218071 h 1500839"/>
                <a:gd name="connsiteX6" fmla="*/ 0 w 1359893"/>
                <a:gd name="connsiteY6" fmla="*/ 0 h 1500839"/>
                <a:gd name="connsiteX0" fmla="*/ 1359893 w 1359893"/>
                <a:gd name="connsiteY0" fmla="*/ 1500839 h 1500839"/>
                <a:gd name="connsiteX1" fmla="*/ 1321406 w 1359893"/>
                <a:gd name="connsiteY1" fmla="*/ 1167319 h 1500839"/>
                <a:gd name="connsiteX2" fmla="*/ 1154626 w 1359893"/>
                <a:gd name="connsiteY2" fmla="*/ 833800 h 1500839"/>
                <a:gd name="connsiteX3" fmla="*/ 885213 w 1359893"/>
                <a:gd name="connsiteY3" fmla="*/ 487452 h 1500839"/>
                <a:gd name="connsiteX4" fmla="*/ 461850 w 1359893"/>
                <a:gd name="connsiteY4" fmla="*/ 218071 h 1500839"/>
                <a:gd name="connsiteX5" fmla="*/ 0 w 1359893"/>
                <a:gd name="connsiteY5" fmla="*/ 0 h 1500839"/>
                <a:gd name="connsiteX0" fmla="*/ 1359893 w 1359893"/>
                <a:gd name="connsiteY0" fmla="*/ 1500839 h 1500839"/>
                <a:gd name="connsiteX1" fmla="*/ 1154626 w 1359893"/>
                <a:gd name="connsiteY1" fmla="*/ 833800 h 1500839"/>
                <a:gd name="connsiteX2" fmla="*/ 885213 w 1359893"/>
                <a:gd name="connsiteY2" fmla="*/ 487452 h 1500839"/>
                <a:gd name="connsiteX3" fmla="*/ 461850 w 1359893"/>
                <a:gd name="connsiteY3" fmla="*/ 218071 h 1500839"/>
                <a:gd name="connsiteX4" fmla="*/ 0 w 1359893"/>
                <a:gd name="connsiteY4" fmla="*/ 0 h 1500839"/>
                <a:gd name="connsiteX0" fmla="*/ 621081 w 1160901"/>
                <a:gd name="connsiteY0" fmla="*/ 1829193 h 1829193"/>
                <a:gd name="connsiteX1" fmla="*/ 1154626 w 1160901"/>
                <a:gd name="connsiteY1" fmla="*/ 833800 h 1829193"/>
                <a:gd name="connsiteX2" fmla="*/ 885213 w 1160901"/>
                <a:gd name="connsiteY2" fmla="*/ 487452 h 1829193"/>
                <a:gd name="connsiteX3" fmla="*/ 461850 w 1160901"/>
                <a:gd name="connsiteY3" fmla="*/ 218071 h 1829193"/>
                <a:gd name="connsiteX4" fmla="*/ 0 w 1160901"/>
                <a:gd name="connsiteY4" fmla="*/ 0 h 1829193"/>
                <a:gd name="connsiteX0" fmla="*/ 621081 w 1601301"/>
                <a:gd name="connsiteY0" fmla="*/ 1829193 h 1829193"/>
                <a:gd name="connsiteX1" fmla="*/ 1598879 w 1601301"/>
                <a:gd name="connsiteY1" fmla="*/ 1427734 h 1829193"/>
                <a:gd name="connsiteX2" fmla="*/ 885213 w 1601301"/>
                <a:gd name="connsiteY2" fmla="*/ 487452 h 1829193"/>
                <a:gd name="connsiteX3" fmla="*/ 461850 w 1601301"/>
                <a:gd name="connsiteY3" fmla="*/ 218071 h 1829193"/>
                <a:gd name="connsiteX4" fmla="*/ 0 w 1601301"/>
                <a:gd name="connsiteY4" fmla="*/ 0 h 1829193"/>
                <a:gd name="connsiteX0" fmla="*/ 621081 w 1601301"/>
                <a:gd name="connsiteY0" fmla="*/ 1829193 h 1829193"/>
                <a:gd name="connsiteX1" fmla="*/ 1598879 w 1601301"/>
                <a:gd name="connsiteY1" fmla="*/ 1427734 h 1829193"/>
                <a:gd name="connsiteX2" fmla="*/ 885213 w 1601301"/>
                <a:gd name="connsiteY2" fmla="*/ 487452 h 1829193"/>
                <a:gd name="connsiteX3" fmla="*/ 461850 w 1601301"/>
                <a:gd name="connsiteY3" fmla="*/ 218071 h 1829193"/>
                <a:gd name="connsiteX4" fmla="*/ 0 w 1601301"/>
                <a:gd name="connsiteY4" fmla="*/ 0 h 1829193"/>
                <a:gd name="connsiteX0" fmla="*/ 621081 w 1637132"/>
                <a:gd name="connsiteY0" fmla="*/ 1829193 h 1829193"/>
                <a:gd name="connsiteX1" fmla="*/ 1598879 w 1637132"/>
                <a:gd name="connsiteY1" fmla="*/ 1427734 h 1829193"/>
                <a:gd name="connsiteX2" fmla="*/ 1343952 w 1637132"/>
                <a:gd name="connsiteY2" fmla="*/ 207386 h 1829193"/>
                <a:gd name="connsiteX3" fmla="*/ 461850 w 1637132"/>
                <a:gd name="connsiteY3" fmla="*/ 218071 h 1829193"/>
                <a:gd name="connsiteX4" fmla="*/ 0 w 1637132"/>
                <a:gd name="connsiteY4" fmla="*/ 0 h 1829193"/>
                <a:gd name="connsiteX0" fmla="*/ 621081 w 1634865"/>
                <a:gd name="connsiteY0" fmla="*/ 1829193 h 1829193"/>
                <a:gd name="connsiteX1" fmla="*/ 1598879 w 1634865"/>
                <a:gd name="connsiteY1" fmla="*/ 1427734 h 1829193"/>
                <a:gd name="connsiteX2" fmla="*/ 1343952 w 1634865"/>
                <a:gd name="connsiteY2" fmla="*/ 207386 h 1829193"/>
                <a:gd name="connsiteX3" fmla="*/ 587400 w 1634865"/>
                <a:gd name="connsiteY3" fmla="*/ 63552 h 1829193"/>
                <a:gd name="connsiteX4" fmla="*/ 0 w 1634865"/>
                <a:gd name="connsiteY4" fmla="*/ 0 h 1829193"/>
                <a:gd name="connsiteX0" fmla="*/ 621081 w 1634865"/>
                <a:gd name="connsiteY0" fmla="*/ 1829193 h 1829193"/>
                <a:gd name="connsiteX1" fmla="*/ 1598879 w 1634865"/>
                <a:gd name="connsiteY1" fmla="*/ 1427734 h 1829193"/>
                <a:gd name="connsiteX2" fmla="*/ 1343952 w 1634865"/>
                <a:gd name="connsiteY2" fmla="*/ 207386 h 1829193"/>
                <a:gd name="connsiteX3" fmla="*/ 587400 w 1634865"/>
                <a:gd name="connsiteY3" fmla="*/ 63552 h 1829193"/>
                <a:gd name="connsiteX4" fmla="*/ 0 w 1634865"/>
                <a:gd name="connsiteY4" fmla="*/ 0 h 1829193"/>
                <a:gd name="connsiteX0" fmla="*/ 621081 w 1647722"/>
                <a:gd name="connsiteY0" fmla="*/ 1829193 h 1829193"/>
                <a:gd name="connsiteX1" fmla="*/ 1598879 w 1647722"/>
                <a:gd name="connsiteY1" fmla="*/ 1427734 h 1829193"/>
                <a:gd name="connsiteX2" fmla="*/ 1343952 w 1647722"/>
                <a:gd name="connsiteY2" fmla="*/ 207386 h 1829193"/>
                <a:gd name="connsiteX3" fmla="*/ 0 w 1647722"/>
                <a:gd name="connsiteY3" fmla="*/ 0 h 1829193"/>
                <a:gd name="connsiteX0" fmla="*/ 621081 w 1528247"/>
                <a:gd name="connsiteY0" fmla="*/ 1829193 h 1829193"/>
                <a:gd name="connsiteX1" fmla="*/ 1439527 w 1528247"/>
                <a:gd name="connsiteY1" fmla="*/ 1403590 h 1829193"/>
                <a:gd name="connsiteX2" fmla="*/ 1343952 w 1528247"/>
                <a:gd name="connsiteY2" fmla="*/ 207386 h 1829193"/>
                <a:gd name="connsiteX3" fmla="*/ 0 w 1528247"/>
                <a:gd name="connsiteY3" fmla="*/ 0 h 1829193"/>
                <a:gd name="connsiteX0" fmla="*/ 621081 w 1484715"/>
                <a:gd name="connsiteY0" fmla="*/ 1829193 h 1829193"/>
                <a:gd name="connsiteX1" fmla="*/ 1362266 w 1484715"/>
                <a:gd name="connsiteY1" fmla="*/ 1389104 h 1829193"/>
                <a:gd name="connsiteX2" fmla="*/ 1343952 w 1484715"/>
                <a:gd name="connsiteY2" fmla="*/ 207386 h 1829193"/>
                <a:gd name="connsiteX3" fmla="*/ 0 w 1484715"/>
                <a:gd name="connsiteY3" fmla="*/ 0 h 1829193"/>
                <a:gd name="connsiteX0" fmla="*/ 736973 w 1608530"/>
                <a:gd name="connsiteY0" fmla="*/ 1814707 h 1814707"/>
                <a:gd name="connsiteX1" fmla="*/ 1478158 w 1608530"/>
                <a:gd name="connsiteY1" fmla="*/ 1374618 h 1814707"/>
                <a:gd name="connsiteX2" fmla="*/ 1459844 w 1608530"/>
                <a:gd name="connsiteY2" fmla="*/ 192900 h 1814707"/>
                <a:gd name="connsiteX3" fmla="*/ 0 w 1608530"/>
                <a:gd name="connsiteY3" fmla="*/ 0 h 1814707"/>
                <a:gd name="connsiteX0" fmla="*/ 736973 w 1608530"/>
                <a:gd name="connsiteY0" fmla="*/ 1814707 h 1814707"/>
                <a:gd name="connsiteX1" fmla="*/ 1478158 w 1608530"/>
                <a:gd name="connsiteY1" fmla="*/ 1374618 h 1814707"/>
                <a:gd name="connsiteX2" fmla="*/ 1459844 w 1608530"/>
                <a:gd name="connsiteY2" fmla="*/ 192900 h 1814707"/>
                <a:gd name="connsiteX3" fmla="*/ 0 w 1608530"/>
                <a:gd name="connsiteY3" fmla="*/ 0 h 1814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8530" h="1814707">
                  <a:moveTo>
                    <a:pt x="736973" y="1814707"/>
                  </a:moveTo>
                  <a:cubicBezTo>
                    <a:pt x="950137" y="1762658"/>
                    <a:pt x="1357680" y="1644919"/>
                    <a:pt x="1478158" y="1374618"/>
                  </a:cubicBezTo>
                  <a:cubicBezTo>
                    <a:pt x="1598636" y="1104317"/>
                    <a:pt x="1706204" y="422003"/>
                    <a:pt x="1459844" y="192900"/>
                  </a:cubicBezTo>
                  <a:cubicBezTo>
                    <a:pt x="1213484" y="-36203"/>
                    <a:pt x="279990" y="9404"/>
                    <a:pt x="0" y="0"/>
                  </a:cubicBezTo>
                </a:path>
              </a:pathLst>
            </a:custGeom>
            <a:ln w="38100" cmpd="sng">
              <a:solidFill>
                <a:srgbClr val="007E00"/>
              </a:solidFill>
              <a:headEnd type="arrow"/>
              <a:tailEnd type="none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1" name="Freeform 30"/>
            <p:cNvSpPr/>
            <p:nvPr/>
          </p:nvSpPr>
          <p:spPr>
            <a:xfrm>
              <a:off x="7315199" y="2865353"/>
              <a:ext cx="1668740" cy="3002046"/>
            </a:xfrm>
            <a:custGeom>
              <a:avLst/>
              <a:gdLst>
                <a:gd name="connsiteX0" fmla="*/ 1359893 w 1359893"/>
                <a:gd name="connsiteY0" fmla="*/ 1501776 h 1501776"/>
                <a:gd name="connsiteX1" fmla="*/ 1321406 w 1359893"/>
                <a:gd name="connsiteY1" fmla="*/ 1168256 h 1501776"/>
                <a:gd name="connsiteX2" fmla="*/ 1257260 w 1359893"/>
                <a:gd name="connsiteY2" fmla="*/ 1001497 h 1501776"/>
                <a:gd name="connsiteX3" fmla="*/ 1154626 w 1359893"/>
                <a:gd name="connsiteY3" fmla="*/ 834737 h 1501776"/>
                <a:gd name="connsiteX4" fmla="*/ 1090480 w 1359893"/>
                <a:gd name="connsiteY4" fmla="*/ 757771 h 1501776"/>
                <a:gd name="connsiteX5" fmla="*/ 1051993 w 1359893"/>
                <a:gd name="connsiteY5" fmla="*/ 680804 h 1501776"/>
                <a:gd name="connsiteX6" fmla="*/ 885213 w 1359893"/>
                <a:gd name="connsiteY6" fmla="*/ 488389 h 1501776"/>
                <a:gd name="connsiteX7" fmla="*/ 756922 w 1359893"/>
                <a:gd name="connsiteY7" fmla="*/ 385768 h 1501776"/>
                <a:gd name="connsiteX8" fmla="*/ 692776 w 1359893"/>
                <a:gd name="connsiteY8" fmla="*/ 334457 h 1501776"/>
                <a:gd name="connsiteX9" fmla="*/ 461850 w 1359893"/>
                <a:gd name="connsiteY9" fmla="*/ 219008 h 1501776"/>
                <a:gd name="connsiteX10" fmla="*/ 384875 w 1359893"/>
                <a:gd name="connsiteY10" fmla="*/ 180525 h 1501776"/>
                <a:gd name="connsiteX11" fmla="*/ 218096 w 1359893"/>
                <a:gd name="connsiteY11" fmla="*/ 90731 h 1501776"/>
                <a:gd name="connsiteX12" fmla="*/ 166779 w 1359893"/>
                <a:gd name="connsiteY12" fmla="*/ 52248 h 1501776"/>
                <a:gd name="connsiteX13" fmla="*/ 128292 w 1359893"/>
                <a:gd name="connsiteY13" fmla="*/ 39420 h 1501776"/>
                <a:gd name="connsiteX14" fmla="*/ 38487 w 1359893"/>
                <a:gd name="connsiteY14" fmla="*/ 937 h 1501776"/>
                <a:gd name="connsiteX15" fmla="*/ 0 w 1359893"/>
                <a:gd name="connsiteY15" fmla="*/ 937 h 1501776"/>
                <a:gd name="connsiteX0" fmla="*/ 1359893 w 1359893"/>
                <a:gd name="connsiteY0" fmla="*/ 1501776 h 1501776"/>
                <a:gd name="connsiteX1" fmla="*/ 1321406 w 1359893"/>
                <a:gd name="connsiteY1" fmla="*/ 1168256 h 1501776"/>
                <a:gd name="connsiteX2" fmla="*/ 1154626 w 1359893"/>
                <a:gd name="connsiteY2" fmla="*/ 834737 h 1501776"/>
                <a:gd name="connsiteX3" fmla="*/ 1090480 w 1359893"/>
                <a:gd name="connsiteY3" fmla="*/ 757771 h 1501776"/>
                <a:gd name="connsiteX4" fmla="*/ 1051993 w 1359893"/>
                <a:gd name="connsiteY4" fmla="*/ 680804 h 1501776"/>
                <a:gd name="connsiteX5" fmla="*/ 885213 w 1359893"/>
                <a:gd name="connsiteY5" fmla="*/ 488389 h 1501776"/>
                <a:gd name="connsiteX6" fmla="*/ 756922 w 1359893"/>
                <a:gd name="connsiteY6" fmla="*/ 385768 h 1501776"/>
                <a:gd name="connsiteX7" fmla="*/ 692776 w 1359893"/>
                <a:gd name="connsiteY7" fmla="*/ 334457 h 1501776"/>
                <a:gd name="connsiteX8" fmla="*/ 461850 w 1359893"/>
                <a:gd name="connsiteY8" fmla="*/ 219008 h 1501776"/>
                <a:gd name="connsiteX9" fmla="*/ 384875 w 1359893"/>
                <a:gd name="connsiteY9" fmla="*/ 180525 h 1501776"/>
                <a:gd name="connsiteX10" fmla="*/ 218096 w 1359893"/>
                <a:gd name="connsiteY10" fmla="*/ 90731 h 1501776"/>
                <a:gd name="connsiteX11" fmla="*/ 166779 w 1359893"/>
                <a:gd name="connsiteY11" fmla="*/ 52248 h 1501776"/>
                <a:gd name="connsiteX12" fmla="*/ 128292 w 1359893"/>
                <a:gd name="connsiteY12" fmla="*/ 39420 h 1501776"/>
                <a:gd name="connsiteX13" fmla="*/ 38487 w 1359893"/>
                <a:gd name="connsiteY13" fmla="*/ 937 h 1501776"/>
                <a:gd name="connsiteX14" fmla="*/ 0 w 1359893"/>
                <a:gd name="connsiteY14" fmla="*/ 937 h 1501776"/>
                <a:gd name="connsiteX0" fmla="*/ 1359893 w 1359893"/>
                <a:gd name="connsiteY0" fmla="*/ 1501776 h 1501776"/>
                <a:gd name="connsiteX1" fmla="*/ 1321406 w 1359893"/>
                <a:gd name="connsiteY1" fmla="*/ 1168256 h 1501776"/>
                <a:gd name="connsiteX2" fmla="*/ 1154626 w 1359893"/>
                <a:gd name="connsiteY2" fmla="*/ 834737 h 1501776"/>
                <a:gd name="connsiteX3" fmla="*/ 1051993 w 1359893"/>
                <a:gd name="connsiteY3" fmla="*/ 680804 h 1501776"/>
                <a:gd name="connsiteX4" fmla="*/ 885213 w 1359893"/>
                <a:gd name="connsiteY4" fmla="*/ 488389 h 1501776"/>
                <a:gd name="connsiteX5" fmla="*/ 756922 w 1359893"/>
                <a:gd name="connsiteY5" fmla="*/ 385768 h 1501776"/>
                <a:gd name="connsiteX6" fmla="*/ 692776 w 1359893"/>
                <a:gd name="connsiteY6" fmla="*/ 334457 h 1501776"/>
                <a:gd name="connsiteX7" fmla="*/ 461850 w 1359893"/>
                <a:gd name="connsiteY7" fmla="*/ 219008 h 1501776"/>
                <a:gd name="connsiteX8" fmla="*/ 384875 w 1359893"/>
                <a:gd name="connsiteY8" fmla="*/ 180525 h 1501776"/>
                <a:gd name="connsiteX9" fmla="*/ 218096 w 1359893"/>
                <a:gd name="connsiteY9" fmla="*/ 90731 h 1501776"/>
                <a:gd name="connsiteX10" fmla="*/ 166779 w 1359893"/>
                <a:gd name="connsiteY10" fmla="*/ 52248 h 1501776"/>
                <a:gd name="connsiteX11" fmla="*/ 128292 w 1359893"/>
                <a:gd name="connsiteY11" fmla="*/ 39420 h 1501776"/>
                <a:gd name="connsiteX12" fmla="*/ 38487 w 1359893"/>
                <a:gd name="connsiteY12" fmla="*/ 937 h 1501776"/>
                <a:gd name="connsiteX13" fmla="*/ 0 w 1359893"/>
                <a:gd name="connsiteY13" fmla="*/ 937 h 1501776"/>
                <a:gd name="connsiteX0" fmla="*/ 1359893 w 1359893"/>
                <a:gd name="connsiteY0" fmla="*/ 1501776 h 1501776"/>
                <a:gd name="connsiteX1" fmla="*/ 1321406 w 1359893"/>
                <a:gd name="connsiteY1" fmla="*/ 1168256 h 1501776"/>
                <a:gd name="connsiteX2" fmla="*/ 1154626 w 1359893"/>
                <a:gd name="connsiteY2" fmla="*/ 834737 h 1501776"/>
                <a:gd name="connsiteX3" fmla="*/ 1051993 w 1359893"/>
                <a:gd name="connsiteY3" fmla="*/ 680804 h 1501776"/>
                <a:gd name="connsiteX4" fmla="*/ 885213 w 1359893"/>
                <a:gd name="connsiteY4" fmla="*/ 488389 h 1501776"/>
                <a:gd name="connsiteX5" fmla="*/ 692776 w 1359893"/>
                <a:gd name="connsiteY5" fmla="*/ 334457 h 1501776"/>
                <a:gd name="connsiteX6" fmla="*/ 461850 w 1359893"/>
                <a:gd name="connsiteY6" fmla="*/ 219008 h 1501776"/>
                <a:gd name="connsiteX7" fmla="*/ 384875 w 1359893"/>
                <a:gd name="connsiteY7" fmla="*/ 180525 h 1501776"/>
                <a:gd name="connsiteX8" fmla="*/ 218096 w 1359893"/>
                <a:gd name="connsiteY8" fmla="*/ 90731 h 1501776"/>
                <a:gd name="connsiteX9" fmla="*/ 166779 w 1359893"/>
                <a:gd name="connsiteY9" fmla="*/ 52248 h 1501776"/>
                <a:gd name="connsiteX10" fmla="*/ 128292 w 1359893"/>
                <a:gd name="connsiteY10" fmla="*/ 39420 h 1501776"/>
                <a:gd name="connsiteX11" fmla="*/ 38487 w 1359893"/>
                <a:gd name="connsiteY11" fmla="*/ 937 h 1501776"/>
                <a:gd name="connsiteX12" fmla="*/ 0 w 1359893"/>
                <a:gd name="connsiteY12" fmla="*/ 937 h 1501776"/>
                <a:gd name="connsiteX0" fmla="*/ 1359893 w 1359893"/>
                <a:gd name="connsiteY0" fmla="*/ 1501776 h 1501776"/>
                <a:gd name="connsiteX1" fmla="*/ 1321406 w 1359893"/>
                <a:gd name="connsiteY1" fmla="*/ 1168256 h 1501776"/>
                <a:gd name="connsiteX2" fmla="*/ 1154626 w 1359893"/>
                <a:gd name="connsiteY2" fmla="*/ 834737 h 1501776"/>
                <a:gd name="connsiteX3" fmla="*/ 1051993 w 1359893"/>
                <a:gd name="connsiteY3" fmla="*/ 680804 h 1501776"/>
                <a:gd name="connsiteX4" fmla="*/ 885213 w 1359893"/>
                <a:gd name="connsiteY4" fmla="*/ 488389 h 1501776"/>
                <a:gd name="connsiteX5" fmla="*/ 692776 w 1359893"/>
                <a:gd name="connsiteY5" fmla="*/ 334457 h 1501776"/>
                <a:gd name="connsiteX6" fmla="*/ 461850 w 1359893"/>
                <a:gd name="connsiteY6" fmla="*/ 219008 h 1501776"/>
                <a:gd name="connsiteX7" fmla="*/ 218096 w 1359893"/>
                <a:gd name="connsiteY7" fmla="*/ 90731 h 1501776"/>
                <a:gd name="connsiteX8" fmla="*/ 166779 w 1359893"/>
                <a:gd name="connsiteY8" fmla="*/ 52248 h 1501776"/>
                <a:gd name="connsiteX9" fmla="*/ 128292 w 1359893"/>
                <a:gd name="connsiteY9" fmla="*/ 39420 h 1501776"/>
                <a:gd name="connsiteX10" fmla="*/ 38487 w 1359893"/>
                <a:gd name="connsiteY10" fmla="*/ 937 h 1501776"/>
                <a:gd name="connsiteX11" fmla="*/ 0 w 1359893"/>
                <a:gd name="connsiteY11" fmla="*/ 937 h 1501776"/>
                <a:gd name="connsiteX0" fmla="*/ 1359893 w 1359893"/>
                <a:gd name="connsiteY0" fmla="*/ 1504639 h 1504639"/>
                <a:gd name="connsiteX1" fmla="*/ 1321406 w 1359893"/>
                <a:gd name="connsiteY1" fmla="*/ 1171119 h 1504639"/>
                <a:gd name="connsiteX2" fmla="*/ 1154626 w 1359893"/>
                <a:gd name="connsiteY2" fmla="*/ 837600 h 1504639"/>
                <a:gd name="connsiteX3" fmla="*/ 1051993 w 1359893"/>
                <a:gd name="connsiteY3" fmla="*/ 683667 h 1504639"/>
                <a:gd name="connsiteX4" fmla="*/ 885213 w 1359893"/>
                <a:gd name="connsiteY4" fmla="*/ 491252 h 1504639"/>
                <a:gd name="connsiteX5" fmla="*/ 692776 w 1359893"/>
                <a:gd name="connsiteY5" fmla="*/ 337320 h 1504639"/>
                <a:gd name="connsiteX6" fmla="*/ 461850 w 1359893"/>
                <a:gd name="connsiteY6" fmla="*/ 221871 h 1504639"/>
                <a:gd name="connsiteX7" fmla="*/ 218096 w 1359893"/>
                <a:gd name="connsiteY7" fmla="*/ 93594 h 1504639"/>
                <a:gd name="connsiteX8" fmla="*/ 166779 w 1359893"/>
                <a:gd name="connsiteY8" fmla="*/ 55111 h 1504639"/>
                <a:gd name="connsiteX9" fmla="*/ 38487 w 1359893"/>
                <a:gd name="connsiteY9" fmla="*/ 3800 h 1504639"/>
                <a:gd name="connsiteX10" fmla="*/ 0 w 1359893"/>
                <a:gd name="connsiteY10" fmla="*/ 3800 h 1504639"/>
                <a:gd name="connsiteX0" fmla="*/ 1359893 w 1359893"/>
                <a:gd name="connsiteY0" fmla="*/ 1507490 h 1507490"/>
                <a:gd name="connsiteX1" fmla="*/ 1321406 w 1359893"/>
                <a:gd name="connsiteY1" fmla="*/ 1173970 h 1507490"/>
                <a:gd name="connsiteX2" fmla="*/ 1154626 w 1359893"/>
                <a:gd name="connsiteY2" fmla="*/ 840451 h 1507490"/>
                <a:gd name="connsiteX3" fmla="*/ 1051993 w 1359893"/>
                <a:gd name="connsiteY3" fmla="*/ 686518 h 1507490"/>
                <a:gd name="connsiteX4" fmla="*/ 885213 w 1359893"/>
                <a:gd name="connsiteY4" fmla="*/ 494103 h 1507490"/>
                <a:gd name="connsiteX5" fmla="*/ 692776 w 1359893"/>
                <a:gd name="connsiteY5" fmla="*/ 340171 h 1507490"/>
                <a:gd name="connsiteX6" fmla="*/ 461850 w 1359893"/>
                <a:gd name="connsiteY6" fmla="*/ 224722 h 1507490"/>
                <a:gd name="connsiteX7" fmla="*/ 218096 w 1359893"/>
                <a:gd name="connsiteY7" fmla="*/ 96445 h 1507490"/>
                <a:gd name="connsiteX8" fmla="*/ 38487 w 1359893"/>
                <a:gd name="connsiteY8" fmla="*/ 6651 h 1507490"/>
                <a:gd name="connsiteX9" fmla="*/ 0 w 1359893"/>
                <a:gd name="connsiteY9" fmla="*/ 6651 h 1507490"/>
                <a:gd name="connsiteX0" fmla="*/ 1359893 w 1359893"/>
                <a:gd name="connsiteY0" fmla="*/ 1500839 h 1500839"/>
                <a:gd name="connsiteX1" fmla="*/ 1321406 w 1359893"/>
                <a:gd name="connsiteY1" fmla="*/ 1167319 h 1500839"/>
                <a:gd name="connsiteX2" fmla="*/ 1154626 w 1359893"/>
                <a:gd name="connsiteY2" fmla="*/ 833800 h 1500839"/>
                <a:gd name="connsiteX3" fmla="*/ 1051993 w 1359893"/>
                <a:gd name="connsiteY3" fmla="*/ 679867 h 1500839"/>
                <a:gd name="connsiteX4" fmla="*/ 885213 w 1359893"/>
                <a:gd name="connsiteY4" fmla="*/ 487452 h 1500839"/>
                <a:gd name="connsiteX5" fmla="*/ 692776 w 1359893"/>
                <a:gd name="connsiteY5" fmla="*/ 333520 h 1500839"/>
                <a:gd name="connsiteX6" fmla="*/ 461850 w 1359893"/>
                <a:gd name="connsiteY6" fmla="*/ 218071 h 1500839"/>
                <a:gd name="connsiteX7" fmla="*/ 218096 w 1359893"/>
                <a:gd name="connsiteY7" fmla="*/ 89794 h 1500839"/>
                <a:gd name="connsiteX8" fmla="*/ 0 w 1359893"/>
                <a:gd name="connsiteY8" fmla="*/ 0 h 1500839"/>
                <a:gd name="connsiteX0" fmla="*/ 1359893 w 1359893"/>
                <a:gd name="connsiteY0" fmla="*/ 1500839 h 1500839"/>
                <a:gd name="connsiteX1" fmla="*/ 1321406 w 1359893"/>
                <a:gd name="connsiteY1" fmla="*/ 1167319 h 1500839"/>
                <a:gd name="connsiteX2" fmla="*/ 1154626 w 1359893"/>
                <a:gd name="connsiteY2" fmla="*/ 833800 h 1500839"/>
                <a:gd name="connsiteX3" fmla="*/ 1051993 w 1359893"/>
                <a:gd name="connsiteY3" fmla="*/ 679867 h 1500839"/>
                <a:gd name="connsiteX4" fmla="*/ 885213 w 1359893"/>
                <a:gd name="connsiteY4" fmla="*/ 487452 h 1500839"/>
                <a:gd name="connsiteX5" fmla="*/ 692776 w 1359893"/>
                <a:gd name="connsiteY5" fmla="*/ 333520 h 1500839"/>
                <a:gd name="connsiteX6" fmla="*/ 461850 w 1359893"/>
                <a:gd name="connsiteY6" fmla="*/ 218071 h 1500839"/>
                <a:gd name="connsiteX7" fmla="*/ 0 w 1359893"/>
                <a:gd name="connsiteY7" fmla="*/ 0 h 1500839"/>
                <a:gd name="connsiteX0" fmla="*/ 1359893 w 1359893"/>
                <a:gd name="connsiteY0" fmla="*/ 1500839 h 1500839"/>
                <a:gd name="connsiteX1" fmla="*/ 1321406 w 1359893"/>
                <a:gd name="connsiteY1" fmla="*/ 1167319 h 1500839"/>
                <a:gd name="connsiteX2" fmla="*/ 1154626 w 1359893"/>
                <a:gd name="connsiteY2" fmla="*/ 833800 h 1500839"/>
                <a:gd name="connsiteX3" fmla="*/ 1051993 w 1359893"/>
                <a:gd name="connsiteY3" fmla="*/ 679867 h 1500839"/>
                <a:gd name="connsiteX4" fmla="*/ 885213 w 1359893"/>
                <a:gd name="connsiteY4" fmla="*/ 487452 h 1500839"/>
                <a:gd name="connsiteX5" fmla="*/ 461850 w 1359893"/>
                <a:gd name="connsiteY5" fmla="*/ 218071 h 1500839"/>
                <a:gd name="connsiteX6" fmla="*/ 0 w 1359893"/>
                <a:gd name="connsiteY6" fmla="*/ 0 h 1500839"/>
                <a:gd name="connsiteX0" fmla="*/ 1359893 w 1359893"/>
                <a:gd name="connsiteY0" fmla="*/ 1500839 h 1500839"/>
                <a:gd name="connsiteX1" fmla="*/ 1321406 w 1359893"/>
                <a:gd name="connsiteY1" fmla="*/ 1167319 h 1500839"/>
                <a:gd name="connsiteX2" fmla="*/ 1154626 w 1359893"/>
                <a:gd name="connsiteY2" fmla="*/ 833800 h 1500839"/>
                <a:gd name="connsiteX3" fmla="*/ 885213 w 1359893"/>
                <a:gd name="connsiteY3" fmla="*/ 487452 h 1500839"/>
                <a:gd name="connsiteX4" fmla="*/ 461850 w 1359893"/>
                <a:gd name="connsiteY4" fmla="*/ 218071 h 1500839"/>
                <a:gd name="connsiteX5" fmla="*/ 0 w 1359893"/>
                <a:gd name="connsiteY5" fmla="*/ 0 h 1500839"/>
                <a:gd name="connsiteX0" fmla="*/ 1359893 w 1359893"/>
                <a:gd name="connsiteY0" fmla="*/ 1500839 h 1500839"/>
                <a:gd name="connsiteX1" fmla="*/ 1154626 w 1359893"/>
                <a:gd name="connsiteY1" fmla="*/ 833800 h 1500839"/>
                <a:gd name="connsiteX2" fmla="*/ 885213 w 1359893"/>
                <a:gd name="connsiteY2" fmla="*/ 487452 h 1500839"/>
                <a:gd name="connsiteX3" fmla="*/ 461850 w 1359893"/>
                <a:gd name="connsiteY3" fmla="*/ 218071 h 1500839"/>
                <a:gd name="connsiteX4" fmla="*/ 0 w 1359893"/>
                <a:gd name="connsiteY4" fmla="*/ 0 h 1500839"/>
                <a:gd name="connsiteX0" fmla="*/ 4193036 w 52429037"/>
                <a:gd name="connsiteY0" fmla="*/ 1500839 h 1500839"/>
                <a:gd name="connsiteX1" fmla="*/ 52428948 w 52429037"/>
                <a:gd name="connsiteY1" fmla="*/ 1291045 h 1500839"/>
                <a:gd name="connsiteX2" fmla="*/ 3718356 w 52429037"/>
                <a:gd name="connsiteY2" fmla="*/ 487452 h 1500839"/>
                <a:gd name="connsiteX3" fmla="*/ 3294993 w 52429037"/>
                <a:gd name="connsiteY3" fmla="*/ 218071 h 1500839"/>
                <a:gd name="connsiteX4" fmla="*/ 2833143 w 52429037"/>
                <a:gd name="connsiteY4" fmla="*/ 0 h 1500839"/>
                <a:gd name="connsiteX0" fmla="*/ 4652977 w 58924631"/>
                <a:gd name="connsiteY0" fmla="*/ 1500839 h 1500839"/>
                <a:gd name="connsiteX1" fmla="*/ 52888889 w 58924631"/>
                <a:gd name="connsiteY1" fmla="*/ 1291045 h 1500839"/>
                <a:gd name="connsiteX2" fmla="*/ 52800220 w 58924631"/>
                <a:gd name="connsiteY2" fmla="*/ 159095 h 1500839"/>
                <a:gd name="connsiteX3" fmla="*/ 3754934 w 58924631"/>
                <a:gd name="connsiteY3" fmla="*/ 218071 h 1500839"/>
                <a:gd name="connsiteX4" fmla="*/ 3293084 w 58924631"/>
                <a:gd name="connsiteY4" fmla="*/ 0 h 1500839"/>
                <a:gd name="connsiteX0" fmla="*/ 1359894 w 53418282"/>
                <a:gd name="connsiteY0" fmla="*/ 1500839 h 1500839"/>
                <a:gd name="connsiteX1" fmla="*/ 49595806 w 53418282"/>
                <a:gd name="connsiteY1" fmla="*/ 1291045 h 1500839"/>
                <a:gd name="connsiteX2" fmla="*/ 49507137 w 53418282"/>
                <a:gd name="connsiteY2" fmla="*/ 159095 h 1500839"/>
                <a:gd name="connsiteX3" fmla="*/ 42396008 w 53418282"/>
                <a:gd name="connsiteY3" fmla="*/ 52358 h 1500839"/>
                <a:gd name="connsiteX4" fmla="*/ 1 w 53418282"/>
                <a:gd name="connsiteY4" fmla="*/ 0 h 1500839"/>
                <a:gd name="connsiteX0" fmla="*/ 1359894 w 54229863"/>
                <a:gd name="connsiteY0" fmla="*/ 1510841 h 1510841"/>
                <a:gd name="connsiteX1" fmla="*/ 49595806 w 54229863"/>
                <a:gd name="connsiteY1" fmla="*/ 1301047 h 1510841"/>
                <a:gd name="connsiteX2" fmla="*/ 51495383 w 54229863"/>
                <a:gd name="connsiteY2" fmla="*/ 684648 h 1510841"/>
                <a:gd name="connsiteX3" fmla="*/ 42396008 w 54229863"/>
                <a:gd name="connsiteY3" fmla="*/ 62360 h 1510841"/>
                <a:gd name="connsiteX4" fmla="*/ 1 w 54229863"/>
                <a:gd name="connsiteY4" fmla="*/ 10002 h 1510841"/>
                <a:gd name="connsiteX0" fmla="*/ 1359894 w 51519328"/>
                <a:gd name="connsiteY0" fmla="*/ 1510841 h 1510841"/>
                <a:gd name="connsiteX1" fmla="*/ 41281269 w 51519328"/>
                <a:gd name="connsiteY1" fmla="*/ 1340941 h 1510841"/>
                <a:gd name="connsiteX2" fmla="*/ 51495383 w 51519328"/>
                <a:gd name="connsiteY2" fmla="*/ 684648 h 1510841"/>
                <a:gd name="connsiteX3" fmla="*/ 42396008 w 51519328"/>
                <a:gd name="connsiteY3" fmla="*/ 62360 h 1510841"/>
                <a:gd name="connsiteX4" fmla="*/ 1 w 51519328"/>
                <a:gd name="connsiteY4" fmla="*/ 10002 h 1510841"/>
                <a:gd name="connsiteX0" fmla="*/ 1359894 w 51519328"/>
                <a:gd name="connsiteY0" fmla="*/ 1510841 h 1510841"/>
                <a:gd name="connsiteX1" fmla="*/ 41281269 w 51519328"/>
                <a:gd name="connsiteY1" fmla="*/ 1340941 h 1510841"/>
                <a:gd name="connsiteX2" fmla="*/ 51495383 w 51519328"/>
                <a:gd name="connsiteY2" fmla="*/ 684648 h 1510841"/>
                <a:gd name="connsiteX3" fmla="*/ 42396008 w 51519328"/>
                <a:gd name="connsiteY3" fmla="*/ 62360 h 1510841"/>
                <a:gd name="connsiteX4" fmla="*/ 1 w 51519328"/>
                <a:gd name="connsiteY4" fmla="*/ 10002 h 1510841"/>
                <a:gd name="connsiteX0" fmla="*/ 1359894 w 51519328"/>
                <a:gd name="connsiteY0" fmla="*/ 1510841 h 1510841"/>
                <a:gd name="connsiteX1" fmla="*/ 41281269 w 51519328"/>
                <a:gd name="connsiteY1" fmla="*/ 1340941 h 1510841"/>
                <a:gd name="connsiteX2" fmla="*/ 51495383 w 51519328"/>
                <a:gd name="connsiteY2" fmla="*/ 684648 h 1510841"/>
                <a:gd name="connsiteX3" fmla="*/ 42396008 w 51519328"/>
                <a:gd name="connsiteY3" fmla="*/ 62360 h 1510841"/>
                <a:gd name="connsiteX4" fmla="*/ 1 w 51519328"/>
                <a:gd name="connsiteY4" fmla="*/ 10002 h 1510841"/>
                <a:gd name="connsiteX0" fmla="*/ 1359894 w 51519328"/>
                <a:gd name="connsiteY0" fmla="*/ 1510841 h 1510841"/>
                <a:gd name="connsiteX1" fmla="*/ 41281269 w 51519328"/>
                <a:gd name="connsiteY1" fmla="*/ 1340941 h 1510841"/>
                <a:gd name="connsiteX2" fmla="*/ 51495383 w 51519328"/>
                <a:gd name="connsiteY2" fmla="*/ 684648 h 1510841"/>
                <a:gd name="connsiteX3" fmla="*/ 42396008 w 51519328"/>
                <a:gd name="connsiteY3" fmla="*/ 62360 h 1510841"/>
                <a:gd name="connsiteX4" fmla="*/ 1 w 51519328"/>
                <a:gd name="connsiteY4" fmla="*/ 10002 h 1510841"/>
                <a:gd name="connsiteX0" fmla="*/ 1359894 w 51519328"/>
                <a:gd name="connsiteY0" fmla="*/ 1510841 h 1510841"/>
                <a:gd name="connsiteX1" fmla="*/ 41281269 w 51519328"/>
                <a:gd name="connsiteY1" fmla="*/ 1340941 h 1510841"/>
                <a:gd name="connsiteX2" fmla="*/ 51495383 w 51519328"/>
                <a:gd name="connsiteY2" fmla="*/ 684648 h 1510841"/>
                <a:gd name="connsiteX3" fmla="*/ 42396008 w 51519328"/>
                <a:gd name="connsiteY3" fmla="*/ 62360 h 1510841"/>
                <a:gd name="connsiteX4" fmla="*/ 1 w 51519328"/>
                <a:gd name="connsiteY4" fmla="*/ 10002 h 1510841"/>
                <a:gd name="connsiteX0" fmla="*/ 1359894 w 51519328"/>
                <a:gd name="connsiteY0" fmla="*/ 1510841 h 1510841"/>
                <a:gd name="connsiteX1" fmla="*/ 41281269 w 51519328"/>
                <a:gd name="connsiteY1" fmla="*/ 1340941 h 1510841"/>
                <a:gd name="connsiteX2" fmla="*/ 51495383 w 51519328"/>
                <a:gd name="connsiteY2" fmla="*/ 684648 h 1510841"/>
                <a:gd name="connsiteX3" fmla="*/ 42396008 w 51519328"/>
                <a:gd name="connsiteY3" fmla="*/ 62360 h 1510841"/>
                <a:gd name="connsiteX4" fmla="*/ 1 w 51519328"/>
                <a:gd name="connsiteY4" fmla="*/ 10002 h 1510841"/>
                <a:gd name="connsiteX0" fmla="*/ 1359894 w 51519328"/>
                <a:gd name="connsiteY0" fmla="*/ 1510841 h 1510841"/>
                <a:gd name="connsiteX1" fmla="*/ 41281269 w 51519328"/>
                <a:gd name="connsiteY1" fmla="*/ 1340941 h 1510841"/>
                <a:gd name="connsiteX2" fmla="*/ 51495383 w 51519328"/>
                <a:gd name="connsiteY2" fmla="*/ 684648 h 1510841"/>
                <a:gd name="connsiteX3" fmla="*/ 42396008 w 51519328"/>
                <a:gd name="connsiteY3" fmla="*/ 62360 h 1510841"/>
                <a:gd name="connsiteX4" fmla="*/ 1 w 51519328"/>
                <a:gd name="connsiteY4" fmla="*/ 10002 h 1510841"/>
                <a:gd name="connsiteX0" fmla="*/ 1359894 w 51519328"/>
                <a:gd name="connsiteY0" fmla="*/ 1510841 h 1510841"/>
                <a:gd name="connsiteX1" fmla="*/ 41281269 w 51519328"/>
                <a:gd name="connsiteY1" fmla="*/ 1340941 h 1510841"/>
                <a:gd name="connsiteX2" fmla="*/ 51495383 w 51519328"/>
                <a:gd name="connsiteY2" fmla="*/ 684648 h 1510841"/>
                <a:gd name="connsiteX3" fmla="*/ 42396008 w 51519328"/>
                <a:gd name="connsiteY3" fmla="*/ 62360 h 1510841"/>
                <a:gd name="connsiteX4" fmla="*/ 1 w 51519328"/>
                <a:gd name="connsiteY4" fmla="*/ 10002 h 1510841"/>
                <a:gd name="connsiteX0" fmla="*/ 1359894 w 49635990"/>
                <a:gd name="connsiteY0" fmla="*/ 1510841 h 1510841"/>
                <a:gd name="connsiteX1" fmla="*/ 41281269 w 49635990"/>
                <a:gd name="connsiteY1" fmla="*/ 1340941 h 1510841"/>
                <a:gd name="connsiteX2" fmla="*/ 49507136 w 49635990"/>
                <a:gd name="connsiteY2" fmla="*/ 684648 h 1510841"/>
                <a:gd name="connsiteX3" fmla="*/ 42396008 w 49635990"/>
                <a:gd name="connsiteY3" fmla="*/ 62360 h 1510841"/>
                <a:gd name="connsiteX4" fmla="*/ 1 w 49635990"/>
                <a:gd name="connsiteY4" fmla="*/ 10002 h 1510841"/>
                <a:gd name="connsiteX0" fmla="*/ 1359894 w 49635990"/>
                <a:gd name="connsiteY0" fmla="*/ 1510841 h 1510841"/>
                <a:gd name="connsiteX1" fmla="*/ 41281269 w 49635990"/>
                <a:gd name="connsiteY1" fmla="*/ 1340941 h 1510841"/>
                <a:gd name="connsiteX2" fmla="*/ 49507136 w 49635990"/>
                <a:gd name="connsiteY2" fmla="*/ 684648 h 1510841"/>
                <a:gd name="connsiteX3" fmla="*/ 42396008 w 49635990"/>
                <a:gd name="connsiteY3" fmla="*/ 62360 h 1510841"/>
                <a:gd name="connsiteX4" fmla="*/ 1 w 49635990"/>
                <a:gd name="connsiteY4" fmla="*/ 10002 h 1510841"/>
                <a:gd name="connsiteX0" fmla="*/ 1359894 w 49635990"/>
                <a:gd name="connsiteY0" fmla="*/ 1510841 h 1510841"/>
                <a:gd name="connsiteX1" fmla="*/ 41281269 w 49635990"/>
                <a:gd name="connsiteY1" fmla="*/ 1340941 h 1510841"/>
                <a:gd name="connsiteX2" fmla="*/ 49507136 w 49635990"/>
                <a:gd name="connsiteY2" fmla="*/ 684648 h 1510841"/>
                <a:gd name="connsiteX3" fmla="*/ 42396008 w 49635990"/>
                <a:gd name="connsiteY3" fmla="*/ 62360 h 1510841"/>
                <a:gd name="connsiteX4" fmla="*/ 1 w 49635990"/>
                <a:gd name="connsiteY4" fmla="*/ 10002 h 1510841"/>
                <a:gd name="connsiteX0" fmla="*/ 1359894 w 49635990"/>
                <a:gd name="connsiteY0" fmla="*/ 1510841 h 1510841"/>
                <a:gd name="connsiteX1" fmla="*/ 41281269 w 49635990"/>
                <a:gd name="connsiteY1" fmla="*/ 1340941 h 1510841"/>
                <a:gd name="connsiteX2" fmla="*/ 49507136 w 49635990"/>
                <a:gd name="connsiteY2" fmla="*/ 684648 h 1510841"/>
                <a:gd name="connsiteX3" fmla="*/ 42396008 w 49635990"/>
                <a:gd name="connsiteY3" fmla="*/ 62360 h 1510841"/>
                <a:gd name="connsiteX4" fmla="*/ 1 w 49635990"/>
                <a:gd name="connsiteY4" fmla="*/ 10002 h 1510841"/>
                <a:gd name="connsiteX0" fmla="*/ 1359894 w 49635990"/>
                <a:gd name="connsiteY0" fmla="*/ 1510841 h 1510841"/>
                <a:gd name="connsiteX1" fmla="*/ 41281269 w 49635990"/>
                <a:gd name="connsiteY1" fmla="*/ 1340941 h 1510841"/>
                <a:gd name="connsiteX2" fmla="*/ 49507136 w 49635990"/>
                <a:gd name="connsiteY2" fmla="*/ 684648 h 1510841"/>
                <a:gd name="connsiteX3" fmla="*/ 42396008 w 49635990"/>
                <a:gd name="connsiteY3" fmla="*/ 62360 h 1510841"/>
                <a:gd name="connsiteX4" fmla="*/ 1 w 49635990"/>
                <a:gd name="connsiteY4" fmla="*/ 10002 h 1510841"/>
                <a:gd name="connsiteX0" fmla="*/ 1359894 w 49635990"/>
                <a:gd name="connsiteY0" fmla="*/ 1516114 h 1516114"/>
                <a:gd name="connsiteX1" fmla="*/ 41281269 w 49635990"/>
                <a:gd name="connsiteY1" fmla="*/ 1346214 h 1516114"/>
                <a:gd name="connsiteX2" fmla="*/ 49507136 w 49635990"/>
                <a:gd name="connsiteY2" fmla="*/ 689921 h 1516114"/>
                <a:gd name="connsiteX3" fmla="*/ 42396008 w 49635990"/>
                <a:gd name="connsiteY3" fmla="*/ 67633 h 1516114"/>
                <a:gd name="connsiteX4" fmla="*/ 1 w 49635990"/>
                <a:gd name="connsiteY4" fmla="*/ 15275 h 15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635990" h="1516114">
                  <a:moveTo>
                    <a:pt x="1359894" y="1516114"/>
                  </a:moveTo>
                  <a:lnTo>
                    <a:pt x="41281269" y="1346214"/>
                  </a:lnTo>
                  <a:cubicBezTo>
                    <a:pt x="49306918" y="1312058"/>
                    <a:pt x="49321346" y="903018"/>
                    <a:pt x="49507136" y="689921"/>
                  </a:cubicBezTo>
                  <a:cubicBezTo>
                    <a:pt x="49692926" y="476824"/>
                    <a:pt x="50647197" y="180074"/>
                    <a:pt x="42396008" y="67633"/>
                  </a:cubicBezTo>
                  <a:cubicBezTo>
                    <a:pt x="34144819" y="-44808"/>
                    <a:pt x="14132012" y="17384"/>
                    <a:pt x="1" y="15275"/>
                  </a:cubicBezTo>
                </a:path>
              </a:pathLst>
            </a:custGeom>
            <a:ln w="38100" cmpd="sng">
              <a:solidFill>
                <a:srgbClr val="007E00"/>
              </a:solidFill>
              <a:headEnd type="arrow"/>
              <a:tailEnd type="none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101003" y="1420240"/>
            <a:ext cx="6357197" cy="4828160"/>
            <a:chOff x="2101003" y="1420240"/>
            <a:chExt cx="6357197" cy="4828160"/>
          </a:xfrm>
        </p:grpSpPr>
        <p:grpSp>
          <p:nvGrpSpPr>
            <p:cNvPr id="15" name="Group 14"/>
            <p:cNvGrpSpPr/>
            <p:nvPr/>
          </p:nvGrpSpPr>
          <p:grpSpPr>
            <a:xfrm>
              <a:off x="5334000" y="4343400"/>
              <a:ext cx="3124200" cy="1905000"/>
              <a:chOff x="5334000" y="4343400"/>
              <a:chExt cx="3124200" cy="1905000"/>
            </a:xfrm>
          </p:grpSpPr>
          <p:cxnSp>
            <p:nvCxnSpPr>
              <p:cNvPr id="10" name="Straight Connector 9"/>
              <p:cNvCxnSpPr/>
              <p:nvPr/>
            </p:nvCxnSpPr>
            <p:spPr bwMode="auto">
              <a:xfrm flipV="1">
                <a:off x="5334000" y="4343400"/>
                <a:ext cx="2362200" cy="1905000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" name="Straight Connector 10"/>
              <p:cNvCxnSpPr/>
              <p:nvPr/>
            </p:nvCxnSpPr>
            <p:spPr bwMode="auto">
              <a:xfrm flipV="1">
                <a:off x="5334000" y="5181600"/>
                <a:ext cx="3124200" cy="1066800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3" name="Group 52"/>
            <p:cNvGrpSpPr/>
            <p:nvPr/>
          </p:nvGrpSpPr>
          <p:grpSpPr>
            <a:xfrm>
              <a:off x="2101003" y="1420240"/>
              <a:ext cx="6357197" cy="4828160"/>
              <a:chOff x="2101003" y="1420240"/>
              <a:chExt cx="6357197" cy="4828160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2438400" y="4953000"/>
                <a:ext cx="6019800" cy="1295400"/>
                <a:chOff x="5334000" y="4953000"/>
                <a:chExt cx="6019800" cy="1295400"/>
              </a:xfrm>
            </p:grpSpPr>
            <p:cxnSp>
              <p:nvCxnSpPr>
                <p:cNvPr id="17" name="Straight Connector 16"/>
                <p:cNvCxnSpPr/>
                <p:nvPr/>
              </p:nvCxnSpPr>
              <p:spPr bwMode="auto">
                <a:xfrm flipV="1">
                  <a:off x="5334000" y="4953000"/>
                  <a:ext cx="3048000" cy="129540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00009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8" name="Straight Connector 17"/>
                <p:cNvCxnSpPr/>
                <p:nvPr/>
              </p:nvCxnSpPr>
              <p:spPr bwMode="auto">
                <a:xfrm flipV="1">
                  <a:off x="5334000" y="5105400"/>
                  <a:ext cx="6019800" cy="114300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00009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29" name="Freeform 28"/>
              <p:cNvSpPr/>
              <p:nvPr/>
            </p:nvSpPr>
            <p:spPr>
              <a:xfrm flipH="1">
                <a:off x="2101003" y="1428176"/>
                <a:ext cx="2567264" cy="4818383"/>
              </a:xfrm>
              <a:custGeom>
                <a:avLst/>
                <a:gdLst>
                  <a:gd name="connsiteX0" fmla="*/ 1359893 w 1359893"/>
                  <a:gd name="connsiteY0" fmla="*/ 1501776 h 1501776"/>
                  <a:gd name="connsiteX1" fmla="*/ 1321406 w 1359893"/>
                  <a:gd name="connsiteY1" fmla="*/ 1168256 h 1501776"/>
                  <a:gd name="connsiteX2" fmla="*/ 1257260 w 1359893"/>
                  <a:gd name="connsiteY2" fmla="*/ 1001497 h 1501776"/>
                  <a:gd name="connsiteX3" fmla="*/ 1154626 w 1359893"/>
                  <a:gd name="connsiteY3" fmla="*/ 834737 h 1501776"/>
                  <a:gd name="connsiteX4" fmla="*/ 1090480 w 1359893"/>
                  <a:gd name="connsiteY4" fmla="*/ 757771 h 1501776"/>
                  <a:gd name="connsiteX5" fmla="*/ 1051993 w 1359893"/>
                  <a:gd name="connsiteY5" fmla="*/ 680804 h 1501776"/>
                  <a:gd name="connsiteX6" fmla="*/ 885213 w 1359893"/>
                  <a:gd name="connsiteY6" fmla="*/ 488389 h 1501776"/>
                  <a:gd name="connsiteX7" fmla="*/ 756922 w 1359893"/>
                  <a:gd name="connsiteY7" fmla="*/ 385768 h 1501776"/>
                  <a:gd name="connsiteX8" fmla="*/ 692776 w 1359893"/>
                  <a:gd name="connsiteY8" fmla="*/ 334457 h 1501776"/>
                  <a:gd name="connsiteX9" fmla="*/ 461850 w 1359893"/>
                  <a:gd name="connsiteY9" fmla="*/ 219008 h 1501776"/>
                  <a:gd name="connsiteX10" fmla="*/ 384875 w 1359893"/>
                  <a:gd name="connsiteY10" fmla="*/ 180525 h 1501776"/>
                  <a:gd name="connsiteX11" fmla="*/ 218096 w 1359893"/>
                  <a:gd name="connsiteY11" fmla="*/ 90731 h 1501776"/>
                  <a:gd name="connsiteX12" fmla="*/ 166779 w 1359893"/>
                  <a:gd name="connsiteY12" fmla="*/ 52248 h 1501776"/>
                  <a:gd name="connsiteX13" fmla="*/ 128292 w 1359893"/>
                  <a:gd name="connsiteY13" fmla="*/ 39420 h 1501776"/>
                  <a:gd name="connsiteX14" fmla="*/ 38487 w 1359893"/>
                  <a:gd name="connsiteY14" fmla="*/ 937 h 1501776"/>
                  <a:gd name="connsiteX15" fmla="*/ 0 w 1359893"/>
                  <a:gd name="connsiteY15" fmla="*/ 937 h 1501776"/>
                  <a:gd name="connsiteX0" fmla="*/ 1359893 w 1359893"/>
                  <a:gd name="connsiteY0" fmla="*/ 1501776 h 1501776"/>
                  <a:gd name="connsiteX1" fmla="*/ 1321406 w 1359893"/>
                  <a:gd name="connsiteY1" fmla="*/ 1168256 h 1501776"/>
                  <a:gd name="connsiteX2" fmla="*/ 1154626 w 1359893"/>
                  <a:gd name="connsiteY2" fmla="*/ 834737 h 1501776"/>
                  <a:gd name="connsiteX3" fmla="*/ 1090480 w 1359893"/>
                  <a:gd name="connsiteY3" fmla="*/ 757771 h 1501776"/>
                  <a:gd name="connsiteX4" fmla="*/ 1051993 w 1359893"/>
                  <a:gd name="connsiteY4" fmla="*/ 680804 h 1501776"/>
                  <a:gd name="connsiteX5" fmla="*/ 885213 w 1359893"/>
                  <a:gd name="connsiteY5" fmla="*/ 488389 h 1501776"/>
                  <a:gd name="connsiteX6" fmla="*/ 756922 w 1359893"/>
                  <a:gd name="connsiteY6" fmla="*/ 385768 h 1501776"/>
                  <a:gd name="connsiteX7" fmla="*/ 692776 w 1359893"/>
                  <a:gd name="connsiteY7" fmla="*/ 334457 h 1501776"/>
                  <a:gd name="connsiteX8" fmla="*/ 461850 w 1359893"/>
                  <a:gd name="connsiteY8" fmla="*/ 219008 h 1501776"/>
                  <a:gd name="connsiteX9" fmla="*/ 384875 w 1359893"/>
                  <a:gd name="connsiteY9" fmla="*/ 180525 h 1501776"/>
                  <a:gd name="connsiteX10" fmla="*/ 218096 w 1359893"/>
                  <a:gd name="connsiteY10" fmla="*/ 90731 h 1501776"/>
                  <a:gd name="connsiteX11" fmla="*/ 166779 w 1359893"/>
                  <a:gd name="connsiteY11" fmla="*/ 52248 h 1501776"/>
                  <a:gd name="connsiteX12" fmla="*/ 128292 w 1359893"/>
                  <a:gd name="connsiteY12" fmla="*/ 39420 h 1501776"/>
                  <a:gd name="connsiteX13" fmla="*/ 38487 w 1359893"/>
                  <a:gd name="connsiteY13" fmla="*/ 937 h 1501776"/>
                  <a:gd name="connsiteX14" fmla="*/ 0 w 1359893"/>
                  <a:gd name="connsiteY14" fmla="*/ 937 h 1501776"/>
                  <a:gd name="connsiteX0" fmla="*/ 1359893 w 1359893"/>
                  <a:gd name="connsiteY0" fmla="*/ 1501776 h 1501776"/>
                  <a:gd name="connsiteX1" fmla="*/ 1321406 w 1359893"/>
                  <a:gd name="connsiteY1" fmla="*/ 1168256 h 1501776"/>
                  <a:gd name="connsiteX2" fmla="*/ 1154626 w 1359893"/>
                  <a:gd name="connsiteY2" fmla="*/ 834737 h 1501776"/>
                  <a:gd name="connsiteX3" fmla="*/ 1051993 w 1359893"/>
                  <a:gd name="connsiteY3" fmla="*/ 680804 h 1501776"/>
                  <a:gd name="connsiteX4" fmla="*/ 885213 w 1359893"/>
                  <a:gd name="connsiteY4" fmla="*/ 488389 h 1501776"/>
                  <a:gd name="connsiteX5" fmla="*/ 756922 w 1359893"/>
                  <a:gd name="connsiteY5" fmla="*/ 385768 h 1501776"/>
                  <a:gd name="connsiteX6" fmla="*/ 692776 w 1359893"/>
                  <a:gd name="connsiteY6" fmla="*/ 334457 h 1501776"/>
                  <a:gd name="connsiteX7" fmla="*/ 461850 w 1359893"/>
                  <a:gd name="connsiteY7" fmla="*/ 219008 h 1501776"/>
                  <a:gd name="connsiteX8" fmla="*/ 384875 w 1359893"/>
                  <a:gd name="connsiteY8" fmla="*/ 180525 h 1501776"/>
                  <a:gd name="connsiteX9" fmla="*/ 218096 w 1359893"/>
                  <a:gd name="connsiteY9" fmla="*/ 90731 h 1501776"/>
                  <a:gd name="connsiteX10" fmla="*/ 166779 w 1359893"/>
                  <a:gd name="connsiteY10" fmla="*/ 52248 h 1501776"/>
                  <a:gd name="connsiteX11" fmla="*/ 128292 w 1359893"/>
                  <a:gd name="connsiteY11" fmla="*/ 39420 h 1501776"/>
                  <a:gd name="connsiteX12" fmla="*/ 38487 w 1359893"/>
                  <a:gd name="connsiteY12" fmla="*/ 937 h 1501776"/>
                  <a:gd name="connsiteX13" fmla="*/ 0 w 1359893"/>
                  <a:gd name="connsiteY13" fmla="*/ 937 h 1501776"/>
                  <a:gd name="connsiteX0" fmla="*/ 1359893 w 1359893"/>
                  <a:gd name="connsiteY0" fmla="*/ 1501776 h 1501776"/>
                  <a:gd name="connsiteX1" fmla="*/ 1321406 w 1359893"/>
                  <a:gd name="connsiteY1" fmla="*/ 1168256 h 1501776"/>
                  <a:gd name="connsiteX2" fmla="*/ 1154626 w 1359893"/>
                  <a:gd name="connsiteY2" fmla="*/ 834737 h 1501776"/>
                  <a:gd name="connsiteX3" fmla="*/ 1051993 w 1359893"/>
                  <a:gd name="connsiteY3" fmla="*/ 680804 h 1501776"/>
                  <a:gd name="connsiteX4" fmla="*/ 885213 w 1359893"/>
                  <a:gd name="connsiteY4" fmla="*/ 488389 h 1501776"/>
                  <a:gd name="connsiteX5" fmla="*/ 692776 w 1359893"/>
                  <a:gd name="connsiteY5" fmla="*/ 334457 h 1501776"/>
                  <a:gd name="connsiteX6" fmla="*/ 461850 w 1359893"/>
                  <a:gd name="connsiteY6" fmla="*/ 219008 h 1501776"/>
                  <a:gd name="connsiteX7" fmla="*/ 384875 w 1359893"/>
                  <a:gd name="connsiteY7" fmla="*/ 180525 h 1501776"/>
                  <a:gd name="connsiteX8" fmla="*/ 218096 w 1359893"/>
                  <a:gd name="connsiteY8" fmla="*/ 90731 h 1501776"/>
                  <a:gd name="connsiteX9" fmla="*/ 166779 w 1359893"/>
                  <a:gd name="connsiteY9" fmla="*/ 52248 h 1501776"/>
                  <a:gd name="connsiteX10" fmla="*/ 128292 w 1359893"/>
                  <a:gd name="connsiteY10" fmla="*/ 39420 h 1501776"/>
                  <a:gd name="connsiteX11" fmla="*/ 38487 w 1359893"/>
                  <a:gd name="connsiteY11" fmla="*/ 937 h 1501776"/>
                  <a:gd name="connsiteX12" fmla="*/ 0 w 1359893"/>
                  <a:gd name="connsiteY12" fmla="*/ 937 h 1501776"/>
                  <a:gd name="connsiteX0" fmla="*/ 1359893 w 1359893"/>
                  <a:gd name="connsiteY0" fmla="*/ 1501776 h 1501776"/>
                  <a:gd name="connsiteX1" fmla="*/ 1321406 w 1359893"/>
                  <a:gd name="connsiteY1" fmla="*/ 1168256 h 1501776"/>
                  <a:gd name="connsiteX2" fmla="*/ 1154626 w 1359893"/>
                  <a:gd name="connsiteY2" fmla="*/ 834737 h 1501776"/>
                  <a:gd name="connsiteX3" fmla="*/ 1051993 w 1359893"/>
                  <a:gd name="connsiteY3" fmla="*/ 680804 h 1501776"/>
                  <a:gd name="connsiteX4" fmla="*/ 885213 w 1359893"/>
                  <a:gd name="connsiteY4" fmla="*/ 488389 h 1501776"/>
                  <a:gd name="connsiteX5" fmla="*/ 692776 w 1359893"/>
                  <a:gd name="connsiteY5" fmla="*/ 334457 h 1501776"/>
                  <a:gd name="connsiteX6" fmla="*/ 461850 w 1359893"/>
                  <a:gd name="connsiteY6" fmla="*/ 219008 h 1501776"/>
                  <a:gd name="connsiteX7" fmla="*/ 218096 w 1359893"/>
                  <a:gd name="connsiteY7" fmla="*/ 90731 h 1501776"/>
                  <a:gd name="connsiteX8" fmla="*/ 166779 w 1359893"/>
                  <a:gd name="connsiteY8" fmla="*/ 52248 h 1501776"/>
                  <a:gd name="connsiteX9" fmla="*/ 128292 w 1359893"/>
                  <a:gd name="connsiteY9" fmla="*/ 39420 h 1501776"/>
                  <a:gd name="connsiteX10" fmla="*/ 38487 w 1359893"/>
                  <a:gd name="connsiteY10" fmla="*/ 937 h 1501776"/>
                  <a:gd name="connsiteX11" fmla="*/ 0 w 1359893"/>
                  <a:gd name="connsiteY11" fmla="*/ 937 h 1501776"/>
                  <a:gd name="connsiteX0" fmla="*/ 1359893 w 1359893"/>
                  <a:gd name="connsiteY0" fmla="*/ 1504639 h 1504639"/>
                  <a:gd name="connsiteX1" fmla="*/ 1321406 w 1359893"/>
                  <a:gd name="connsiteY1" fmla="*/ 1171119 h 1504639"/>
                  <a:gd name="connsiteX2" fmla="*/ 1154626 w 1359893"/>
                  <a:gd name="connsiteY2" fmla="*/ 837600 h 1504639"/>
                  <a:gd name="connsiteX3" fmla="*/ 1051993 w 1359893"/>
                  <a:gd name="connsiteY3" fmla="*/ 683667 h 1504639"/>
                  <a:gd name="connsiteX4" fmla="*/ 885213 w 1359893"/>
                  <a:gd name="connsiteY4" fmla="*/ 491252 h 1504639"/>
                  <a:gd name="connsiteX5" fmla="*/ 692776 w 1359893"/>
                  <a:gd name="connsiteY5" fmla="*/ 337320 h 1504639"/>
                  <a:gd name="connsiteX6" fmla="*/ 461850 w 1359893"/>
                  <a:gd name="connsiteY6" fmla="*/ 221871 h 1504639"/>
                  <a:gd name="connsiteX7" fmla="*/ 218096 w 1359893"/>
                  <a:gd name="connsiteY7" fmla="*/ 93594 h 1504639"/>
                  <a:gd name="connsiteX8" fmla="*/ 166779 w 1359893"/>
                  <a:gd name="connsiteY8" fmla="*/ 55111 h 1504639"/>
                  <a:gd name="connsiteX9" fmla="*/ 38487 w 1359893"/>
                  <a:gd name="connsiteY9" fmla="*/ 3800 h 1504639"/>
                  <a:gd name="connsiteX10" fmla="*/ 0 w 1359893"/>
                  <a:gd name="connsiteY10" fmla="*/ 3800 h 1504639"/>
                  <a:gd name="connsiteX0" fmla="*/ 1359893 w 1359893"/>
                  <a:gd name="connsiteY0" fmla="*/ 1507490 h 1507490"/>
                  <a:gd name="connsiteX1" fmla="*/ 1321406 w 1359893"/>
                  <a:gd name="connsiteY1" fmla="*/ 1173970 h 1507490"/>
                  <a:gd name="connsiteX2" fmla="*/ 1154626 w 1359893"/>
                  <a:gd name="connsiteY2" fmla="*/ 840451 h 1507490"/>
                  <a:gd name="connsiteX3" fmla="*/ 1051993 w 1359893"/>
                  <a:gd name="connsiteY3" fmla="*/ 686518 h 1507490"/>
                  <a:gd name="connsiteX4" fmla="*/ 885213 w 1359893"/>
                  <a:gd name="connsiteY4" fmla="*/ 494103 h 1507490"/>
                  <a:gd name="connsiteX5" fmla="*/ 692776 w 1359893"/>
                  <a:gd name="connsiteY5" fmla="*/ 340171 h 1507490"/>
                  <a:gd name="connsiteX6" fmla="*/ 461850 w 1359893"/>
                  <a:gd name="connsiteY6" fmla="*/ 224722 h 1507490"/>
                  <a:gd name="connsiteX7" fmla="*/ 218096 w 1359893"/>
                  <a:gd name="connsiteY7" fmla="*/ 96445 h 1507490"/>
                  <a:gd name="connsiteX8" fmla="*/ 38487 w 1359893"/>
                  <a:gd name="connsiteY8" fmla="*/ 6651 h 1507490"/>
                  <a:gd name="connsiteX9" fmla="*/ 0 w 1359893"/>
                  <a:gd name="connsiteY9" fmla="*/ 6651 h 1507490"/>
                  <a:gd name="connsiteX0" fmla="*/ 1359893 w 1359893"/>
                  <a:gd name="connsiteY0" fmla="*/ 1500839 h 1500839"/>
                  <a:gd name="connsiteX1" fmla="*/ 1321406 w 1359893"/>
                  <a:gd name="connsiteY1" fmla="*/ 1167319 h 1500839"/>
                  <a:gd name="connsiteX2" fmla="*/ 1154626 w 1359893"/>
                  <a:gd name="connsiteY2" fmla="*/ 833800 h 1500839"/>
                  <a:gd name="connsiteX3" fmla="*/ 1051993 w 1359893"/>
                  <a:gd name="connsiteY3" fmla="*/ 679867 h 1500839"/>
                  <a:gd name="connsiteX4" fmla="*/ 885213 w 1359893"/>
                  <a:gd name="connsiteY4" fmla="*/ 487452 h 1500839"/>
                  <a:gd name="connsiteX5" fmla="*/ 692776 w 1359893"/>
                  <a:gd name="connsiteY5" fmla="*/ 333520 h 1500839"/>
                  <a:gd name="connsiteX6" fmla="*/ 461850 w 1359893"/>
                  <a:gd name="connsiteY6" fmla="*/ 218071 h 1500839"/>
                  <a:gd name="connsiteX7" fmla="*/ 218096 w 1359893"/>
                  <a:gd name="connsiteY7" fmla="*/ 89794 h 1500839"/>
                  <a:gd name="connsiteX8" fmla="*/ 0 w 1359893"/>
                  <a:gd name="connsiteY8" fmla="*/ 0 h 1500839"/>
                  <a:gd name="connsiteX0" fmla="*/ 1359893 w 1359893"/>
                  <a:gd name="connsiteY0" fmla="*/ 1500839 h 1500839"/>
                  <a:gd name="connsiteX1" fmla="*/ 1321406 w 1359893"/>
                  <a:gd name="connsiteY1" fmla="*/ 1167319 h 1500839"/>
                  <a:gd name="connsiteX2" fmla="*/ 1154626 w 1359893"/>
                  <a:gd name="connsiteY2" fmla="*/ 833800 h 1500839"/>
                  <a:gd name="connsiteX3" fmla="*/ 1051993 w 1359893"/>
                  <a:gd name="connsiteY3" fmla="*/ 679867 h 1500839"/>
                  <a:gd name="connsiteX4" fmla="*/ 885213 w 1359893"/>
                  <a:gd name="connsiteY4" fmla="*/ 487452 h 1500839"/>
                  <a:gd name="connsiteX5" fmla="*/ 692776 w 1359893"/>
                  <a:gd name="connsiteY5" fmla="*/ 333520 h 1500839"/>
                  <a:gd name="connsiteX6" fmla="*/ 461850 w 1359893"/>
                  <a:gd name="connsiteY6" fmla="*/ 218071 h 1500839"/>
                  <a:gd name="connsiteX7" fmla="*/ 0 w 1359893"/>
                  <a:gd name="connsiteY7" fmla="*/ 0 h 1500839"/>
                  <a:gd name="connsiteX0" fmla="*/ 1359893 w 1359893"/>
                  <a:gd name="connsiteY0" fmla="*/ 1500839 h 1500839"/>
                  <a:gd name="connsiteX1" fmla="*/ 1321406 w 1359893"/>
                  <a:gd name="connsiteY1" fmla="*/ 1167319 h 1500839"/>
                  <a:gd name="connsiteX2" fmla="*/ 1154626 w 1359893"/>
                  <a:gd name="connsiteY2" fmla="*/ 833800 h 1500839"/>
                  <a:gd name="connsiteX3" fmla="*/ 1051993 w 1359893"/>
                  <a:gd name="connsiteY3" fmla="*/ 679867 h 1500839"/>
                  <a:gd name="connsiteX4" fmla="*/ 885213 w 1359893"/>
                  <a:gd name="connsiteY4" fmla="*/ 487452 h 1500839"/>
                  <a:gd name="connsiteX5" fmla="*/ 461850 w 1359893"/>
                  <a:gd name="connsiteY5" fmla="*/ 218071 h 1500839"/>
                  <a:gd name="connsiteX6" fmla="*/ 0 w 1359893"/>
                  <a:gd name="connsiteY6" fmla="*/ 0 h 1500839"/>
                  <a:gd name="connsiteX0" fmla="*/ 1359893 w 1359893"/>
                  <a:gd name="connsiteY0" fmla="*/ 1500839 h 1500839"/>
                  <a:gd name="connsiteX1" fmla="*/ 1321406 w 1359893"/>
                  <a:gd name="connsiteY1" fmla="*/ 1167319 h 1500839"/>
                  <a:gd name="connsiteX2" fmla="*/ 1154626 w 1359893"/>
                  <a:gd name="connsiteY2" fmla="*/ 833800 h 1500839"/>
                  <a:gd name="connsiteX3" fmla="*/ 885213 w 1359893"/>
                  <a:gd name="connsiteY3" fmla="*/ 487452 h 1500839"/>
                  <a:gd name="connsiteX4" fmla="*/ 461850 w 1359893"/>
                  <a:gd name="connsiteY4" fmla="*/ 218071 h 1500839"/>
                  <a:gd name="connsiteX5" fmla="*/ 0 w 1359893"/>
                  <a:gd name="connsiteY5" fmla="*/ 0 h 1500839"/>
                  <a:gd name="connsiteX0" fmla="*/ 1359893 w 1359893"/>
                  <a:gd name="connsiteY0" fmla="*/ 1500839 h 1500839"/>
                  <a:gd name="connsiteX1" fmla="*/ 1154626 w 1359893"/>
                  <a:gd name="connsiteY1" fmla="*/ 833800 h 1500839"/>
                  <a:gd name="connsiteX2" fmla="*/ 885213 w 1359893"/>
                  <a:gd name="connsiteY2" fmla="*/ 487452 h 1500839"/>
                  <a:gd name="connsiteX3" fmla="*/ 461850 w 1359893"/>
                  <a:gd name="connsiteY3" fmla="*/ 218071 h 1500839"/>
                  <a:gd name="connsiteX4" fmla="*/ 0 w 1359893"/>
                  <a:gd name="connsiteY4" fmla="*/ 0 h 1500839"/>
                  <a:gd name="connsiteX0" fmla="*/ 1359893 w 1368097"/>
                  <a:gd name="connsiteY0" fmla="*/ 1500839 h 1545611"/>
                  <a:gd name="connsiteX1" fmla="*/ 1350446 w 1368097"/>
                  <a:gd name="connsiteY1" fmla="*/ 1494828 h 1545611"/>
                  <a:gd name="connsiteX2" fmla="*/ 1154626 w 1368097"/>
                  <a:gd name="connsiteY2" fmla="*/ 833800 h 1545611"/>
                  <a:gd name="connsiteX3" fmla="*/ 885213 w 1368097"/>
                  <a:gd name="connsiteY3" fmla="*/ 487452 h 1545611"/>
                  <a:gd name="connsiteX4" fmla="*/ 461850 w 1368097"/>
                  <a:gd name="connsiteY4" fmla="*/ 218071 h 1545611"/>
                  <a:gd name="connsiteX5" fmla="*/ 0 w 1368097"/>
                  <a:gd name="connsiteY5" fmla="*/ 0 h 1545611"/>
                  <a:gd name="connsiteX0" fmla="*/ 1359893 w 1404006"/>
                  <a:gd name="connsiteY0" fmla="*/ 1500839 h 1500839"/>
                  <a:gd name="connsiteX1" fmla="*/ 1394629 w 1404006"/>
                  <a:gd name="connsiteY1" fmla="*/ 1242409 h 1500839"/>
                  <a:gd name="connsiteX2" fmla="*/ 1154626 w 1404006"/>
                  <a:gd name="connsiteY2" fmla="*/ 833800 h 1500839"/>
                  <a:gd name="connsiteX3" fmla="*/ 885213 w 1404006"/>
                  <a:gd name="connsiteY3" fmla="*/ 487452 h 1500839"/>
                  <a:gd name="connsiteX4" fmla="*/ 461850 w 1404006"/>
                  <a:gd name="connsiteY4" fmla="*/ 218071 h 1500839"/>
                  <a:gd name="connsiteX5" fmla="*/ 0 w 1404006"/>
                  <a:gd name="connsiteY5" fmla="*/ 0 h 1500839"/>
                  <a:gd name="connsiteX0" fmla="*/ 1271529 w 1399456"/>
                  <a:gd name="connsiteY0" fmla="*/ 1524775 h 1524775"/>
                  <a:gd name="connsiteX1" fmla="*/ 1394629 w 1399456"/>
                  <a:gd name="connsiteY1" fmla="*/ 1242409 h 1524775"/>
                  <a:gd name="connsiteX2" fmla="*/ 1154626 w 1399456"/>
                  <a:gd name="connsiteY2" fmla="*/ 833800 h 1524775"/>
                  <a:gd name="connsiteX3" fmla="*/ 885213 w 1399456"/>
                  <a:gd name="connsiteY3" fmla="*/ 487452 h 1524775"/>
                  <a:gd name="connsiteX4" fmla="*/ 461850 w 1399456"/>
                  <a:gd name="connsiteY4" fmla="*/ 218071 h 1524775"/>
                  <a:gd name="connsiteX5" fmla="*/ 0 w 1399456"/>
                  <a:gd name="connsiteY5" fmla="*/ 0 h 1524775"/>
                  <a:gd name="connsiteX0" fmla="*/ 1271529 w 1439706"/>
                  <a:gd name="connsiteY0" fmla="*/ 1524775 h 1524775"/>
                  <a:gd name="connsiteX1" fmla="*/ 1430778 w 1439706"/>
                  <a:gd name="connsiteY1" fmla="*/ 1460011 h 1524775"/>
                  <a:gd name="connsiteX2" fmla="*/ 1394629 w 1439706"/>
                  <a:gd name="connsiteY2" fmla="*/ 1242409 h 1524775"/>
                  <a:gd name="connsiteX3" fmla="*/ 1154626 w 1439706"/>
                  <a:gd name="connsiteY3" fmla="*/ 833800 h 1524775"/>
                  <a:gd name="connsiteX4" fmla="*/ 885213 w 1439706"/>
                  <a:gd name="connsiteY4" fmla="*/ 487452 h 1524775"/>
                  <a:gd name="connsiteX5" fmla="*/ 461850 w 1439706"/>
                  <a:gd name="connsiteY5" fmla="*/ 218071 h 1524775"/>
                  <a:gd name="connsiteX6" fmla="*/ 0 w 1439706"/>
                  <a:gd name="connsiteY6" fmla="*/ 0 h 1524775"/>
                  <a:gd name="connsiteX0" fmla="*/ 1271529 w 1439706"/>
                  <a:gd name="connsiteY0" fmla="*/ 1524775 h 1525331"/>
                  <a:gd name="connsiteX1" fmla="*/ 1430778 w 1439706"/>
                  <a:gd name="connsiteY1" fmla="*/ 1460011 h 1525331"/>
                  <a:gd name="connsiteX2" fmla="*/ 1394629 w 1439706"/>
                  <a:gd name="connsiteY2" fmla="*/ 1242409 h 1525331"/>
                  <a:gd name="connsiteX3" fmla="*/ 1154626 w 1439706"/>
                  <a:gd name="connsiteY3" fmla="*/ 833800 h 1525331"/>
                  <a:gd name="connsiteX4" fmla="*/ 885213 w 1439706"/>
                  <a:gd name="connsiteY4" fmla="*/ 487452 h 1525331"/>
                  <a:gd name="connsiteX5" fmla="*/ 461850 w 1439706"/>
                  <a:gd name="connsiteY5" fmla="*/ 218071 h 1525331"/>
                  <a:gd name="connsiteX6" fmla="*/ 0 w 1439706"/>
                  <a:gd name="connsiteY6" fmla="*/ 0 h 1525331"/>
                  <a:gd name="connsiteX0" fmla="*/ 1271529 w 1433825"/>
                  <a:gd name="connsiteY0" fmla="*/ 1524775 h 1525331"/>
                  <a:gd name="connsiteX1" fmla="*/ 1430778 w 1433825"/>
                  <a:gd name="connsiteY1" fmla="*/ 1460011 h 1525331"/>
                  <a:gd name="connsiteX2" fmla="*/ 1322330 w 1433825"/>
                  <a:gd name="connsiteY2" fmla="*/ 1096615 h 1525331"/>
                  <a:gd name="connsiteX3" fmla="*/ 1154626 w 1433825"/>
                  <a:gd name="connsiteY3" fmla="*/ 833800 h 1525331"/>
                  <a:gd name="connsiteX4" fmla="*/ 885213 w 1433825"/>
                  <a:gd name="connsiteY4" fmla="*/ 487452 h 1525331"/>
                  <a:gd name="connsiteX5" fmla="*/ 461850 w 1433825"/>
                  <a:gd name="connsiteY5" fmla="*/ 218071 h 1525331"/>
                  <a:gd name="connsiteX6" fmla="*/ 0 w 1433825"/>
                  <a:gd name="connsiteY6" fmla="*/ 0 h 1525331"/>
                  <a:gd name="connsiteX0" fmla="*/ 1271529 w 1431892"/>
                  <a:gd name="connsiteY0" fmla="*/ 1524775 h 1525331"/>
                  <a:gd name="connsiteX1" fmla="*/ 1430778 w 1431892"/>
                  <a:gd name="connsiteY1" fmla="*/ 1460011 h 1525331"/>
                  <a:gd name="connsiteX2" fmla="*/ 1141584 w 1431892"/>
                  <a:gd name="connsiteY2" fmla="*/ 876836 h 1525331"/>
                  <a:gd name="connsiteX3" fmla="*/ 1154626 w 1431892"/>
                  <a:gd name="connsiteY3" fmla="*/ 833800 h 1525331"/>
                  <a:gd name="connsiteX4" fmla="*/ 885213 w 1431892"/>
                  <a:gd name="connsiteY4" fmla="*/ 487452 h 1525331"/>
                  <a:gd name="connsiteX5" fmla="*/ 461850 w 1431892"/>
                  <a:gd name="connsiteY5" fmla="*/ 218071 h 1525331"/>
                  <a:gd name="connsiteX6" fmla="*/ 0 w 1431892"/>
                  <a:gd name="connsiteY6" fmla="*/ 0 h 1525331"/>
                  <a:gd name="connsiteX0" fmla="*/ 1271529 w 1431892"/>
                  <a:gd name="connsiteY0" fmla="*/ 1524775 h 1525331"/>
                  <a:gd name="connsiteX1" fmla="*/ 1430778 w 1431892"/>
                  <a:gd name="connsiteY1" fmla="*/ 1460011 h 1525331"/>
                  <a:gd name="connsiteX2" fmla="*/ 1141584 w 1431892"/>
                  <a:gd name="connsiteY2" fmla="*/ 876836 h 1525331"/>
                  <a:gd name="connsiteX3" fmla="*/ 893547 w 1431892"/>
                  <a:gd name="connsiteY3" fmla="*/ 611845 h 1525331"/>
                  <a:gd name="connsiteX4" fmla="*/ 885213 w 1431892"/>
                  <a:gd name="connsiteY4" fmla="*/ 487452 h 1525331"/>
                  <a:gd name="connsiteX5" fmla="*/ 461850 w 1431892"/>
                  <a:gd name="connsiteY5" fmla="*/ 218071 h 1525331"/>
                  <a:gd name="connsiteX6" fmla="*/ 0 w 1431892"/>
                  <a:gd name="connsiteY6" fmla="*/ 0 h 1525331"/>
                  <a:gd name="connsiteX0" fmla="*/ 1271529 w 1431892"/>
                  <a:gd name="connsiteY0" fmla="*/ 1524775 h 1525331"/>
                  <a:gd name="connsiteX1" fmla="*/ 1430778 w 1431892"/>
                  <a:gd name="connsiteY1" fmla="*/ 1460011 h 1525331"/>
                  <a:gd name="connsiteX2" fmla="*/ 1141584 w 1431892"/>
                  <a:gd name="connsiteY2" fmla="*/ 876836 h 1525331"/>
                  <a:gd name="connsiteX3" fmla="*/ 893547 w 1431892"/>
                  <a:gd name="connsiteY3" fmla="*/ 611845 h 1525331"/>
                  <a:gd name="connsiteX4" fmla="*/ 314857 w 1431892"/>
                  <a:gd name="connsiteY4" fmla="*/ 563613 h 1525331"/>
                  <a:gd name="connsiteX5" fmla="*/ 461850 w 1431892"/>
                  <a:gd name="connsiteY5" fmla="*/ 218071 h 1525331"/>
                  <a:gd name="connsiteX6" fmla="*/ 0 w 1431892"/>
                  <a:gd name="connsiteY6" fmla="*/ 0 h 1525331"/>
                  <a:gd name="connsiteX0" fmla="*/ 1271529 w 1431892"/>
                  <a:gd name="connsiteY0" fmla="*/ 1524775 h 1525331"/>
                  <a:gd name="connsiteX1" fmla="*/ 1430778 w 1431892"/>
                  <a:gd name="connsiteY1" fmla="*/ 1460011 h 1525331"/>
                  <a:gd name="connsiteX2" fmla="*/ 1141584 w 1431892"/>
                  <a:gd name="connsiteY2" fmla="*/ 876836 h 1525331"/>
                  <a:gd name="connsiteX3" fmla="*/ 973879 w 1431892"/>
                  <a:gd name="connsiteY3" fmla="*/ 581381 h 1525331"/>
                  <a:gd name="connsiteX4" fmla="*/ 314857 w 1431892"/>
                  <a:gd name="connsiteY4" fmla="*/ 563613 h 1525331"/>
                  <a:gd name="connsiteX5" fmla="*/ 461850 w 1431892"/>
                  <a:gd name="connsiteY5" fmla="*/ 218071 h 1525331"/>
                  <a:gd name="connsiteX6" fmla="*/ 0 w 1431892"/>
                  <a:gd name="connsiteY6" fmla="*/ 0 h 1525331"/>
                  <a:gd name="connsiteX0" fmla="*/ 1271529 w 1431892"/>
                  <a:gd name="connsiteY0" fmla="*/ 1546458 h 1547014"/>
                  <a:gd name="connsiteX1" fmla="*/ 1430778 w 1431892"/>
                  <a:gd name="connsiteY1" fmla="*/ 1481694 h 1547014"/>
                  <a:gd name="connsiteX2" fmla="*/ 1141584 w 1431892"/>
                  <a:gd name="connsiteY2" fmla="*/ 898519 h 1547014"/>
                  <a:gd name="connsiteX3" fmla="*/ 973879 w 1431892"/>
                  <a:gd name="connsiteY3" fmla="*/ 603064 h 1547014"/>
                  <a:gd name="connsiteX4" fmla="*/ 314857 w 1431892"/>
                  <a:gd name="connsiteY4" fmla="*/ 585296 h 1547014"/>
                  <a:gd name="connsiteX5" fmla="*/ 196755 w 1431892"/>
                  <a:gd name="connsiteY5" fmla="*/ 30855 h 1547014"/>
                  <a:gd name="connsiteX6" fmla="*/ 0 w 1431892"/>
                  <a:gd name="connsiteY6" fmla="*/ 21683 h 1547014"/>
                  <a:gd name="connsiteX0" fmla="*/ 1536624 w 1696987"/>
                  <a:gd name="connsiteY0" fmla="*/ 1722794 h 1723350"/>
                  <a:gd name="connsiteX1" fmla="*/ 1695873 w 1696987"/>
                  <a:gd name="connsiteY1" fmla="*/ 1658030 h 1723350"/>
                  <a:gd name="connsiteX2" fmla="*/ 1406679 w 1696987"/>
                  <a:gd name="connsiteY2" fmla="*/ 1074855 h 1723350"/>
                  <a:gd name="connsiteX3" fmla="*/ 1238974 w 1696987"/>
                  <a:gd name="connsiteY3" fmla="*/ 779400 h 1723350"/>
                  <a:gd name="connsiteX4" fmla="*/ 579952 w 1696987"/>
                  <a:gd name="connsiteY4" fmla="*/ 761632 h 1723350"/>
                  <a:gd name="connsiteX5" fmla="*/ 461850 w 1696987"/>
                  <a:gd name="connsiteY5" fmla="*/ 207191 h 1723350"/>
                  <a:gd name="connsiteX6" fmla="*/ 0 w 1696987"/>
                  <a:gd name="connsiteY6" fmla="*/ 0 h 1723350"/>
                  <a:gd name="connsiteX0" fmla="*/ 1536624 w 1696987"/>
                  <a:gd name="connsiteY0" fmla="*/ 1722794 h 1723350"/>
                  <a:gd name="connsiteX1" fmla="*/ 1695873 w 1696987"/>
                  <a:gd name="connsiteY1" fmla="*/ 1658030 h 1723350"/>
                  <a:gd name="connsiteX2" fmla="*/ 1406679 w 1696987"/>
                  <a:gd name="connsiteY2" fmla="*/ 1074855 h 1723350"/>
                  <a:gd name="connsiteX3" fmla="*/ 1238974 w 1696987"/>
                  <a:gd name="connsiteY3" fmla="*/ 779400 h 1723350"/>
                  <a:gd name="connsiteX4" fmla="*/ 579952 w 1696987"/>
                  <a:gd name="connsiteY4" fmla="*/ 761632 h 1723350"/>
                  <a:gd name="connsiteX5" fmla="*/ 449800 w 1696987"/>
                  <a:gd name="connsiteY5" fmla="*/ 150614 h 1723350"/>
                  <a:gd name="connsiteX6" fmla="*/ 0 w 1696987"/>
                  <a:gd name="connsiteY6" fmla="*/ 0 h 1723350"/>
                  <a:gd name="connsiteX0" fmla="*/ 1536624 w 1696987"/>
                  <a:gd name="connsiteY0" fmla="*/ 1722794 h 1723350"/>
                  <a:gd name="connsiteX1" fmla="*/ 1695873 w 1696987"/>
                  <a:gd name="connsiteY1" fmla="*/ 1658030 h 1723350"/>
                  <a:gd name="connsiteX2" fmla="*/ 1406679 w 1696987"/>
                  <a:gd name="connsiteY2" fmla="*/ 1074855 h 1723350"/>
                  <a:gd name="connsiteX3" fmla="*/ 1238974 w 1696987"/>
                  <a:gd name="connsiteY3" fmla="*/ 779400 h 1723350"/>
                  <a:gd name="connsiteX4" fmla="*/ 579952 w 1696987"/>
                  <a:gd name="connsiteY4" fmla="*/ 761632 h 1723350"/>
                  <a:gd name="connsiteX5" fmla="*/ 449800 w 1696987"/>
                  <a:gd name="connsiteY5" fmla="*/ 150614 h 1723350"/>
                  <a:gd name="connsiteX6" fmla="*/ 0 w 1696987"/>
                  <a:gd name="connsiteY6" fmla="*/ 0 h 1723350"/>
                  <a:gd name="connsiteX0" fmla="*/ 1536624 w 1696987"/>
                  <a:gd name="connsiteY0" fmla="*/ 1722834 h 1723390"/>
                  <a:gd name="connsiteX1" fmla="*/ 1695873 w 1696987"/>
                  <a:gd name="connsiteY1" fmla="*/ 1658070 h 1723390"/>
                  <a:gd name="connsiteX2" fmla="*/ 1406679 w 1696987"/>
                  <a:gd name="connsiteY2" fmla="*/ 1074895 h 1723390"/>
                  <a:gd name="connsiteX3" fmla="*/ 1238974 w 1696987"/>
                  <a:gd name="connsiteY3" fmla="*/ 779440 h 1723390"/>
                  <a:gd name="connsiteX4" fmla="*/ 579952 w 1696987"/>
                  <a:gd name="connsiteY4" fmla="*/ 761672 h 1723390"/>
                  <a:gd name="connsiteX5" fmla="*/ 449800 w 1696987"/>
                  <a:gd name="connsiteY5" fmla="*/ 150654 h 1723390"/>
                  <a:gd name="connsiteX6" fmla="*/ 0 w 1696987"/>
                  <a:gd name="connsiteY6" fmla="*/ 40 h 1723390"/>
                  <a:gd name="connsiteX0" fmla="*/ 1476376 w 1696987"/>
                  <a:gd name="connsiteY0" fmla="*/ 1725010 h 1725526"/>
                  <a:gd name="connsiteX1" fmla="*/ 1695873 w 1696987"/>
                  <a:gd name="connsiteY1" fmla="*/ 1658070 h 1725526"/>
                  <a:gd name="connsiteX2" fmla="*/ 1406679 w 1696987"/>
                  <a:gd name="connsiteY2" fmla="*/ 1074895 h 1725526"/>
                  <a:gd name="connsiteX3" fmla="*/ 1238974 w 1696987"/>
                  <a:gd name="connsiteY3" fmla="*/ 779440 h 1725526"/>
                  <a:gd name="connsiteX4" fmla="*/ 579952 w 1696987"/>
                  <a:gd name="connsiteY4" fmla="*/ 761672 h 1725526"/>
                  <a:gd name="connsiteX5" fmla="*/ 449800 w 1696987"/>
                  <a:gd name="connsiteY5" fmla="*/ 150654 h 1725526"/>
                  <a:gd name="connsiteX6" fmla="*/ 0 w 1696987"/>
                  <a:gd name="connsiteY6" fmla="*/ 40 h 1725526"/>
                  <a:gd name="connsiteX0" fmla="*/ 1476376 w 1696987"/>
                  <a:gd name="connsiteY0" fmla="*/ 1725010 h 1725526"/>
                  <a:gd name="connsiteX1" fmla="*/ 1695873 w 1696987"/>
                  <a:gd name="connsiteY1" fmla="*/ 1658070 h 1725526"/>
                  <a:gd name="connsiteX2" fmla="*/ 1406679 w 1696987"/>
                  <a:gd name="connsiteY2" fmla="*/ 1074895 h 1725526"/>
                  <a:gd name="connsiteX3" fmla="*/ 1238974 w 1696987"/>
                  <a:gd name="connsiteY3" fmla="*/ 779440 h 1725526"/>
                  <a:gd name="connsiteX4" fmla="*/ 579952 w 1696987"/>
                  <a:gd name="connsiteY4" fmla="*/ 761672 h 1725526"/>
                  <a:gd name="connsiteX5" fmla="*/ 449800 w 1696987"/>
                  <a:gd name="connsiteY5" fmla="*/ 150654 h 1725526"/>
                  <a:gd name="connsiteX6" fmla="*/ 0 w 1696987"/>
                  <a:gd name="connsiteY6" fmla="*/ 40 h 1725526"/>
                  <a:gd name="connsiteX0" fmla="*/ 1476376 w 1696900"/>
                  <a:gd name="connsiteY0" fmla="*/ 1725010 h 1725526"/>
                  <a:gd name="connsiteX1" fmla="*/ 1695873 w 1696900"/>
                  <a:gd name="connsiteY1" fmla="*/ 1658070 h 1725526"/>
                  <a:gd name="connsiteX2" fmla="*/ 1382580 w 1696900"/>
                  <a:gd name="connsiteY2" fmla="*/ 1253329 h 1725526"/>
                  <a:gd name="connsiteX3" fmla="*/ 1238974 w 1696900"/>
                  <a:gd name="connsiteY3" fmla="*/ 779440 h 1725526"/>
                  <a:gd name="connsiteX4" fmla="*/ 579952 w 1696900"/>
                  <a:gd name="connsiteY4" fmla="*/ 761672 h 1725526"/>
                  <a:gd name="connsiteX5" fmla="*/ 449800 w 1696900"/>
                  <a:gd name="connsiteY5" fmla="*/ 150654 h 1725526"/>
                  <a:gd name="connsiteX6" fmla="*/ 0 w 1696900"/>
                  <a:gd name="connsiteY6" fmla="*/ 40 h 1725526"/>
                  <a:gd name="connsiteX0" fmla="*/ 1476376 w 1696900"/>
                  <a:gd name="connsiteY0" fmla="*/ 1725010 h 1725526"/>
                  <a:gd name="connsiteX1" fmla="*/ 1695873 w 1696900"/>
                  <a:gd name="connsiteY1" fmla="*/ 1658070 h 1725526"/>
                  <a:gd name="connsiteX2" fmla="*/ 1382580 w 1696900"/>
                  <a:gd name="connsiteY2" fmla="*/ 1253329 h 1725526"/>
                  <a:gd name="connsiteX3" fmla="*/ 1238974 w 1696900"/>
                  <a:gd name="connsiteY3" fmla="*/ 779440 h 1725526"/>
                  <a:gd name="connsiteX4" fmla="*/ 579952 w 1696900"/>
                  <a:gd name="connsiteY4" fmla="*/ 761672 h 1725526"/>
                  <a:gd name="connsiteX5" fmla="*/ 523028 w 1696900"/>
                  <a:gd name="connsiteY5" fmla="*/ 617929 h 1725526"/>
                  <a:gd name="connsiteX6" fmla="*/ 449800 w 1696900"/>
                  <a:gd name="connsiteY6" fmla="*/ 150654 h 1725526"/>
                  <a:gd name="connsiteX7" fmla="*/ 0 w 1696900"/>
                  <a:gd name="connsiteY7" fmla="*/ 40 h 1725526"/>
                  <a:gd name="connsiteX0" fmla="*/ 1476376 w 1696900"/>
                  <a:gd name="connsiteY0" fmla="*/ 1724995 h 1725511"/>
                  <a:gd name="connsiteX1" fmla="*/ 1695873 w 1696900"/>
                  <a:gd name="connsiteY1" fmla="*/ 1658055 h 1725511"/>
                  <a:gd name="connsiteX2" fmla="*/ 1382580 w 1696900"/>
                  <a:gd name="connsiteY2" fmla="*/ 1253314 h 1725511"/>
                  <a:gd name="connsiteX3" fmla="*/ 1238974 w 1696900"/>
                  <a:gd name="connsiteY3" fmla="*/ 779425 h 1725511"/>
                  <a:gd name="connsiteX4" fmla="*/ 579952 w 1696900"/>
                  <a:gd name="connsiteY4" fmla="*/ 761657 h 1725511"/>
                  <a:gd name="connsiteX5" fmla="*/ 563194 w 1696900"/>
                  <a:gd name="connsiteY5" fmla="*/ 611386 h 1725511"/>
                  <a:gd name="connsiteX6" fmla="*/ 449800 w 1696900"/>
                  <a:gd name="connsiteY6" fmla="*/ 150639 h 1725511"/>
                  <a:gd name="connsiteX7" fmla="*/ 0 w 1696900"/>
                  <a:gd name="connsiteY7" fmla="*/ 25 h 1725511"/>
                  <a:gd name="connsiteX0" fmla="*/ 1476376 w 1696900"/>
                  <a:gd name="connsiteY0" fmla="*/ 1724995 h 1725511"/>
                  <a:gd name="connsiteX1" fmla="*/ 1695873 w 1696900"/>
                  <a:gd name="connsiteY1" fmla="*/ 1658055 h 1725511"/>
                  <a:gd name="connsiteX2" fmla="*/ 1382580 w 1696900"/>
                  <a:gd name="connsiteY2" fmla="*/ 1253314 h 1725511"/>
                  <a:gd name="connsiteX3" fmla="*/ 1238974 w 1696900"/>
                  <a:gd name="connsiteY3" fmla="*/ 779425 h 1725511"/>
                  <a:gd name="connsiteX4" fmla="*/ 579952 w 1696900"/>
                  <a:gd name="connsiteY4" fmla="*/ 761657 h 1725511"/>
                  <a:gd name="connsiteX5" fmla="*/ 563194 w 1696900"/>
                  <a:gd name="connsiteY5" fmla="*/ 611386 h 1725511"/>
                  <a:gd name="connsiteX6" fmla="*/ 449800 w 1696900"/>
                  <a:gd name="connsiteY6" fmla="*/ 150639 h 1725511"/>
                  <a:gd name="connsiteX7" fmla="*/ 0 w 1696900"/>
                  <a:gd name="connsiteY7" fmla="*/ 25 h 1725511"/>
                  <a:gd name="connsiteX0" fmla="*/ 1476376 w 1696900"/>
                  <a:gd name="connsiteY0" fmla="*/ 1724995 h 1725511"/>
                  <a:gd name="connsiteX1" fmla="*/ 1695873 w 1696900"/>
                  <a:gd name="connsiteY1" fmla="*/ 1658055 h 1725511"/>
                  <a:gd name="connsiteX2" fmla="*/ 1382580 w 1696900"/>
                  <a:gd name="connsiteY2" fmla="*/ 1253314 h 1725511"/>
                  <a:gd name="connsiteX3" fmla="*/ 1238974 w 1696900"/>
                  <a:gd name="connsiteY3" fmla="*/ 779425 h 1725511"/>
                  <a:gd name="connsiteX4" fmla="*/ 579952 w 1696900"/>
                  <a:gd name="connsiteY4" fmla="*/ 761657 h 1725511"/>
                  <a:gd name="connsiteX5" fmla="*/ 563194 w 1696900"/>
                  <a:gd name="connsiteY5" fmla="*/ 611386 h 1725511"/>
                  <a:gd name="connsiteX6" fmla="*/ 449800 w 1696900"/>
                  <a:gd name="connsiteY6" fmla="*/ 150639 h 1725511"/>
                  <a:gd name="connsiteX7" fmla="*/ 0 w 1696900"/>
                  <a:gd name="connsiteY7" fmla="*/ 25 h 1725511"/>
                  <a:gd name="connsiteX0" fmla="*/ 1476376 w 1696900"/>
                  <a:gd name="connsiteY0" fmla="*/ 1724995 h 1725511"/>
                  <a:gd name="connsiteX1" fmla="*/ 1695873 w 1696900"/>
                  <a:gd name="connsiteY1" fmla="*/ 1658055 h 1725511"/>
                  <a:gd name="connsiteX2" fmla="*/ 1382580 w 1696900"/>
                  <a:gd name="connsiteY2" fmla="*/ 1253314 h 1725511"/>
                  <a:gd name="connsiteX3" fmla="*/ 1238974 w 1696900"/>
                  <a:gd name="connsiteY3" fmla="*/ 779425 h 1725511"/>
                  <a:gd name="connsiteX4" fmla="*/ 680367 w 1696900"/>
                  <a:gd name="connsiteY4" fmla="*/ 755129 h 1725511"/>
                  <a:gd name="connsiteX5" fmla="*/ 563194 w 1696900"/>
                  <a:gd name="connsiteY5" fmla="*/ 611386 h 1725511"/>
                  <a:gd name="connsiteX6" fmla="*/ 449800 w 1696900"/>
                  <a:gd name="connsiteY6" fmla="*/ 150639 h 1725511"/>
                  <a:gd name="connsiteX7" fmla="*/ 0 w 1696900"/>
                  <a:gd name="connsiteY7" fmla="*/ 25 h 1725511"/>
                  <a:gd name="connsiteX0" fmla="*/ 1476376 w 1696900"/>
                  <a:gd name="connsiteY0" fmla="*/ 1724995 h 1725511"/>
                  <a:gd name="connsiteX1" fmla="*/ 1695873 w 1696900"/>
                  <a:gd name="connsiteY1" fmla="*/ 1658055 h 1725511"/>
                  <a:gd name="connsiteX2" fmla="*/ 1382580 w 1696900"/>
                  <a:gd name="connsiteY2" fmla="*/ 1253314 h 1725511"/>
                  <a:gd name="connsiteX3" fmla="*/ 1238974 w 1696900"/>
                  <a:gd name="connsiteY3" fmla="*/ 779425 h 1725511"/>
                  <a:gd name="connsiteX4" fmla="*/ 680367 w 1696900"/>
                  <a:gd name="connsiteY4" fmla="*/ 755129 h 1725511"/>
                  <a:gd name="connsiteX5" fmla="*/ 575243 w 1696900"/>
                  <a:gd name="connsiteY5" fmla="*/ 611386 h 1725511"/>
                  <a:gd name="connsiteX6" fmla="*/ 449800 w 1696900"/>
                  <a:gd name="connsiteY6" fmla="*/ 150639 h 1725511"/>
                  <a:gd name="connsiteX7" fmla="*/ 0 w 1696900"/>
                  <a:gd name="connsiteY7" fmla="*/ 25 h 1725511"/>
                  <a:gd name="connsiteX0" fmla="*/ 1476376 w 1696900"/>
                  <a:gd name="connsiteY0" fmla="*/ 1724995 h 1725511"/>
                  <a:gd name="connsiteX1" fmla="*/ 1695873 w 1696900"/>
                  <a:gd name="connsiteY1" fmla="*/ 1658055 h 1725511"/>
                  <a:gd name="connsiteX2" fmla="*/ 1382580 w 1696900"/>
                  <a:gd name="connsiteY2" fmla="*/ 1253314 h 1725511"/>
                  <a:gd name="connsiteX3" fmla="*/ 1238974 w 1696900"/>
                  <a:gd name="connsiteY3" fmla="*/ 779425 h 1725511"/>
                  <a:gd name="connsiteX4" fmla="*/ 680367 w 1696900"/>
                  <a:gd name="connsiteY4" fmla="*/ 755129 h 1725511"/>
                  <a:gd name="connsiteX5" fmla="*/ 575243 w 1696900"/>
                  <a:gd name="connsiteY5" fmla="*/ 611386 h 1725511"/>
                  <a:gd name="connsiteX6" fmla="*/ 523028 w 1696900"/>
                  <a:gd name="connsiteY6" fmla="*/ 282806 h 1725511"/>
                  <a:gd name="connsiteX7" fmla="*/ 449800 w 1696900"/>
                  <a:gd name="connsiteY7" fmla="*/ 150639 h 1725511"/>
                  <a:gd name="connsiteX8" fmla="*/ 0 w 1696900"/>
                  <a:gd name="connsiteY8" fmla="*/ 25 h 1725511"/>
                  <a:gd name="connsiteX0" fmla="*/ 1476376 w 1696900"/>
                  <a:gd name="connsiteY0" fmla="*/ 1724982 h 1725498"/>
                  <a:gd name="connsiteX1" fmla="*/ 1695873 w 1696900"/>
                  <a:gd name="connsiteY1" fmla="*/ 1658042 h 1725498"/>
                  <a:gd name="connsiteX2" fmla="*/ 1382580 w 1696900"/>
                  <a:gd name="connsiteY2" fmla="*/ 1253301 h 1725498"/>
                  <a:gd name="connsiteX3" fmla="*/ 1238974 w 1696900"/>
                  <a:gd name="connsiteY3" fmla="*/ 779412 h 1725498"/>
                  <a:gd name="connsiteX4" fmla="*/ 680367 w 1696900"/>
                  <a:gd name="connsiteY4" fmla="*/ 755116 h 1725498"/>
                  <a:gd name="connsiteX5" fmla="*/ 575243 w 1696900"/>
                  <a:gd name="connsiteY5" fmla="*/ 611373 h 1725498"/>
                  <a:gd name="connsiteX6" fmla="*/ 539095 w 1696900"/>
                  <a:gd name="connsiteY6" fmla="*/ 282793 h 1725498"/>
                  <a:gd name="connsiteX7" fmla="*/ 449800 w 1696900"/>
                  <a:gd name="connsiteY7" fmla="*/ 150626 h 1725498"/>
                  <a:gd name="connsiteX8" fmla="*/ 0 w 1696900"/>
                  <a:gd name="connsiteY8" fmla="*/ 12 h 1725498"/>
                  <a:gd name="connsiteX0" fmla="*/ 1476376 w 1696900"/>
                  <a:gd name="connsiteY0" fmla="*/ 1724982 h 1725498"/>
                  <a:gd name="connsiteX1" fmla="*/ 1695873 w 1696900"/>
                  <a:gd name="connsiteY1" fmla="*/ 1658042 h 1725498"/>
                  <a:gd name="connsiteX2" fmla="*/ 1382580 w 1696900"/>
                  <a:gd name="connsiteY2" fmla="*/ 1253301 h 1725498"/>
                  <a:gd name="connsiteX3" fmla="*/ 1238974 w 1696900"/>
                  <a:gd name="connsiteY3" fmla="*/ 779412 h 1725498"/>
                  <a:gd name="connsiteX4" fmla="*/ 680367 w 1696900"/>
                  <a:gd name="connsiteY4" fmla="*/ 755116 h 1725498"/>
                  <a:gd name="connsiteX5" fmla="*/ 575243 w 1696900"/>
                  <a:gd name="connsiteY5" fmla="*/ 611373 h 1725498"/>
                  <a:gd name="connsiteX6" fmla="*/ 539095 w 1696900"/>
                  <a:gd name="connsiteY6" fmla="*/ 282793 h 1725498"/>
                  <a:gd name="connsiteX7" fmla="*/ 449800 w 1696900"/>
                  <a:gd name="connsiteY7" fmla="*/ 150626 h 1725498"/>
                  <a:gd name="connsiteX8" fmla="*/ 0 w 1696900"/>
                  <a:gd name="connsiteY8" fmla="*/ 12 h 1725498"/>
                  <a:gd name="connsiteX0" fmla="*/ 1476376 w 1696900"/>
                  <a:gd name="connsiteY0" fmla="*/ 1724982 h 1725498"/>
                  <a:gd name="connsiteX1" fmla="*/ 1695873 w 1696900"/>
                  <a:gd name="connsiteY1" fmla="*/ 1658042 h 1725498"/>
                  <a:gd name="connsiteX2" fmla="*/ 1382580 w 1696900"/>
                  <a:gd name="connsiteY2" fmla="*/ 1253301 h 1725498"/>
                  <a:gd name="connsiteX3" fmla="*/ 1238974 w 1696900"/>
                  <a:gd name="connsiteY3" fmla="*/ 779412 h 1725498"/>
                  <a:gd name="connsiteX4" fmla="*/ 680367 w 1696900"/>
                  <a:gd name="connsiteY4" fmla="*/ 755116 h 1725498"/>
                  <a:gd name="connsiteX5" fmla="*/ 575243 w 1696900"/>
                  <a:gd name="connsiteY5" fmla="*/ 611373 h 1725498"/>
                  <a:gd name="connsiteX6" fmla="*/ 539095 w 1696900"/>
                  <a:gd name="connsiteY6" fmla="*/ 282793 h 1725498"/>
                  <a:gd name="connsiteX7" fmla="*/ 449800 w 1696900"/>
                  <a:gd name="connsiteY7" fmla="*/ 150626 h 1725498"/>
                  <a:gd name="connsiteX8" fmla="*/ 0 w 1696900"/>
                  <a:gd name="connsiteY8" fmla="*/ 12 h 1725498"/>
                  <a:gd name="connsiteX0" fmla="*/ 1476376 w 1696900"/>
                  <a:gd name="connsiteY0" fmla="*/ 1724982 h 1725498"/>
                  <a:gd name="connsiteX1" fmla="*/ 1695873 w 1696900"/>
                  <a:gd name="connsiteY1" fmla="*/ 1658042 h 1725498"/>
                  <a:gd name="connsiteX2" fmla="*/ 1382580 w 1696900"/>
                  <a:gd name="connsiteY2" fmla="*/ 1253301 h 1725498"/>
                  <a:gd name="connsiteX3" fmla="*/ 1238974 w 1696900"/>
                  <a:gd name="connsiteY3" fmla="*/ 779412 h 1725498"/>
                  <a:gd name="connsiteX4" fmla="*/ 680367 w 1696900"/>
                  <a:gd name="connsiteY4" fmla="*/ 755116 h 1725498"/>
                  <a:gd name="connsiteX5" fmla="*/ 575243 w 1696900"/>
                  <a:gd name="connsiteY5" fmla="*/ 611373 h 1725498"/>
                  <a:gd name="connsiteX6" fmla="*/ 539095 w 1696900"/>
                  <a:gd name="connsiteY6" fmla="*/ 282793 h 1725498"/>
                  <a:gd name="connsiteX7" fmla="*/ 449800 w 1696900"/>
                  <a:gd name="connsiteY7" fmla="*/ 150626 h 1725498"/>
                  <a:gd name="connsiteX8" fmla="*/ 0 w 1696900"/>
                  <a:gd name="connsiteY8" fmla="*/ 12 h 1725498"/>
                  <a:gd name="connsiteX0" fmla="*/ 1476376 w 1696900"/>
                  <a:gd name="connsiteY0" fmla="*/ 1724982 h 1725498"/>
                  <a:gd name="connsiteX1" fmla="*/ 1695873 w 1696900"/>
                  <a:gd name="connsiteY1" fmla="*/ 1658042 h 1725498"/>
                  <a:gd name="connsiteX2" fmla="*/ 1382580 w 1696900"/>
                  <a:gd name="connsiteY2" fmla="*/ 1253301 h 1725498"/>
                  <a:gd name="connsiteX3" fmla="*/ 1238974 w 1696900"/>
                  <a:gd name="connsiteY3" fmla="*/ 779412 h 1725498"/>
                  <a:gd name="connsiteX4" fmla="*/ 680367 w 1696900"/>
                  <a:gd name="connsiteY4" fmla="*/ 755116 h 1725498"/>
                  <a:gd name="connsiteX5" fmla="*/ 575243 w 1696900"/>
                  <a:gd name="connsiteY5" fmla="*/ 611373 h 1725498"/>
                  <a:gd name="connsiteX6" fmla="*/ 539095 w 1696900"/>
                  <a:gd name="connsiteY6" fmla="*/ 282793 h 1725498"/>
                  <a:gd name="connsiteX7" fmla="*/ 449800 w 1696900"/>
                  <a:gd name="connsiteY7" fmla="*/ 150626 h 1725498"/>
                  <a:gd name="connsiteX8" fmla="*/ 0 w 1696900"/>
                  <a:gd name="connsiteY8" fmla="*/ 12 h 1725498"/>
                  <a:gd name="connsiteX0" fmla="*/ 1476376 w 1696900"/>
                  <a:gd name="connsiteY0" fmla="*/ 1725022 h 1725538"/>
                  <a:gd name="connsiteX1" fmla="*/ 1695873 w 1696900"/>
                  <a:gd name="connsiteY1" fmla="*/ 1658082 h 1725538"/>
                  <a:gd name="connsiteX2" fmla="*/ 1382580 w 1696900"/>
                  <a:gd name="connsiteY2" fmla="*/ 1253341 h 1725538"/>
                  <a:gd name="connsiteX3" fmla="*/ 1238974 w 1696900"/>
                  <a:gd name="connsiteY3" fmla="*/ 779452 h 1725538"/>
                  <a:gd name="connsiteX4" fmla="*/ 680367 w 1696900"/>
                  <a:gd name="connsiteY4" fmla="*/ 755156 h 1725538"/>
                  <a:gd name="connsiteX5" fmla="*/ 575243 w 1696900"/>
                  <a:gd name="connsiteY5" fmla="*/ 611413 h 1725538"/>
                  <a:gd name="connsiteX6" fmla="*/ 539095 w 1696900"/>
                  <a:gd name="connsiteY6" fmla="*/ 282833 h 1725538"/>
                  <a:gd name="connsiteX7" fmla="*/ 449800 w 1696900"/>
                  <a:gd name="connsiteY7" fmla="*/ 150666 h 1725538"/>
                  <a:gd name="connsiteX8" fmla="*/ 0 w 1696900"/>
                  <a:gd name="connsiteY8" fmla="*/ 52 h 1725538"/>
                  <a:gd name="connsiteX0" fmla="*/ 1476376 w 1696900"/>
                  <a:gd name="connsiteY0" fmla="*/ 1724995 h 1725511"/>
                  <a:gd name="connsiteX1" fmla="*/ 1695873 w 1696900"/>
                  <a:gd name="connsiteY1" fmla="*/ 1658055 h 1725511"/>
                  <a:gd name="connsiteX2" fmla="*/ 1382580 w 1696900"/>
                  <a:gd name="connsiteY2" fmla="*/ 1253314 h 1725511"/>
                  <a:gd name="connsiteX3" fmla="*/ 1238974 w 1696900"/>
                  <a:gd name="connsiteY3" fmla="*/ 779425 h 1725511"/>
                  <a:gd name="connsiteX4" fmla="*/ 680367 w 1696900"/>
                  <a:gd name="connsiteY4" fmla="*/ 755129 h 1725511"/>
                  <a:gd name="connsiteX5" fmla="*/ 575243 w 1696900"/>
                  <a:gd name="connsiteY5" fmla="*/ 611386 h 1725511"/>
                  <a:gd name="connsiteX6" fmla="*/ 449800 w 1696900"/>
                  <a:gd name="connsiteY6" fmla="*/ 150639 h 1725511"/>
                  <a:gd name="connsiteX7" fmla="*/ 0 w 1696900"/>
                  <a:gd name="connsiteY7" fmla="*/ 25 h 1725511"/>
                  <a:gd name="connsiteX0" fmla="*/ 1476376 w 1696900"/>
                  <a:gd name="connsiteY0" fmla="*/ 1724995 h 1725511"/>
                  <a:gd name="connsiteX1" fmla="*/ 1695873 w 1696900"/>
                  <a:gd name="connsiteY1" fmla="*/ 1658055 h 1725511"/>
                  <a:gd name="connsiteX2" fmla="*/ 1382580 w 1696900"/>
                  <a:gd name="connsiteY2" fmla="*/ 1253314 h 1725511"/>
                  <a:gd name="connsiteX3" fmla="*/ 1238974 w 1696900"/>
                  <a:gd name="connsiteY3" fmla="*/ 779425 h 1725511"/>
                  <a:gd name="connsiteX4" fmla="*/ 680367 w 1696900"/>
                  <a:gd name="connsiteY4" fmla="*/ 755129 h 1725511"/>
                  <a:gd name="connsiteX5" fmla="*/ 575243 w 1696900"/>
                  <a:gd name="connsiteY5" fmla="*/ 611386 h 1725511"/>
                  <a:gd name="connsiteX6" fmla="*/ 449800 w 1696900"/>
                  <a:gd name="connsiteY6" fmla="*/ 150639 h 1725511"/>
                  <a:gd name="connsiteX7" fmla="*/ 0 w 1696900"/>
                  <a:gd name="connsiteY7" fmla="*/ 25 h 1725511"/>
                  <a:gd name="connsiteX0" fmla="*/ 1476376 w 1696900"/>
                  <a:gd name="connsiteY0" fmla="*/ 1724995 h 1725511"/>
                  <a:gd name="connsiteX1" fmla="*/ 1695873 w 1696900"/>
                  <a:gd name="connsiteY1" fmla="*/ 1658055 h 1725511"/>
                  <a:gd name="connsiteX2" fmla="*/ 1382580 w 1696900"/>
                  <a:gd name="connsiteY2" fmla="*/ 1253314 h 1725511"/>
                  <a:gd name="connsiteX3" fmla="*/ 1238974 w 1696900"/>
                  <a:gd name="connsiteY3" fmla="*/ 779425 h 1725511"/>
                  <a:gd name="connsiteX4" fmla="*/ 680367 w 1696900"/>
                  <a:gd name="connsiteY4" fmla="*/ 755129 h 1725511"/>
                  <a:gd name="connsiteX5" fmla="*/ 575243 w 1696900"/>
                  <a:gd name="connsiteY5" fmla="*/ 611386 h 1725511"/>
                  <a:gd name="connsiteX6" fmla="*/ 449800 w 1696900"/>
                  <a:gd name="connsiteY6" fmla="*/ 150639 h 1725511"/>
                  <a:gd name="connsiteX7" fmla="*/ 0 w 1696900"/>
                  <a:gd name="connsiteY7" fmla="*/ 25 h 1725511"/>
                  <a:gd name="connsiteX0" fmla="*/ 1476376 w 1696900"/>
                  <a:gd name="connsiteY0" fmla="*/ 1724993 h 1725509"/>
                  <a:gd name="connsiteX1" fmla="*/ 1695873 w 1696900"/>
                  <a:gd name="connsiteY1" fmla="*/ 1658053 h 1725509"/>
                  <a:gd name="connsiteX2" fmla="*/ 1382580 w 1696900"/>
                  <a:gd name="connsiteY2" fmla="*/ 1253312 h 1725509"/>
                  <a:gd name="connsiteX3" fmla="*/ 1238974 w 1696900"/>
                  <a:gd name="connsiteY3" fmla="*/ 779423 h 1725509"/>
                  <a:gd name="connsiteX4" fmla="*/ 680367 w 1696900"/>
                  <a:gd name="connsiteY4" fmla="*/ 755127 h 1725509"/>
                  <a:gd name="connsiteX5" fmla="*/ 575243 w 1696900"/>
                  <a:gd name="connsiteY5" fmla="*/ 611384 h 1725509"/>
                  <a:gd name="connsiteX6" fmla="*/ 449800 w 1696900"/>
                  <a:gd name="connsiteY6" fmla="*/ 150637 h 1725509"/>
                  <a:gd name="connsiteX7" fmla="*/ 0 w 1696900"/>
                  <a:gd name="connsiteY7" fmla="*/ 23 h 1725509"/>
                  <a:gd name="connsiteX0" fmla="*/ 1476376 w 1696900"/>
                  <a:gd name="connsiteY0" fmla="*/ 1724987 h 1725503"/>
                  <a:gd name="connsiteX1" fmla="*/ 1695873 w 1696900"/>
                  <a:gd name="connsiteY1" fmla="*/ 1658047 h 1725503"/>
                  <a:gd name="connsiteX2" fmla="*/ 1382580 w 1696900"/>
                  <a:gd name="connsiteY2" fmla="*/ 1253306 h 1725503"/>
                  <a:gd name="connsiteX3" fmla="*/ 1238974 w 1696900"/>
                  <a:gd name="connsiteY3" fmla="*/ 779417 h 1725503"/>
                  <a:gd name="connsiteX4" fmla="*/ 680367 w 1696900"/>
                  <a:gd name="connsiteY4" fmla="*/ 755121 h 1725503"/>
                  <a:gd name="connsiteX5" fmla="*/ 575243 w 1696900"/>
                  <a:gd name="connsiteY5" fmla="*/ 611378 h 1725503"/>
                  <a:gd name="connsiteX6" fmla="*/ 449800 w 1696900"/>
                  <a:gd name="connsiteY6" fmla="*/ 150631 h 1725503"/>
                  <a:gd name="connsiteX7" fmla="*/ 0 w 1696900"/>
                  <a:gd name="connsiteY7" fmla="*/ 17 h 1725503"/>
                  <a:gd name="connsiteX0" fmla="*/ 1476376 w 1696900"/>
                  <a:gd name="connsiteY0" fmla="*/ 1724986 h 1725502"/>
                  <a:gd name="connsiteX1" fmla="*/ 1695873 w 1696900"/>
                  <a:gd name="connsiteY1" fmla="*/ 1658046 h 1725502"/>
                  <a:gd name="connsiteX2" fmla="*/ 1382580 w 1696900"/>
                  <a:gd name="connsiteY2" fmla="*/ 1253305 h 1725502"/>
                  <a:gd name="connsiteX3" fmla="*/ 1238974 w 1696900"/>
                  <a:gd name="connsiteY3" fmla="*/ 779416 h 1725502"/>
                  <a:gd name="connsiteX4" fmla="*/ 680367 w 1696900"/>
                  <a:gd name="connsiteY4" fmla="*/ 755120 h 1725502"/>
                  <a:gd name="connsiteX5" fmla="*/ 575243 w 1696900"/>
                  <a:gd name="connsiteY5" fmla="*/ 611377 h 1725502"/>
                  <a:gd name="connsiteX6" fmla="*/ 449800 w 1696900"/>
                  <a:gd name="connsiteY6" fmla="*/ 150630 h 1725502"/>
                  <a:gd name="connsiteX7" fmla="*/ 0 w 1696900"/>
                  <a:gd name="connsiteY7" fmla="*/ 16 h 1725502"/>
                  <a:gd name="connsiteX0" fmla="*/ 1476376 w 1696900"/>
                  <a:gd name="connsiteY0" fmla="*/ 1724986 h 1725502"/>
                  <a:gd name="connsiteX1" fmla="*/ 1695873 w 1696900"/>
                  <a:gd name="connsiteY1" fmla="*/ 1658046 h 1725502"/>
                  <a:gd name="connsiteX2" fmla="*/ 1382580 w 1696900"/>
                  <a:gd name="connsiteY2" fmla="*/ 1253305 h 1725502"/>
                  <a:gd name="connsiteX3" fmla="*/ 1238974 w 1696900"/>
                  <a:gd name="connsiteY3" fmla="*/ 779416 h 1725502"/>
                  <a:gd name="connsiteX4" fmla="*/ 680367 w 1696900"/>
                  <a:gd name="connsiteY4" fmla="*/ 755120 h 1725502"/>
                  <a:gd name="connsiteX5" fmla="*/ 575243 w 1696900"/>
                  <a:gd name="connsiteY5" fmla="*/ 611377 h 1725502"/>
                  <a:gd name="connsiteX6" fmla="*/ 449800 w 1696900"/>
                  <a:gd name="connsiteY6" fmla="*/ 150630 h 1725502"/>
                  <a:gd name="connsiteX7" fmla="*/ 0 w 1696900"/>
                  <a:gd name="connsiteY7" fmla="*/ 16 h 1725502"/>
                  <a:gd name="connsiteX0" fmla="*/ 1476376 w 1696900"/>
                  <a:gd name="connsiteY0" fmla="*/ 1724992 h 1725508"/>
                  <a:gd name="connsiteX1" fmla="*/ 1695873 w 1696900"/>
                  <a:gd name="connsiteY1" fmla="*/ 1658052 h 1725508"/>
                  <a:gd name="connsiteX2" fmla="*/ 1382580 w 1696900"/>
                  <a:gd name="connsiteY2" fmla="*/ 1253311 h 1725508"/>
                  <a:gd name="connsiteX3" fmla="*/ 1238974 w 1696900"/>
                  <a:gd name="connsiteY3" fmla="*/ 779422 h 1725508"/>
                  <a:gd name="connsiteX4" fmla="*/ 680367 w 1696900"/>
                  <a:gd name="connsiteY4" fmla="*/ 755126 h 1725508"/>
                  <a:gd name="connsiteX5" fmla="*/ 575243 w 1696900"/>
                  <a:gd name="connsiteY5" fmla="*/ 611383 h 1725508"/>
                  <a:gd name="connsiteX6" fmla="*/ 433734 w 1696900"/>
                  <a:gd name="connsiteY6" fmla="*/ 128876 h 1725508"/>
                  <a:gd name="connsiteX7" fmla="*/ 0 w 1696900"/>
                  <a:gd name="connsiteY7" fmla="*/ 22 h 1725508"/>
                  <a:gd name="connsiteX0" fmla="*/ 1476376 w 1696900"/>
                  <a:gd name="connsiteY0" fmla="*/ 1724995 h 1725511"/>
                  <a:gd name="connsiteX1" fmla="*/ 1695873 w 1696900"/>
                  <a:gd name="connsiteY1" fmla="*/ 1658055 h 1725511"/>
                  <a:gd name="connsiteX2" fmla="*/ 1382580 w 1696900"/>
                  <a:gd name="connsiteY2" fmla="*/ 1253314 h 1725511"/>
                  <a:gd name="connsiteX3" fmla="*/ 1238974 w 1696900"/>
                  <a:gd name="connsiteY3" fmla="*/ 779425 h 1725511"/>
                  <a:gd name="connsiteX4" fmla="*/ 680367 w 1696900"/>
                  <a:gd name="connsiteY4" fmla="*/ 755129 h 1725511"/>
                  <a:gd name="connsiteX5" fmla="*/ 575243 w 1696900"/>
                  <a:gd name="connsiteY5" fmla="*/ 611386 h 1725511"/>
                  <a:gd name="connsiteX6" fmla="*/ 437751 w 1696900"/>
                  <a:gd name="connsiteY6" fmla="*/ 122351 h 1725511"/>
                  <a:gd name="connsiteX7" fmla="*/ 0 w 1696900"/>
                  <a:gd name="connsiteY7" fmla="*/ 25 h 1725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96900" h="1725511">
                    <a:moveTo>
                      <a:pt x="1476376" y="1724995"/>
                    </a:moveTo>
                    <a:cubicBezTo>
                      <a:pt x="1662241" y="1729434"/>
                      <a:pt x="1675356" y="1705116"/>
                      <a:pt x="1695873" y="1658055"/>
                    </a:cubicBezTo>
                    <a:cubicBezTo>
                      <a:pt x="1716390" y="1610994"/>
                      <a:pt x="1423250" y="1322866"/>
                      <a:pt x="1382580" y="1253314"/>
                    </a:cubicBezTo>
                    <a:cubicBezTo>
                      <a:pt x="1341910" y="1183762"/>
                      <a:pt x="1356009" y="862456"/>
                      <a:pt x="1238974" y="779425"/>
                    </a:cubicBezTo>
                    <a:cubicBezTo>
                      <a:pt x="1121939" y="696394"/>
                      <a:pt x="790989" y="783135"/>
                      <a:pt x="680367" y="755129"/>
                    </a:cubicBezTo>
                    <a:cubicBezTo>
                      <a:pt x="569745" y="727123"/>
                      <a:pt x="581539" y="712134"/>
                      <a:pt x="575243" y="611386"/>
                    </a:cubicBezTo>
                    <a:cubicBezTo>
                      <a:pt x="564931" y="510638"/>
                      <a:pt x="539161" y="197023"/>
                      <a:pt x="437751" y="122351"/>
                    </a:cubicBezTo>
                    <a:cubicBezTo>
                      <a:pt x="333921" y="45897"/>
                      <a:pt x="186083" y="-1270"/>
                      <a:pt x="0" y="25"/>
                    </a:cubicBezTo>
                  </a:path>
                </a:pathLst>
              </a:custGeom>
              <a:ln w="38100" cmpd="sng">
                <a:solidFill>
                  <a:srgbClr val="000090"/>
                </a:solidFill>
                <a:headEnd type="arrow"/>
                <a:tailEnd type="none"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39" name="Freeform 38"/>
              <p:cNvSpPr/>
              <p:nvPr/>
            </p:nvSpPr>
            <p:spPr>
              <a:xfrm flipH="1">
                <a:off x="3695906" y="1420240"/>
                <a:ext cx="1551339" cy="4799948"/>
              </a:xfrm>
              <a:custGeom>
                <a:avLst/>
                <a:gdLst>
                  <a:gd name="connsiteX0" fmla="*/ 1359893 w 1359893"/>
                  <a:gd name="connsiteY0" fmla="*/ 1501776 h 1501776"/>
                  <a:gd name="connsiteX1" fmla="*/ 1321406 w 1359893"/>
                  <a:gd name="connsiteY1" fmla="*/ 1168256 h 1501776"/>
                  <a:gd name="connsiteX2" fmla="*/ 1257260 w 1359893"/>
                  <a:gd name="connsiteY2" fmla="*/ 1001497 h 1501776"/>
                  <a:gd name="connsiteX3" fmla="*/ 1154626 w 1359893"/>
                  <a:gd name="connsiteY3" fmla="*/ 834737 h 1501776"/>
                  <a:gd name="connsiteX4" fmla="*/ 1090480 w 1359893"/>
                  <a:gd name="connsiteY4" fmla="*/ 757771 h 1501776"/>
                  <a:gd name="connsiteX5" fmla="*/ 1051993 w 1359893"/>
                  <a:gd name="connsiteY5" fmla="*/ 680804 h 1501776"/>
                  <a:gd name="connsiteX6" fmla="*/ 885213 w 1359893"/>
                  <a:gd name="connsiteY6" fmla="*/ 488389 h 1501776"/>
                  <a:gd name="connsiteX7" fmla="*/ 756922 w 1359893"/>
                  <a:gd name="connsiteY7" fmla="*/ 385768 h 1501776"/>
                  <a:gd name="connsiteX8" fmla="*/ 692776 w 1359893"/>
                  <a:gd name="connsiteY8" fmla="*/ 334457 h 1501776"/>
                  <a:gd name="connsiteX9" fmla="*/ 461850 w 1359893"/>
                  <a:gd name="connsiteY9" fmla="*/ 219008 h 1501776"/>
                  <a:gd name="connsiteX10" fmla="*/ 384875 w 1359893"/>
                  <a:gd name="connsiteY10" fmla="*/ 180525 h 1501776"/>
                  <a:gd name="connsiteX11" fmla="*/ 218096 w 1359893"/>
                  <a:gd name="connsiteY11" fmla="*/ 90731 h 1501776"/>
                  <a:gd name="connsiteX12" fmla="*/ 166779 w 1359893"/>
                  <a:gd name="connsiteY12" fmla="*/ 52248 h 1501776"/>
                  <a:gd name="connsiteX13" fmla="*/ 128292 w 1359893"/>
                  <a:gd name="connsiteY13" fmla="*/ 39420 h 1501776"/>
                  <a:gd name="connsiteX14" fmla="*/ 38487 w 1359893"/>
                  <a:gd name="connsiteY14" fmla="*/ 937 h 1501776"/>
                  <a:gd name="connsiteX15" fmla="*/ 0 w 1359893"/>
                  <a:gd name="connsiteY15" fmla="*/ 937 h 1501776"/>
                  <a:gd name="connsiteX0" fmla="*/ 1359893 w 1359893"/>
                  <a:gd name="connsiteY0" fmla="*/ 1501776 h 1501776"/>
                  <a:gd name="connsiteX1" fmla="*/ 1321406 w 1359893"/>
                  <a:gd name="connsiteY1" fmla="*/ 1168256 h 1501776"/>
                  <a:gd name="connsiteX2" fmla="*/ 1154626 w 1359893"/>
                  <a:gd name="connsiteY2" fmla="*/ 834737 h 1501776"/>
                  <a:gd name="connsiteX3" fmla="*/ 1090480 w 1359893"/>
                  <a:gd name="connsiteY3" fmla="*/ 757771 h 1501776"/>
                  <a:gd name="connsiteX4" fmla="*/ 1051993 w 1359893"/>
                  <a:gd name="connsiteY4" fmla="*/ 680804 h 1501776"/>
                  <a:gd name="connsiteX5" fmla="*/ 885213 w 1359893"/>
                  <a:gd name="connsiteY5" fmla="*/ 488389 h 1501776"/>
                  <a:gd name="connsiteX6" fmla="*/ 756922 w 1359893"/>
                  <a:gd name="connsiteY6" fmla="*/ 385768 h 1501776"/>
                  <a:gd name="connsiteX7" fmla="*/ 692776 w 1359893"/>
                  <a:gd name="connsiteY7" fmla="*/ 334457 h 1501776"/>
                  <a:gd name="connsiteX8" fmla="*/ 461850 w 1359893"/>
                  <a:gd name="connsiteY8" fmla="*/ 219008 h 1501776"/>
                  <a:gd name="connsiteX9" fmla="*/ 384875 w 1359893"/>
                  <a:gd name="connsiteY9" fmla="*/ 180525 h 1501776"/>
                  <a:gd name="connsiteX10" fmla="*/ 218096 w 1359893"/>
                  <a:gd name="connsiteY10" fmla="*/ 90731 h 1501776"/>
                  <a:gd name="connsiteX11" fmla="*/ 166779 w 1359893"/>
                  <a:gd name="connsiteY11" fmla="*/ 52248 h 1501776"/>
                  <a:gd name="connsiteX12" fmla="*/ 128292 w 1359893"/>
                  <a:gd name="connsiteY12" fmla="*/ 39420 h 1501776"/>
                  <a:gd name="connsiteX13" fmla="*/ 38487 w 1359893"/>
                  <a:gd name="connsiteY13" fmla="*/ 937 h 1501776"/>
                  <a:gd name="connsiteX14" fmla="*/ 0 w 1359893"/>
                  <a:gd name="connsiteY14" fmla="*/ 937 h 1501776"/>
                  <a:gd name="connsiteX0" fmla="*/ 1359893 w 1359893"/>
                  <a:gd name="connsiteY0" fmla="*/ 1501776 h 1501776"/>
                  <a:gd name="connsiteX1" fmla="*/ 1321406 w 1359893"/>
                  <a:gd name="connsiteY1" fmla="*/ 1168256 h 1501776"/>
                  <a:gd name="connsiteX2" fmla="*/ 1154626 w 1359893"/>
                  <a:gd name="connsiteY2" fmla="*/ 834737 h 1501776"/>
                  <a:gd name="connsiteX3" fmla="*/ 1051993 w 1359893"/>
                  <a:gd name="connsiteY3" fmla="*/ 680804 h 1501776"/>
                  <a:gd name="connsiteX4" fmla="*/ 885213 w 1359893"/>
                  <a:gd name="connsiteY4" fmla="*/ 488389 h 1501776"/>
                  <a:gd name="connsiteX5" fmla="*/ 756922 w 1359893"/>
                  <a:gd name="connsiteY5" fmla="*/ 385768 h 1501776"/>
                  <a:gd name="connsiteX6" fmla="*/ 692776 w 1359893"/>
                  <a:gd name="connsiteY6" fmla="*/ 334457 h 1501776"/>
                  <a:gd name="connsiteX7" fmla="*/ 461850 w 1359893"/>
                  <a:gd name="connsiteY7" fmla="*/ 219008 h 1501776"/>
                  <a:gd name="connsiteX8" fmla="*/ 384875 w 1359893"/>
                  <a:gd name="connsiteY8" fmla="*/ 180525 h 1501776"/>
                  <a:gd name="connsiteX9" fmla="*/ 218096 w 1359893"/>
                  <a:gd name="connsiteY9" fmla="*/ 90731 h 1501776"/>
                  <a:gd name="connsiteX10" fmla="*/ 166779 w 1359893"/>
                  <a:gd name="connsiteY10" fmla="*/ 52248 h 1501776"/>
                  <a:gd name="connsiteX11" fmla="*/ 128292 w 1359893"/>
                  <a:gd name="connsiteY11" fmla="*/ 39420 h 1501776"/>
                  <a:gd name="connsiteX12" fmla="*/ 38487 w 1359893"/>
                  <a:gd name="connsiteY12" fmla="*/ 937 h 1501776"/>
                  <a:gd name="connsiteX13" fmla="*/ 0 w 1359893"/>
                  <a:gd name="connsiteY13" fmla="*/ 937 h 1501776"/>
                  <a:gd name="connsiteX0" fmla="*/ 1359893 w 1359893"/>
                  <a:gd name="connsiteY0" fmla="*/ 1501776 h 1501776"/>
                  <a:gd name="connsiteX1" fmla="*/ 1321406 w 1359893"/>
                  <a:gd name="connsiteY1" fmla="*/ 1168256 h 1501776"/>
                  <a:gd name="connsiteX2" fmla="*/ 1154626 w 1359893"/>
                  <a:gd name="connsiteY2" fmla="*/ 834737 h 1501776"/>
                  <a:gd name="connsiteX3" fmla="*/ 1051993 w 1359893"/>
                  <a:gd name="connsiteY3" fmla="*/ 680804 h 1501776"/>
                  <a:gd name="connsiteX4" fmla="*/ 885213 w 1359893"/>
                  <a:gd name="connsiteY4" fmla="*/ 488389 h 1501776"/>
                  <a:gd name="connsiteX5" fmla="*/ 692776 w 1359893"/>
                  <a:gd name="connsiteY5" fmla="*/ 334457 h 1501776"/>
                  <a:gd name="connsiteX6" fmla="*/ 461850 w 1359893"/>
                  <a:gd name="connsiteY6" fmla="*/ 219008 h 1501776"/>
                  <a:gd name="connsiteX7" fmla="*/ 384875 w 1359893"/>
                  <a:gd name="connsiteY7" fmla="*/ 180525 h 1501776"/>
                  <a:gd name="connsiteX8" fmla="*/ 218096 w 1359893"/>
                  <a:gd name="connsiteY8" fmla="*/ 90731 h 1501776"/>
                  <a:gd name="connsiteX9" fmla="*/ 166779 w 1359893"/>
                  <a:gd name="connsiteY9" fmla="*/ 52248 h 1501776"/>
                  <a:gd name="connsiteX10" fmla="*/ 128292 w 1359893"/>
                  <a:gd name="connsiteY10" fmla="*/ 39420 h 1501776"/>
                  <a:gd name="connsiteX11" fmla="*/ 38487 w 1359893"/>
                  <a:gd name="connsiteY11" fmla="*/ 937 h 1501776"/>
                  <a:gd name="connsiteX12" fmla="*/ 0 w 1359893"/>
                  <a:gd name="connsiteY12" fmla="*/ 937 h 1501776"/>
                  <a:gd name="connsiteX0" fmla="*/ 1359893 w 1359893"/>
                  <a:gd name="connsiteY0" fmla="*/ 1501776 h 1501776"/>
                  <a:gd name="connsiteX1" fmla="*/ 1321406 w 1359893"/>
                  <a:gd name="connsiteY1" fmla="*/ 1168256 h 1501776"/>
                  <a:gd name="connsiteX2" fmla="*/ 1154626 w 1359893"/>
                  <a:gd name="connsiteY2" fmla="*/ 834737 h 1501776"/>
                  <a:gd name="connsiteX3" fmla="*/ 1051993 w 1359893"/>
                  <a:gd name="connsiteY3" fmla="*/ 680804 h 1501776"/>
                  <a:gd name="connsiteX4" fmla="*/ 885213 w 1359893"/>
                  <a:gd name="connsiteY4" fmla="*/ 488389 h 1501776"/>
                  <a:gd name="connsiteX5" fmla="*/ 692776 w 1359893"/>
                  <a:gd name="connsiteY5" fmla="*/ 334457 h 1501776"/>
                  <a:gd name="connsiteX6" fmla="*/ 461850 w 1359893"/>
                  <a:gd name="connsiteY6" fmla="*/ 219008 h 1501776"/>
                  <a:gd name="connsiteX7" fmla="*/ 218096 w 1359893"/>
                  <a:gd name="connsiteY7" fmla="*/ 90731 h 1501776"/>
                  <a:gd name="connsiteX8" fmla="*/ 166779 w 1359893"/>
                  <a:gd name="connsiteY8" fmla="*/ 52248 h 1501776"/>
                  <a:gd name="connsiteX9" fmla="*/ 128292 w 1359893"/>
                  <a:gd name="connsiteY9" fmla="*/ 39420 h 1501776"/>
                  <a:gd name="connsiteX10" fmla="*/ 38487 w 1359893"/>
                  <a:gd name="connsiteY10" fmla="*/ 937 h 1501776"/>
                  <a:gd name="connsiteX11" fmla="*/ 0 w 1359893"/>
                  <a:gd name="connsiteY11" fmla="*/ 937 h 1501776"/>
                  <a:gd name="connsiteX0" fmla="*/ 1359893 w 1359893"/>
                  <a:gd name="connsiteY0" fmla="*/ 1504639 h 1504639"/>
                  <a:gd name="connsiteX1" fmla="*/ 1321406 w 1359893"/>
                  <a:gd name="connsiteY1" fmla="*/ 1171119 h 1504639"/>
                  <a:gd name="connsiteX2" fmla="*/ 1154626 w 1359893"/>
                  <a:gd name="connsiteY2" fmla="*/ 837600 h 1504639"/>
                  <a:gd name="connsiteX3" fmla="*/ 1051993 w 1359893"/>
                  <a:gd name="connsiteY3" fmla="*/ 683667 h 1504639"/>
                  <a:gd name="connsiteX4" fmla="*/ 885213 w 1359893"/>
                  <a:gd name="connsiteY4" fmla="*/ 491252 h 1504639"/>
                  <a:gd name="connsiteX5" fmla="*/ 692776 w 1359893"/>
                  <a:gd name="connsiteY5" fmla="*/ 337320 h 1504639"/>
                  <a:gd name="connsiteX6" fmla="*/ 461850 w 1359893"/>
                  <a:gd name="connsiteY6" fmla="*/ 221871 h 1504639"/>
                  <a:gd name="connsiteX7" fmla="*/ 218096 w 1359893"/>
                  <a:gd name="connsiteY7" fmla="*/ 93594 h 1504639"/>
                  <a:gd name="connsiteX8" fmla="*/ 166779 w 1359893"/>
                  <a:gd name="connsiteY8" fmla="*/ 55111 h 1504639"/>
                  <a:gd name="connsiteX9" fmla="*/ 38487 w 1359893"/>
                  <a:gd name="connsiteY9" fmla="*/ 3800 h 1504639"/>
                  <a:gd name="connsiteX10" fmla="*/ 0 w 1359893"/>
                  <a:gd name="connsiteY10" fmla="*/ 3800 h 1504639"/>
                  <a:gd name="connsiteX0" fmla="*/ 1359893 w 1359893"/>
                  <a:gd name="connsiteY0" fmla="*/ 1507490 h 1507490"/>
                  <a:gd name="connsiteX1" fmla="*/ 1321406 w 1359893"/>
                  <a:gd name="connsiteY1" fmla="*/ 1173970 h 1507490"/>
                  <a:gd name="connsiteX2" fmla="*/ 1154626 w 1359893"/>
                  <a:gd name="connsiteY2" fmla="*/ 840451 h 1507490"/>
                  <a:gd name="connsiteX3" fmla="*/ 1051993 w 1359893"/>
                  <a:gd name="connsiteY3" fmla="*/ 686518 h 1507490"/>
                  <a:gd name="connsiteX4" fmla="*/ 885213 w 1359893"/>
                  <a:gd name="connsiteY4" fmla="*/ 494103 h 1507490"/>
                  <a:gd name="connsiteX5" fmla="*/ 692776 w 1359893"/>
                  <a:gd name="connsiteY5" fmla="*/ 340171 h 1507490"/>
                  <a:gd name="connsiteX6" fmla="*/ 461850 w 1359893"/>
                  <a:gd name="connsiteY6" fmla="*/ 224722 h 1507490"/>
                  <a:gd name="connsiteX7" fmla="*/ 218096 w 1359893"/>
                  <a:gd name="connsiteY7" fmla="*/ 96445 h 1507490"/>
                  <a:gd name="connsiteX8" fmla="*/ 38487 w 1359893"/>
                  <a:gd name="connsiteY8" fmla="*/ 6651 h 1507490"/>
                  <a:gd name="connsiteX9" fmla="*/ 0 w 1359893"/>
                  <a:gd name="connsiteY9" fmla="*/ 6651 h 1507490"/>
                  <a:gd name="connsiteX0" fmla="*/ 1359893 w 1359893"/>
                  <a:gd name="connsiteY0" fmla="*/ 1500839 h 1500839"/>
                  <a:gd name="connsiteX1" fmla="*/ 1321406 w 1359893"/>
                  <a:gd name="connsiteY1" fmla="*/ 1167319 h 1500839"/>
                  <a:gd name="connsiteX2" fmla="*/ 1154626 w 1359893"/>
                  <a:gd name="connsiteY2" fmla="*/ 833800 h 1500839"/>
                  <a:gd name="connsiteX3" fmla="*/ 1051993 w 1359893"/>
                  <a:gd name="connsiteY3" fmla="*/ 679867 h 1500839"/>
                  <a:gd name="connsiteX4" fmla="*/ 885213 w 1359893"/>
                  <a:gd name="connsiteY4" fmla="*/ 487452 h 1500839"/>
                  <a:gd name="connsiteX5" fmla="*/ 692776 w 1359893"/>
                  <a:gd name="connsiteY5" fmla="*/ 333520 h 1500839"/>
                  <a:gd name="connsiteX6" fmla="*/ 461850 w 1359893"/>
                  <a:gd name="connsiteY6" fmla="*/ 218071 h 1500839"/>
                  <a:gd name="connsiteX7" fmla="*/ 218096 w 1359893"/>
                  <a:gd name="connsiteY7" fmla="*/ 89794 h 1500839"/>
                  <a:gd name="connsiteX8" fmla="*/ 0 w 1359893"/>
                  <a:gd name="connsiteY8" fmla="*/ 0 h 1500839"/>
                  <a:gd name="connsiteX0" fmla="*/ 1359893 w 1359893"/>
                  <a:gd name="connsiteY0" fmla="*/ 1500839 h 1500839"/>
                  <a:gd name="connsiteX1" fmla="*/ 1321406 w 1359893"/>
                  <a:gd name="connsiteY1" fmla="*/ 1167319 h 1500839"/>
                  <a:gd name="connsiteX2" fmla="*/ 1154626 w 1359893"/>
                  <a:gd name="connsiteY2" fmla="*/ 833800 h 1500839"/>
                  <a:gd name="connsiteX3" fmla="*/ 1051993 w 1359893"/>
                  <a:gd name="connsiteY3" fmla="*/ 679867 h 1500839"/>
                  <a:gd name="connsiteX4" fmla="*/ 885213 w 1359893"/>
                  <a:gd name="connsiteY4" fmla="*/ 487452 h 1500839"/>
                  <a:gd name="connsiteX5" fmla="*/ 692776 w 1359893"/>
                  <a:gd name="connsiteY5" fmla="*/ 333520 h 1500839"/>
                  <a:gd name="connsiteX6" fmla="*/ 461850 w 1359893"/>
                  <a:gd name="connsiteY6" fmla="*/ 218071 h 1500839"/>
                  <a:gd name="connsiteX7" fmla="*/ 0 w 1359893"/>
                  <a:gd name="connsiteY7" fmla="*/ 0 h 1500839"/>
                  <a:gd name="connsiteX0" fmla="*/ 1359893 w 1359893"/>
                  <a:gd name="connsiteY0" fmla="*/ 1500839 h 1500839"/>
                  <a:gd name="connsiteX1" fmla="*/ 1321406 w 1359893"/>
                  <a:gd name="connsiteY1" fmla="*/ 1167319 h 1500839"/>
                  <a:gd name="connsiteX2" fmla="*/ 1154626 w 1359893"/>
                  <a:gd name="connsiteY2" fmla="*/ 833800 h 1500839"/>
                  <a:gd name="connsiteX3" fmla="*/ 1051993 w 1359893"/>
                  <a:gd name="connsiteY3" fmla="*/ 679867 h 1500839"/>
                  <a:gd name="connsiteX4" fmla="*/ 885213 w 1359893"/>
                  <a:gd name="connsiteY4" fmla="*/ 487452 h 1500839"/>
                  <a:gd name="connsiteX5" fmla="*/ 461850 w 1359893"/>
                  <a:gd name="connsiteY5" fmla="*/ 218071 h 1500839"/>
                  <a:gd name="connsiteX6" fmla="*/ 0 w 1359893"/>
                  <a:gd name="connsiteY6" fmla="*/ 0 h 1500839"/>
                  <a:gd name="connsiteX0" fmla="*/ 1359893 w 1359893"/>
                  <a:gd name="connsiteY0" fmla="*/ 1500839 h 1500839"/>
                  <a:gd name="connsiteX1" fmla="*/ 1321406 w 1359893"/>
                  <a:gd name="connsiteY1" fmla="*/ 1167319 h 1500839"/>
                  <a:gd name="connsiteX2" fmla="*/ 1154626 w 1359893"/>
                  <a:gd name="connsiteY2" fmla="*/ 833800 h 1500839"/>
                  <a:gd name="connsiteX3" fmla="*/ 885213 w 1359893"/>
                  <a:gd name="connsiteY3" fmla="*/ 487452 h 1500839"/>
                  <a:gd name="connsiteX4" fmla="*/ 461850 w 1359893"/>
                  <a:gd name="connsiteY4" fmla="*/ 218071 h 1500839"/>
                  <a:gd name="connsiteX5" fmla="*/ 0 w 1359893"/>
                  <a:gd name="connsiteY5" fmla="*/ 0 h 1500839"/>
                  <a:gd name="connsiteX0" fmla="*/ 1359893 w 1359893"/>
                  <a:gd name="connsiteY0" fmla="*/ 1500839 h 1500839"/>
                  <a:gd name="connsiteX1" fmla="*/ 1154626 w 1359893"/>
                  <a:gd name="connsiteY1" fmla="*/ 833800 h 1500839"/>
                  <a:gd name="connsiteX2" fmla="*/ 885213 w 1359893"/>
                  <a:gd name="connsiteY2" fmla="*/ 487452 h 1500839"/>
                  <a:gd name="connsiteX3" fmla="*/ 461850 w 1359893"/>
                  <a:gd name="connsiteY3" fmla="*/ 218071 h 1500839"/>
                  <a:gd name="connsiteX4" fmla="*/ 0 w 1359893"/>
                  <a:gd name="connsiteY4" fmla="*/ 0 h 1500839"/>
                  <a:gd name="connsiteX0" fmla="*/ 1359893 w 1368097"/>
                  <a:gd name="connsiteY0" fmla="*/ 1500839 h 1545611"/>
                  <a:gd name="connsiteX1" fmla="*/ 1350446 w 1368097"/>
                  <a:gd name="connsiteY1" fmla="*/ 1494828 h 1545611"/>
                  <a:gd name="connsiteX2" fmla="*/ 1154626 w 1368097"/>
                  <a:gd name="connsiteY2" fmla="*/ 833800 h 1545611"/>
                  <a:gd name="connsiteX3" fmla="*/ 885213 w 1368097"/>
                  <a:gd name="connsiteY3" fmla="*/ 487452 h 1545611"/>
                  <a:gd name="connsiteX4" fmla="*/ 461850 w 1368097"/>
                  <a:gd name="connsiteY4" fmla="*/ 218071 h 1545611"/>
                  <a:gd name="connsiteX5" fmla="*/ 0 w 1368097"/>
                  <a:gd name="connsiteY5" fmla="*/ 0 h 1545611"/>
                  <a:gd name="connsiteX0" fmla="*/ 1359893 w 1404006"/>
                  <a:gd name="connsiteY0" fmla="*/ 1500839 h 1500839"/>
                  <a:gd name="connsiteX1" fmla="*/ 1394629 w 1404006"/>
                  <a:gd name="connsiteY1" fmla="*/ 1242409 h 1500839"/>
                  <a:gd name="connsiteX2" fmla="*/ 1154626 w 1404006"/>
                  <a:gd name="connsiteY2" fmla="*/ 833800 h 1500839"/>
                  <a:gd name="connsiteX3" fmla="*/ 885213 w 1404006"/>
                  <a:gd name="connsiteY3" fmla="*/ 487452 h 1500839"/>
                  <a:gd name="connsiteX4" fmla="*/ 461850 w 1404006"/>
                  <a:gd name="connsiteY4" fmla="*/ 218071 h 1500839"/>
                  <a:gd name="connsiteX5" fmla="*/ 0 w 1404006"/>
                  <a:gd name="connsiteY5" fmla="*/ 0 h 1500839"/>
                  <a:gd name="connsiteX0" fmla="*/ 1271529 w 1399456"/>
                  <a:gd name="connsiteY0" fmla="*/ 1524775 h 1524775"/>
                  <a:gd name="connsiteX1" fmla="*/ 1394629 w 1399456"/>
                  <a:gd name="connsiteY1" fmla="*/ 1242409 h 1524775"/>
                  <a:gd name="connsiteX2" fmla="*/ 1154626 w 1399456"/>
                  <a:gd name="connsiteY2" fmla="*/ 833800 h 1524775"/>
                  <a:gd name="connsiteX3" fmla="*/ 885213 w 1399456"/>
                  <a:gd name="connsiteY3" fmla="*/ 487452 h 1524775"/>
                  <a:gd name="connsiteX4" fmla="*/ 461850 w 1399456"/>
                  <a:gd name="connsiteY4" fmla="*/ 218071 h 1524775"/>
                  <a:gd name="connsiteX5" fmla="*/ 0 w 1399456"/>
                  <a:gd name="connsiteY5" fmla="*/ 0 h 1524775"/>
                  <a:gd name="connsiteX0" fmla="*/ 1271529 w 1439706"/>
                  <a:gd name="connsiteY0" fmla="*/ 1524775 h 1524775"/>
                  <a:gd name="connsiteX1" fmla="*/ 1430778 w 1439706"/>
                  <a:gd name="connsiteY1" fmla="*/ 1460011 h 1524775"/>
                  <a:gd name="connsiteX2" fmla="*/ 1394629 w 1439706"/>
                  <a:gd name="connsiteY2" fmla="*/ 1242409 h 1524775"/>
                  <a:gd name="connsiteX3" fmla="*/ 1154626 w 1439706"/>
                  <a:gd name="connsiteY3" fmla="*/ 833800 h 1524775"/>
                  <a:gd name="connsiteX4" fmla="*/ 885213 w 1439706"/>
                  <a:gd name="connsiteY4" fmla="*/ 487452 h 1524775"/>
                  <a:gd name="connsiteX5" fmla="*/ 461850 w 1439706"/>
                  <a:gd name="connsiteY5" fmla="*/ 218071 h 1524775"/>
                  <a:gd name="connsiteX6" fmla="*/ 0 w 1439706"/>
                  <a:gd name="connsiteY6" fmla="*/ 0 h 1524775"/>
                  <a:gd name="connsiteX0" fmla="*/ 1271529 w 1439706"/>
                  <a:gd name="connsiteY0" fmla="*/ 1524775 h 1525331"/>
                  <a:gd name="connsiteX1" fmla="*/ 1430778 w 1439706"/>
                  <a:gd name="connsiteY1" fmla="*/ 1460011 h 1525331"/>
                  <a:gd name="connsiteX2" fmla="*/ 1394629 w 1439706"/>
                  <a:gd name="connsiteY2" fmla="*/ 1242409 h 1525331"/>
                  <a:gd name="connsiteX3" fmla="*/ 1154626 w 1439706"/>
                  <a:gd name="connsiteY3" fmla="*/ 833800 h 1525331"/>
                  <a:gd name="connsiteX4" fmla="*/ 885213 w 1439706"/>
                  <a:gd name="connsiteY4" fmla="*/ 487452 h 1525331"/>
                  <a:gd name="connsiteX5" fmla="*/ 461850 w 1439706"/>
                  <a:gd name="connsiteY5" fmla="*/ 218071 h 1525331"/>
                  <a:gd name="connsiteX6" fmla="*/ 0 w 1439706"/>
                  <a:gd name="connsiteY6" fmla="*/ 0 h 1525331"/>
                  <a:gd name="connsiteX0" fmla="*/ 1271529 w 1433825"/>
                  <a:gd name="connsiteY0" fmla="*/ 1524775 h 1525331"/>
                  <a:gd name="connsiteX1" fmla="*/ 1430778 w 1433825"/>
                  <a:gd name="connsiteY1" fmla="*/ 1460011 h 1525331"/>
                  <a:gd name="connsiteX2" fmla="*/ 1322330 w 1433825"/>
                  <a:gd name="connsiteY2" fmla="*/ 1096615 h 1525331"/>
                  <a:gd name="connsiteX3" fmla="*/ 1154626 w 1433825"/>
                  <a:gd name="connsiteY3" fmla="*/ 833800 h 1525331"/>
                  <a:gd name="connsiteX4" fmla="*/ 885213 w 1433825"/>
                  <a:gd name="connsiteY4" fmla="*/ 487452 h 1525331"/>
                  <a:gd name="connsiteX5" fmla="*/ 461850 w 1433825"/>
                  <a:gd name="connsiteY5" fmla="*/ 218071 h 1525331"/>
                  <a:gd name="connsiteX6" fmla="*/ 0 w 1433825"/>
                  <a:gd name="connsiteY6" fmla="*/ 0 h 1525331"/>
                  <a:gd name="connsiteX0" fmla="*/ 1271529 w 1431892"/>
                  <a:gd name="connsiteY0" fmla="*/ 1524775 h 1525331"/>
                  <a:gd name="connsiteX1" fmla="*/ 1430778 w 1431892"/>
                  <a:gd name="connsiteY1" fmla="*/ 1460011 h 1525331"/>
                  <a:gd name="connsiteX2" fmla="*/ 1141584 w 1431892"/>
                  <a:gd name="connsiteY2" fmla="*/ 876836 h 1525331"/>
                  <a:gd name="connsiteX3" fmla="*/ 1154626 w 1431892"/>
                  <a:gd name="connsiteY3" fmla="*/ 833800 h 1525331"/>
                  <a:gd name="connsiteX4" fmla="*/ 885213 w 1431892"/>
                  <a:gd name="connsiteY4" fmla="*/ 487452 h 1525331"/>
                  <a:gd name="connsiteX5" fmla="*/ 461850 w 1431892"/>
                  <a:gd name="connsiteY5" fmla="*/ 218071 h 1525331"/>
                  <a:gd name="connsiteX6" fmla="*/ 0 w 1431892"/>
                  <a:gd name="connsiteY6" fmla="*/ 0 h 1525331"/>
                  <a:gd name="connsiteX0" fmla="*/ 1271529 w 1431892"/>
                  <a:gd name="connsiteY0" fmla="*/ 1524775 h 1525331"/>
                  <a:gd name="connsiteX1" fmla="*/ 1430778 w 1431892"/>
                  <a:gd name="connsiteY1" fmla="*/ 1460011 h 1525331"/>
                  <a:gd name="connsiteX2" fmla="*/ 1141584 w 1431892"/>
                  <a:gd name="connsiteY2" fmla="*/ 876836 h 1525331"/>
                  <a:gd name="connsiteX3" fmla="*/ 893547 w 1431892"/>
                  <a:gd name="connsiteY3" fmla="*/ 611845 h 1525331"/>
                  <a:gd name="connsiteX4" fmla="*/ 885213 w 1431892"/>
                  <a:gd name="connsiteY4" fmla="*/ 487452 h 1525331"/>
                  <a:gd name="connsiteX5" fmla="*/ 461850 w 1431892"/>
                  <a:gd name="connsiteY5" fmla="*/ 218071 h 1525331"/>
                  <a:gd name="connsiteX6" fmla="*/ 0 w 1431892"/>
                  <a:gd name="connsiteY6" fmla="*/ 0 h 1525331"/>
                  <a:gd name="connsiteX0" fmla="*/ 1271529 w 1431892"/>
                  <a:gd name="connsiteY0" fmla="*/ 1524775 h 1525331"/>
                  <a:gd name="connsiteX1" fmla="*/ 1430778 w 1431892"/>
                  <a:gd name="connsiteY1" fmla="*/ 1460011 h 1525331"/>
                  <a:gd name="connsiteX2" fmla="*/ 1141584 w 1431892"/>
                  <a:gd name="connsiteY2" fmla="*/ 876836 h 1525331"/>
                  <a:gd name="connsiteX3" fmla="*/ 893547 w 1431892"/>
                  <a:gd name="connsiteY3" fmla="*/ 611845 h 1525331"/>
                  <a:gd name="connsiteX4" fmla="*/ 314857 w 1431892"/>
                  <a:gd name="connsiteY4" fmla="*/ 563613 h 1525331"/>
                  <a:gd name="connsiteX5" fmla="*/ 461850 w 1431892"/>
                  <a:gd name="connsiteY5" fmla="*/ 218071 h 1525331"/>
                  <a:gd name="connsiteX6" fmla="*/ 0 w 1431892"/>
                  <a:gd name="connsiteY6" fmla="*/ 0 h 1525331"/>
                  <a:gd name="connsiteX0" fmla="*/ 1271529 w 1431892"/>
                  <a:gd name="connsiteY0" fmla="*/ 1524775 h 1525331"/>
                  <a:gd name="connsiteX1" fmla="*/ 1430778 w 1431892"/>
                  <a:gd name="connsiteY1" fmla="*/ 1460011 h 1525331"/>
                  <a:gd name="connsiteX2" fmla="*/ 1141584 w 1431892"/>
                  <a:gd name="connsiteY2" fmla="*/ 876836 h 1525331"/>
                  <a:gd name="connsiteX3" fmla="*/ 973879 w 1431892"/>
                  <a:gd name="connsiteY3" fmla="*/ 581381 h 1525331"/>
                  <a:gd name="connsiteX4" fmla="*/ 314857 w 1431892"/>
                  <a:gd name="connsiteY4" fmla="*/ 563613 h 1525331"/>
                  <a:gd name="connsiteX5" fmla="*/ 461850 w 1431892"/>
                  <a:gd name="connsiteY5" fmla="*/ 218071 h 1525331"/>
                  <a:gd name="connsiteX6" fmla="*/ 0 w 1431892"/>
                  <a:gd name="connsiteY6" fmla="*/ 0 h 1525331"/>
                  <a:gd name="connsiteX0" fmla="*/ 1271529 w 1431892"/>
                  <a:gd name="connsiteY0" fmla="*/ 1546458 h 1547014"/>
                  <a:gd name="connsiteX1" fmla="*/ 1430778 w 1431892"/>
                  <a:gd name="connsiteY1" fmla="*/ 1481694 h 1547014"/>
                  <a:gd name="connsiteX2" fmla="*/ 1141584 w 1431892"/>
                  <a:gd name="connsiteY2" fmla="*/ 898519 h 1547014"/>
                  <a:gd name="connsiteX3" fmla="*/ 973879 w 1431892"/>
                  <a:gd name="connsiteY3" fmla="*/ 603064 h 1547014"/>
                  <a:gd name="connsiteX4" fmla="*/ 314857 w 1431892"/>
                  <a:gd name="connsiteY4" fmla="*/ 585296 h 1547014"/>
                  <a:gd name="connsiteX5" fmla="*/ 196755 w 1431892"/>
                  <a:gd name="connsiteY5" fmla="*/ 30855 h 1547014"/>
                  <a:gd name="connsiteX6" fmla="*/ 0 w 1431892"/>
                  <a:gd name="connsiteY6" fmla="*/ 21683 h 1547014"/>
                  <a:gd name="connsiteX0" fmla="*/ 1536624 w 1696987"/>
                  <a:gd name="connsiteY0" fmla="*/ 1722794 h 1723350"/>
                  <a:gd name="connsiteX1" fmla="*/ 1695873 w 1696987"/>
                  <a:gd name="connsiteY1" fmla="*/ 1658030 h 1723350"/>
                  <a:gd name="connsiteX2" fmla="*/ 1406679 w 1696987"/>
                  <a:gd name="connsiteY2" fmla="*/ 1074855 h 1723350"/>
                  <a:gd name="connsiteX3" fmla="*/ 1238974 w 1696987"/>
                  <a:gd name="connsiteY3" fmla="*/ 779400 h 1723350"/>
                  <a:gd name="connsiteX4" fmla="*/ 579952 w 1696987"/>
                  <a:gd name="connsiteY4" fmla="*/ 761632 h 1723350"/>
                  <a:gd name="connsiteX5" fmla="*/ 461850 w 1696987"/>
                  <a:gd name="connsiteY5" fmla="*/ 207191 h 1723350"/>
                  <a:gd name="connsiteX6" fmla="*/ 0 w 1696987"/>
                  <a:gd name="connsiteY6" fmla="*/ 0 h 1723350"/>
                  <a:gd name="connsiteX0" fmla="*/ 1536624 w 1696987"/>
                  <a:gd name="connsiteY0" fmla="*/ 1722794 h 1723350"/>
                  <a:gd name="connsiteX1" fmla="*/ 1695873 w 1696987"/>
                  <a:gd name="connsiteY1" fmla="*/ 1658030 h 1723350"/>
                  <a:gd name="connsiteX2" fmla="*/ 1406679 w 1696987"/>
                  <a:gd name="connsiteY2" fmla="*/ 1074855 h 1723350"/>
                  <a:gd name="connsiteX3" fmla="*/ 1238974 w 1696987"/>
                  <a:gd name="connsiteY3" fmla="*/ 779400 h 1723350"/>
                  <a:gd name="connsiteX4" fmla="*/ 579952 w 1696987"/>
                  <a:gd name="connsiteY4" fmla="*/ 761632 h 1723350"/>
                  <a:gd name="connsiteX5" fmla="*/ 449800 w 1696987"/>
                  <a:gd name="connsiteY5" fmla="*/ 150614 h 1723350"/>
                  <a:gd name="connsiteX6" fmla="*/ 0 w 1696987"/>
                  <a:gd name="connsiteY6" fmla="*/ 0 h 1723350"/>
                  <a:gd name="connsiteX0" fmla="*/ 1536624 w 1696987"/>
                  <a:gd name="connsiteY0" fmla="*/ 1722794 h 1723350"/>
                  <a:gd name="connsiteX1" fmla="*/ 1695873 w 1696987"/>
                  <a:gd name="connsiteY1" fmla="*/ 1658030 h 1723350"/>
                  <a:gd name="connsiteX2" fmla="*/ 1406679 w 1696987"/>
                  <a:gd name="connsiteY2" fmla="*/ 1074855 h 1723350"/>
                  <a:gd name="connsiteX3" fmla="*/ 1238974 w 1696987"/>
                  <a:gd name="connsiteY3" fmla="*/ 779400 h 1723350"/>
                  <a:gd name="connsiteX4" fmla="*/ 579952 w 1696987"/>
                  <a:gd name="connsiteY4" fmla="*/ 761632 h 1723350"/>
                  <a:gd name="connsiteX5" fmla="*/ 449800 w 1696987"/>
                  <a:gd name="connsiteY5" fmla="*/ 150614 h 1723350"/>
                  <a:gd name="connsiteX6" fmla="*/ 0 w 1696987"/>
                  <a:gd name="connsiteY6" fmla="*/ 0 h 1723350"/>
                  <a:gd name="connsiteX0" fmla="*/ 1536624 w 1696987"/>
                  <a:gd name="connsiteY0" fmla="*/ 1722834 h 1723390"/>
                  <a:gd name="connsiteX1" fmla="*/ 1695873 w 1696987"/>
                  <a:gd name="connsiteY1" fmla="*/ 1658070 h 1723390"/>
                  <a:gd name="connsiteX2" fmla="*/ 1406679 w 1696987"/>
                  <a:gd name="connsiteY2" fmla="*/ 1074895 h 1723390"/>
                  <a:gd name="connsiteX3" fmla="*/ 1238974 w 1696987"/>
                  <a:gd name="connsiteY3" fmla="*/ 779440 h 1723390"/>
                  <a:gd name="connsiteX4" fmla="*/ 579952 w 1696987"/>
                  <a:gd name="connsiteY4" fmla="*/ 761672 h 1723390"/>
                  <a:gd name="connsiteX5" fmla="*/ 449800 w 1696987"/>
                  <a:gd name="connsiteY5" fmla="*/ 150654 h 1723390"/>
                  <a:gd name="connsiteX6" fmla="*/ 0 w 1696987"/>
                  <a:gd name="connsiteY6" fmla="*/ 40 h 1723390"/>
                  <a:gd name="connsiteX0" fmla="*/ 0 w 2080293"/>
                  <a:gd name="connsiteY0" fmla="*/ 1716306 h 1717028"/>
                  <a:gd name="connsiteX1" fmla="*/ 2079179 w 2080293"/>
                  <a:gd name="connsiteY1" fmla="*/ 1658070 h 1717028"/>
                  <a:gd name="connsiteX2" fmla="*/ 1789985 w 2080293"/>
                  <a:gd name="connsiteY2" fmla="*/ 1074895 h 1717028"/>
                  <a:gd name="connsiteX3" fmla="*/ 1622280 w 2080293"/>
                  <a:gd name="connsiteY3" fmla="*/ 779440 h 1717028"/>
                  <a:gd name="connsiteX4" fmla="*/ 963258 w 2080293"/>
                  <a:gd name="connsiteY4" fmla="*/ 761672 h 1717028"/>
                  <a:gd name="connsiteX5" fmla="*/ 833106 w 2080293"/>
                  <a:gd name="connsiteY5" fmla="*/ 150654 h 1717028"/>
                  <a:gd name="connsiteX6" fmla="*/ 383306 w 2080293"/>
                  <a:gd name="connsiteY6" fmla="*/ 40 h 1717028"/>
                  <a:gd name="connsiteX0" fmla="*/ 0 w 1791712"/>
                  <a:gd name="connsiteY0" fmla="*/ 1716306 h 1716461"/>
                  <a:gd name="connsiteX1" fmla="*/ 1119214 w 1791712"/>
                  <a:gd name="connsiteY1" fmla="*/ 1581909 h 1716461"/>
                  <a:gd name="connsiteX2" fmla="*/ 1789985 w 1791712"/>
                  <a:gd name="connsiteY2" fmla="*/ 1074895 h 1716461"/>
                  <a:gd name="connsiteX3" fmla="*/ 1622280 w 1791712"/>
                  <a:gd name="connsiteY3" fmla="*/ 779440 h 1716461"/>
                  <a:gd name="connsiteX4" fmla="*/ 963258 w 1791712"/>
                  <a:gd name="connsiteY4" fmla="*/ 761672 h 1716461"/>
                  <a:gd name="connsiteX5" fmla="*/ 833106 w 1791712"/>
                  <a:gd name="connsiteY5" fmla="*/ 150654 h 1716461"/>
                  <a:gd name="connsiteX6" fmla="*/ 383306 w 1791712"/>
                  <a:gd name="connsiteY6" fmla="*/ 40 h 1716461"/>
                  <a:gd name="connsiteX0" fmla="*/ 0 w 1791712"/>
                  <a:gd name="connsiteY0" fmla="*/ 1716306 h 1716445"/>
                  <a:gd name="connsiteX1" fmla="*/ 1119214 w 1791712"/>
                  <a:gd name="connsiteY1" fmla="*/ 1581909 h 1716445"/>
                  <a:gd name="connsiteX2" fmla="*/ 1789985 w 1791712"/>
                  <a:gd name="connsiteY2" fmla="*/ 1074895 h 1716445"/>
                  <a:gd name="connsiteX3" fmla="*/ 1622280 w 1791712"/>
                  <a:gd name="connsiteY3" fmla="*/ 779440 h 1716445"/>
                  <a:gd name="connsiteX4" fmla="*/ 963258 w 1791712"/>
                  <a:gd name="connsiteY4" fmla="*/ 761672 h 1716445"/>
                  <a:gd name="connsiteX5" fmla="*/ 833106 w 1791712"/>
                  <a:gd name="connsiteY5" fmla="*/ 150654 h 1716445"/>
                  <a:gd name="connsiteX6" fmla="*/ 383306 w 1791712"/>
                  <a:gd name="connsiteY6" fmla="*/ 40 h 1716445"/>
                  <a:gd name="connsiteX0" fmla="*/ 0 w 1791712"/>
                  <a:gd name="connsiteY0" fmla="*/ 1716306 h 1716574"/>
                  <a:gd name="connsiteX1" fmla="*/ 1119214 w 1791712"/>
                  <a:gd name="connsiteY1" fmla="*/ 1581909 h 1716574"/>
                  <a:gd name="connsiteX2" fmla="*/ 1789985 w 1791712"/>
                  <a:gd name="connsiteY2" fmla="*/ 1074895 h 1716574"/>
                  <a:gd name="connsiteX3" fmla="*/ 1622280 w 1791712"/>
                  <a:gd name="connsiteY3" fmla="*/ 779440 h 1716574"/>
                  <a:gd name="connsiteX4" fmla="*/ 963258 w 1791712"/>
                  <a:gd name="connsiteY4" fmla="*/ 761672 h 1716574"/>
                  <a:gd name="connsiteX5" fmla="*/ 833106 w 1791712"/>
                  <a:gd name="connsiteY5" fmla="*/ 150654 h 1716574"/>
                  <a:gd name="connsiteX6" fmla="*/ 383306 w 1791712"/>
                  <a:gd name="connsiteY6" fmla="*/ 40 h 1716574"/>
                  <a:gd name="connsiteX0" fmla="*/ 0 w 1791938"/>
                  <a:gd name="connsiteY0" fmla="*/ 1716306 h 1716445"/>
                  <a:gd name="connsiteX1" fmla="*/ 1119214 w 1791938"/>
                  <a:gd name="connsiteY1" fmla="*/ 1581909 h 1716445"/>
                  <a:gd name="connsiteX2" fmla="*/ 1789985 w 1791938"/>
                  <a:gd name="connsiteY2" fmla="*/ 1074895 h 1716445"/>
                  <a:gd name="connsiteX3" fmla="*/ 1622280 w 1791938"/>
                  <a:gd name="connsiteY3" fmla="*/ 779440 h 1716445"/>
                  <a:gd name="connsiteX4" fmla="*/ 963258 w 1791938"/>
                  <a:gd name="connsiteY4" fmla="*/ 761672 h 1716445"/>
                  <a:gd name="connsiteX5" fmla="*/ 833106 w 1791938"/>
                  <a:gd name="connsiteY5" fmla="*/ 150654 h 1716445"/>
                  <a:gd name="connsiteX6" fmla="*/ 383306 w 1791938"/>
                  <a:gd name="connsiteY6" fmla="*/ 40 h 1716445"/>
                  <a:gd name="connsiteX0" fmla="*/ 0 w 1624086"/>
                  <a:gd name="connsiteY0" fmla="*/ 1716306 h 1719150"/>
                  <a:gd name="connsiteX1" fmla="*/ 1119214 w 1624086"/>
                  <a:gd name="connsiteY1" fmla="*/ 1581909 h 1719150"/>
                  <a:gd name="connsiteX2" fmla="*/ 1622280 w 1624086"/>
                  <a:gd name="connsiteY2" fmla="*/ 779440 h 1719150"/>
                  <a:gd name="connsiteX3" fmla="*/ 963258 w 1624086"/>
                  <a:gd name="connsiteY3" fmla="*/ 761672 h 1719150"/>
                  <a:gd name="connsiteX4" fmla="*/ 833106 w 1624086"/>
                  <a:gd name="connsiteY4" fmla="*/ 150654 h 1719150"/>
                  <a:gd name="connsiteX5" fmla="*/ 383306 w 1624086"/>
                  <a:gd name="connsiteY5" fmla="*/ 40 h 1719150"/>
                  <a:gd name="connsiteX0" fmla="*/ 0 w 1169781"/>
                  <a:gd name="connsiteY0" fmla="*/ 1716306 h 1719553"/>
                  <a:gd name="connsiteX1" fmla="*/ 1119214 w 1169781"/>
                  <a:gd name="connsiteY1" fmla="*/ 1581909 h 1719553"/>
                  <a:gd name="connsiteX2" fmla="*/ 963258 w 1169781"/>
                  <a:gd name="connsiteY2" fmla="*/ 761672 h 1719553"/>
                  <a:gd name="connsiteX3" fmla="*/ 833106 w 1169781"/>
                  <a:gd name="connsiteY3" fmla="*/ 150654 h 1719553"/>
                  <a:gd name="connsiteX4" fmla="*/ 383306 w 1169781"/>
                  <a:gd name="connsiteY4" fmla="*/ 40 h 1719553"/>
                  <a:gd name="connsiteX0" fmla="*/ 0 w 1063993"/>
                  <a:gd name="connsiteY0" fmla="*/ 1716306 h 1719553"/>
                  <a:gd name="connsiteX1" fmla="*/ 994700 w 1063993"/>
                  <a:gd name="connsiteY1" fmla="*/ 1581909 h 1719553"/>
                  <a:gd name="connsiteX2" fmla="*/ 963258 w 1063993"/>
                  <a:gd name="connsiteY2" fmla="*/ 761672 h 1719553"/>
                  <a:gd name="connsiteX3" fmla="*/ 833106 w 1063993"/>
                  <a:gd name="connsiteY3" fmla="*/ 150654 h 1719553"/>
                  <a:gd name="connsiteX4" fmla="*/ 383306 w 1063993"/>
                  <a:gd name="connsiteY4" fmla="*/ 40 h 1719553"/>
                  <a:gd name="connsiteX0" fmla="*/ 0 w 1024470"/>
                  <a:gd name="connsiteY0" fmla="*/ 1716306 h 1718921"/>
                  <a:gd name="connsiteX1" fmla="*/ 942484 w 1024470"/>
                  <a:gd name="connsiteY1" fmla="*/ 1577557 h 1718921"/>
                  <a:gd name="connsiteX2" fmla="*/ 963258 w 1024470"/>
                  <a:gd name="connsiteY2" fmla="*/ 761672 h 1718921"/>
                  <a:gd name="connsiteX3" fmla="*/ 833106 w 1024470"/>
                  <a:gd name="connsiteY3" fmla="*/ 150654 h 1718921"/>
                  <a:gd name="connsiteX4" fmla="*/ 383306 w 1024470"/>
                  <a:gd name="connsiteY4" fmla="*/ 40 h 1718921"/>
                  <a:gd name="connsiteX0" fmla="*/ 0 w 1025398"/>
                  <a:gd name="connsiteY0" fmla="*/ 1716472 h 1719087"/>
                  <a:gd name="connsiteX1" fmla="*/ 942484 w 1025398"/>
                  <a:gd name="connsiteY1" fmla="*/ 1577723 h 1719087"/>
                  <a:gd name="connsiteX2" fmla="*/ 963258 w 1025398"/>
                  <a:gd name="connsiteY2" fmla="*/ 761838 h 1719087"/>
                  <a:gd name="connsiteX3" fmla="*/ 813023 w 1025398"/>
                  <a:gd name="connsiteY3" fmla="*/ 122531 h 1719087"/>
                  <a:gd name="connsiteX4" fmla="*/ 383306 w 1025398"/>
                  <a:gd name="connsiteY4" fmla="*/ 206 h 1719087"/>
                  <a:gd name="connsiteX0" fmla="*/ 0 w 1025398"/>
                  <a:gd name="connsiteY0" fmla="*/ 1716294 h 1718909"/>
                  <a:gd name="connsiteX1" fmla="*/ 942484 w 1025398"/>
                  <a:gd name="connsiteY1" fmla="*/ 1577545 h 1718909"/>
                  <a:gd name="connsiteX2" fmla="*/ 963258 w 1025398"/>
                  <a:gd name="connsiteY2" fmla="*/ 761660 h 1718909"/>
                  <a:gd name="connsiteX3" fmla="*/ 813023 w 1025398"/>
                  <a:gd name="connsiteY3" fmla="*/ 122353 h 1718909"/>
                  <a:gd name="connsiteX4" fmla="*/ 383306 w 1025398"/>
                  <a:gd name="connsiteY4" fmla="*/ 28 h 1718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5398" h="1718909">
                    <a:moveTo>
                      <a:pt x="0" y="1716294"/>
                    </a:moveTo>
                    <a:cubicBezTo>
                      <a:pt x="105534" y="1720733"/>
                      <a:pt x="781941" y="1736651"/>
                      <a:pt x="942484" y="1577545"/>
                    </a:cubicBezTo>
                    <a:cubicBezTo>
                      <a:pt x="1103027" y="1418439"/>
                      <a:pt x="984835" y="1004192"/>
                      <a:pt x="963258" y="761660"/>
                    </a:cubicBezTo>
                    <a:cubicBezTo>
                      <a:pt x="941681" y="519128"/>
                      <a:pt x="940343" y="218508"/>
                      <a:pt x="813023" y="122353"/>
                    </a:cubicBezTo>
                    <a:cubicBezTo>
                      <a:pt x="708330" y="43287"/>
                      <a:pt x="569389" y="-1267"/>
                      <a:pt x="383306" y="28"/>
                    </a:cubicBezTo>
                  </a:path>
                </a:pathLst>
              </a:custGeom>
              <a:ln w="38100" cmpd="sng">
                <a:solidFill>
                  <a:srgbClr val="000090"/>
                </a:solidFill>
                <a:headEnd type="arrow"/>
                <a:tailEnd type="none"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</p:grpSp>
      </p:grpSp>
      <p:sp>
        <p:nvSpPr>
          <p:cNvPr id="40" name="Content Placeholder 2"/>
          <p:cNvSpPr txBox="1">
            <a:spLocks/>
          </p:cNvSpPr>
          <p:nvPr/>
        </p:nvSpPr>
        <p:spPr bwMode="auto">
          <a:xfrm>
            <a:off x="31859" y="3810000"/>
            <a:ext cx="1949341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Additional current density at coil ends is desirable</a:t>
            </a:r>
          </a:p>
          <a:p>
            <a:endParaRPr lang="en-US" dirty="0"/>
          </a:p>
        </p:txBody>
      </p:sp>
      <p:grpSp>
        <p:nvGrpSpPr>
          <p:cNvPr id="52" name="Group 51"/>
          <p:cNvGrpSpPr/>
          <p:nvPr/>
        </p:nvGrpSpPr>
        <p:grpSpPr>
          <a:xfrm>
            <a:off x="3505200" y="838184"/>
            <a:ext cx="3505200" cy="4267216"/>
            <a:chOff x="3505200" y="838184"/>
            <a:chExt cx="3505200" cy="4267216"/>
          </a:xfrm>
        </p:grpSpPr>
        <p:sp>
          <p:nvSpPr>
            <p:cNvPr id="32" name="Freeform 31"/>
            <p:cNvSpPr/>
            <p:nvPr/>
          </p:nvSpPr>
          <p:spPr>
            <a:xfrm flipH="1">
              <a:off x="4114799" y="838184"/>
              <a:ext cx="533399" cy="3886216"/>
            </a:xfrm>
            <a:custGeom>
              <a:avLst/>
              <a:gdLst>
                <a:gd name="connsiteX0" fmla="*/ 1359893 w 1359893"/>
                <a:gd name="connsiteY0" fmla="*/ 1501776 h 1501776"/>
                <a:gd name="connsiteX1" fmla="*/ 1321406 w 1359893"/>
                <a:gd name="connsiteY1" fmla="*/ 1168256 h 1501776"/>
                <a:gd name="connsiteX2" fmla="*/ 1257260 w 1359893"/>
                <a:gd name="connsiteY2" fmla="*/ 1001497 h 1501776"/>
                <a:gd name="connsiteX3" fmla="*/ 1154626 w 1359893"/>
                <a:gd name="connsiteY3" fmla="*/ 834737 h 1501776"/>
                <a:gd name="connsiteX4" fmla="*/ 1090480 w 1359893"/>
                <a:gd name="connsiteY4" fmla="*/ 757771 h 1501776"/>
                <a:gd name="connsiteX5" fmla="*/ 1051993 w 1359893"/>
                <a:gd name="connsiteY5" fmla="*/ 680804 h 1501776"/>
                <a:gd name="connsiteX6" fmla="*/ 885213 w 1359893"/>
                <a:gd name="connsiteY6" fmla="*/ 488389 h 1501776"/>
                <a:gd name="connsiteX7" fmla="*/ 756922 w 1359893"/>
                <a:gd name="connsiteY7" fmla="*/ 385768 h 1501776"/>
                <a:gd name="connsiteX8" fmla="*/ 692776 w 1359893"/>
                <a:gd name="connsiteY8" fmla="*/ 334457 h 1501776"/>
                <a:gd name="connsiteX9" fmla="*/ 461850 w 1359893"/>
                <a:gd name="connsiteY9" fmla="*/ 219008 h 1501776"/>
                <a:gd name="connsiteX10" fmla="*/ 384875 w 1359893"/>
                <a:gd name="connsiteY10" fmla="*/ 180525 h 1501776"/>
                <a:gd name="connsiteX11" fmla="*/ 218096 w 1359893"/>
                <a:gd name="connsiteY11" fmla="*/ 90731 h 1501776"/>
                <a:gd name="connsiteX12" fmla="*/ 166779 w 1359893"/>
                <a:gd name="connsiteY12" fmla="*/ 52248 h 1501776"/>
                <a:gd name="connsiteX13" fmla="*/ 128292 w 1359893"/>
                <a:gd name="connsiteY13" fmla="*/ 39420 h 1501776"/>
                <a:gd name="connsiteX14" fmla="*/ 38487 w 1359893"/>
                <a:gd name="connsiteY14" fmla="*/ 937 h 1501776"/>
                <a:gd name="connsiteX15" fmla="*/ 0 w 1359893"/>
                <a:gd name="connsiteY15" fmla="*/ 937 h 1501776"/>
                <a:gd name="connsiteX0" fmla="*/ 1359893 w 1359893"/>
                <a:gd name="connsiteY0" fmla="*/ 1501776 h 1501776"/>
                <a:gd name="connsiteX1" fmla="*/ 1321406 w 1359893"/>
                <a:gd name="connsiteY1" fmla="*/ 1168256 h 1501776"/>
                <a:gd name="connsiteX2" fmla="*/ 1154626 w 1359893"/>
                <a:gd name="connsiteY2" fmla="*/ 834737 h 1501776"/>
                <a:gd name="connsiteX3" fmla="*/ 1090480 w 1359893"/>
                <a:gd name="connsiteY3" fmla="*/ 757771 h 1501776"/>
                <a:gd name="connsiteX4" fmla="*/ 1051993 w 1359893"/>
                <a:gd name="connsiteY4" fmla="*/ 680804 h 1501776"/>
                <a:gd name="connsiteX5" fmla="*/ 885213 w 1359893"/>
                <a:gd name="connsiteY5" fmla="*/ 488389 h 1501776"/>
                <a:gd name="connsiteX6" fmla="*/ 756922 w 1359893"/>
                <a:gd name="connsiteY6" fmla="*/ 385768 h 1501776"/>
                <a:gd name="connsiteX7" fmla="*/ 692776 w 1359893"/>
                <a:gd name="connsiteY7" fmla="*/ 334457 h 1501776"/>
                <a:gd name="connsiteX8" fmla="*/ 461850 w 1359893"/>
                <a:gd name="connsiteY8" fmla="*/ 219008 h 1501776"/>
                <a:gd name="connsiteX9" fmla="*/ 384875 w 1359893"/>
                <a:gd name="connsiteY9" fmla="*/ 180525 h 1501776"/>
                <a:gd name="connsiteX10" fmla="*/ 218096 w 1359893"/>
                <a:gd name="connsiteY10" fmla="*/ 90731 h 1501776"/>
                <a:gd name="connsiteX11" fmla="*/ 166779 w 1359893"/>
                <a:gd name="connsiteY11" fmla="*/ 52248 h 1501776"/>
                <a:gd name="connsiteX12" fmla="*/ 128292 w 1359893"/>
                <a:gd name="connsiteY12" fmla="*/ 39420 h 1501776"/>
                <a:gd name="connsiteX13" fmla="*/ 38487 w 1359893"/>
                <a:gd name="connsiteY13" fmla="*/ 937 h 1501776"/>
                <a:gd name="connsiteX14" fmla="*/ 0 w 1359893"/>
                <a:gd name="connsiteY14" fmla="*/ 937 h 1501776"/>
                <a:gd name="connsiteX0" fmla="*/ 1359893 w 1359893"/>
                <a:gd name="connsiteY0" fmla="*/ 1501776 h 1501776"/>
                <a:gd name="connsiteX1" fmla="*/ 1321406 w 1359893"/>
                <a:gd name="connsiteY1" fmla="*/ 1168256 h 1501776"/>
                <a:gd name="connsiteX2" fmla="*/ 1154626 w 1359893"/>
                <a:gd name="connsiteY2" fmla="*/ 834737 h 1501776"/>
                <a:gd name="connsiteX3" fmla="*/ 1051993 w 1359893"/>
                <a:gd name="connsiteY3" fmla="*/ 680804 h 1501776"/>
                <a:gd name="connsiteX4" fmla="*/ 885213 w 1359893"/>
                <a:gd name="connsiteY4" fmla="*/ 488389 h 1501776"/>
                <a:gd name="connsiteX5" fmla="*/ 756922 w 1359893"/>
                <a:gd name="connsiteY5" fmla="*/ 385768 h 1501776"/>
                <a:gd name="connsiteX6" fmla="*/ 692776 w 1359893"/>
                <a:gd name="connsiteY6" fmla="*/ 334457 h 1501776"/>
                <a:gd name="connsiteX7" fmla="*/ 461850 w 1359893"/>
                <a:gd name="connsiteY7" fmla="*/ 219008 h 1501776"/>
                <a:gd name="connsiteX8" fmla="*/ 384875 w 1359893"/>
                <a:gd name="connsiteY8" fmla="*/ 180525 h 1501776"/>
                <a:gd name="connsiteX9" fmla="*/ 218096 w 1359893"/>
                <a:gd name="connsiteY9" fmla="*/ 90731 h 1501776"/>
                <a:gd name="connsiteX10" fmla="*/ 166779 w 1359893"/>
                <a:gd name="connsiteY10" fmla="*/ 52248 h 1501776"/>
                <a:gd name="connsiteX11" fmla="*/ 128292 w 1359893"/>
                <a:gd name="connsiteY11" fmla="*/ 39420 h 1501776"/>
                <a:gd name="connsiteX12" fmla="*/ 38487 w 1359893"/>
                <a:gd name="connsiteY12" fmla="*/ 937 h 1501776"/>
                <a:gd name="connsiteX13" fmla="*/ 0 w 1359893"/>
                <a:gd name="connsiteY13" fmla="*/ 937 h 1501776"/>
                <a:gd name="connsiteX0" fmla="*/ 1359893 w 1359893"/>
                <a:gd name="connsiteY0" fmla="*/ 1501776 h 1501776"/>
                <a:gd name="connsiteX1" fmla="*/ 1321406 w 1359893"/>
                <a:gd name="connsiteY1" fmla="*/ 1168256 h 1501776"/>
                <a:gd name="connsiteX2" fmla="*/ 1154626 w 1359893"/>
                <a:gd name="connsiteY2" fmla="*/ 834737 h 1501776"/>
                <a:gd name="connsiteX3" fmla="*/ 1051993 w 1359893"/>
                <a:gd name="connsiteY3" fmla="*/ 680804 h 1501776"/>
                <a:gd name="connsiteX4" fmla="*/ 885213 w 1359893"/>
                <a:gd name="connsiteY4" fmla="*/ 488389 h 1501776"/>
                <a:gd name="connsiteX5" fmla="*/ 692776 w 1359893"/>
                <a:gd name="connsiteY5" fmla="*/ 334457 h 1501776"/>
                <a:gd name="connsiteX6" fmla="*/ 461850 w 1359893"/>
                <a:gd name="connsiteY6" fmla="*/ 219008 h 1501776"/>
                <a:gd name="connsiteX7" fmla="*/ 384875 w 1359893"/>
                <a:gd name="connsiteY7" fmla="*/ 180525 h 1501776"/>
                <a:gd name="connsiteX8" fmla="*/ 218096 w 1359893"/>
                <a:gd name="connsiteY8" fmla="*/ 90731 h 1501776"/>
                <a:gd name="connsiteX9" fmla="*/ 166779 w 1359893"/>
                <a:gd name="connsiteY9" fmla="*/ 52248 h 1501776"/>
                <a:gd name="connsiteX10" fmla="*/ 128292 w 1359893"/>
                <a:gd name="connsiteY10" fmla="*/ 39420 h 1501776"/>
                <a:gd name="connsiteX11" fmla="*/ 38487 w 1359893"/>
                <a:gd name="connsiteY11" fmla="*/ 937 h 1501776"/>
                <a:gd name="connsiteX12" fmla="*/ 0 w 1359893"/>
                <a:gd name="connsiteY12" fmla="*/ 937 h 1501776"/>
                <a:gd name="connsiteX0" fmla="*/ 1359893 w 1359893"/>
                <a:gd name="connsiteY0" fmla="*/ 1501776 h 1501776"/>
                <a:gd name="connsiteX1" fmla="*/ 1321406 w 1359893"/>
                <a:gd name="connsiteY1" fmla="*/ 1168256 h 1501776"/>
                <a:gd name="connsiteX2" fmla="*/ 1154626 w 1359893"/>
                <a:gd name="connsiteY2" fmla="*/ 834737 h 1501776"/>
                <a:gd name="connsiteX3" fmla="*/ 1051993 w 1359893"/>
                <a:gd name="connsiteY3" fmla="*/ 680804 h 1501776"/>
                <a:gd name="connsiteX4" fmla="*/ 885213 w 1359893"/>
                <a:gd name="connsiteY4" fmla="*/ 488389 h 1501776"/>
                <a:gd name="connsiteX5" fmla="*/ 692776 w 1359893"/>
                <a:gd name="connsiteY5" fmla="*/ 334457 h 1501776"/>
                <a:gd name="connsiteX6" fmla="*/ 461850 w 1359893"/>
                <a:gd name="connsiteY6" fmla="*/ 219008 h 1501776"/>
                <a:gd name="connsiteX7" fmla="*/ 218096 w 1359893"/>
                <a:gd name="connsiteY7" fmla="*/ 90731 h 1501776"/>
                <a:gd name="connsiteX8" fmla="*/ 166779 w 1359893"/>
                <a:gd name="connsiteY8" fmla="*/ 52248 h 1501776"/>
                <a:gd name="connsiteX9" fmla="*/ 128292 w 1359893"/>
                <a:gd name="connsiteY9" fmla="*/ 39420 h 1501776"/>
                <a:gd name="connsiteX10" fmla="*/ 38487 w 1359893"/>
                <a:gd name="connsiteY10" fmla="*/ 937 h 1501776"/>
                <a:gd name="connsiteX11" fmla="*/ 0 w 1359893"/>
                <a:gd name="connsiteY11" fmla="*/ 937 h 1501776"/>
                <a:gd name="connsiteX0" fmla="*/ 1359893 w 1359893"/>
                <a:gd name="connsiteY0" fmla="*/ 1504639 h 1504639"/>
                <a:gd name="connsiteX1" fmla="*/ 1321406 w 1359893"/>
                <a:gd name="connsiteY1" fmla="*/ 1171119 h 1504639"/>
                <a:gd name="connsiteX2" fmla="*/ 1154626 w 1359893"/>
                <a:gd name="connsiteY2" fmla="*/ 837600 h 1504639"/>
                <a:gd name="connsiteX3" fmla="*/ 1051993 w 1359893"/>
                <a:gd name="connsiteY3" fmla="*/ 683667 h 1504639"/>
                <a:gd name="connsiteX4" fmla="*/ 885213 w 1359893"/>
                <a:gd name="connsiteY4" fmla="*/ 491252 h 1504639"/>
                <a:gd name="connsiteX5" fmla="*/ 692776 w 1359893"/>
                <a:gd name="connsiteY5" fmla="*/ 337320 h 1504639"/>
                <a:gd name="connsiteX6" fmla="*/ 461850 w 1359893"/>
                <a:gd name="connsiteY6" fmla="*/ 221871 h 1504639"/>
                <a:gd name="connsiteX7" fmla="*/ 218096 w 1359893"/>
                <a:gd name="connsiteY7" fmla="*/ 93594 h 1504639"/>
                <a:gd name="connsiteX8" fmla="*/ 166779 w 1359893"/>
                <a:gd name="connsiteY8" fmla="*/ 55111 h 1504639"/>
                <a:gd name="connsiteX9" fmla="*/ 38487 w 1359893"/>
                <a:gd name="connsiteY9" fmla="*/ 3800 h 1504639"/>
                <a:gd name="connsiteX10" fmla="*/ 0 w 1359893"/>
                <a:gd name="connsiteY10" fmla="*/ 3800 h 1504639"/>
                <a:gd name="connsiteX0" fmla="*/ 1359893 w 1359893"/>
                <a:gd name="connsiteY0" fmla="*/ 1507490 h 1507490"/>
                <a:gd name="connsiteX1" fmla="*/ 1321406 w 1359893"/>
                <a:gd name="connsiteY1" fmla="*/ 1173970 h 1507490"/>
                <a:gd name="connsiteX2" fmla="*/ 1154626 w 1359893"/>
                <a:gd name="connsiteY2" fmla="*/ 840451 h 1507490"/>
                <a:gd name="connsiteX3" fmla="*/ 1051993 w 1359893"/>
                <a:gd name="connsiteY3" fmla="*/ 686518 h 1507490"/>
                <a:gd name="connsiteX4" fmla="*/ 885213 w 1359893"/>
                <a:gd name="connsiteY4" fmla="*/ 494103 h 1507490"/>
                <a:gd name="connsiteX5" fmla="*/ 692776 w 1359893"/>
                <a:gd name="connsiteY5" fmla="*/ 340171 h 1507490"/>
                <a:gd name="connsiteX6" fmla="*/ 461850 w 1359893"/>
                <a:gd name="connsiteY6" fmla="*/ 224722 h 1507490"/>
                <a:gd name="connsiteX7" fmla="*/ 218096 w 1359893"/>
                <a:gd name="connsiteY7" fmla="*/ 96445 h 1507490"/>
                <a:gd name="connsiteX8" fmla="*/ 38487 w 1359893"/>
                <a:gd name="connsiteY8" fmla="*/ 6651 h 1507490"/>
                <a:gd name="connsiteX9" fmla="*/ 0 w 1359893"/>
                <a:gd name="connsiteY9" fmla="*/ 6651 h 1507490"/>
                <a:gd name="connsiteX0" fmla="*/ 1359893 w 1359893"/>
                <a:gd name="connsiteY0" fmla="*/ 1500839 h 1500839"/>
                <a:gd name="connsiteX1" fmla="*/ 1321406 w 1359893"/>
                <a:gd name="connsiteY1" fmla="*/ 1167319 h 1500839"/>
                <a:gd name="connsiteX2" fmla="*/ 1154626 w 1359893"/>
                <a:gd name="connsiteY2" fmla="*/ 833800 h 1500839"/>
                <a:gd name="connsiteX3" fmla="*/ 1051993 w 1359893"/>
                <a:gd name="connsiteY3" fmla="*/ 679867 h 1500839"/>
                <a:gd name="connsiteX4" fmla="*/ 885213 w 1359893"/>
                <a:gd name="connsiteY4" fmla="*/ 487452 h 1500839"/>
                <a:gd name="connsiteX5" fmla="*/ 692776 w 1359893"/>
                <a:gd name="connsiteY5" fmla="*/ 333520 h 1500839"/>
                <a:gd name="connsiteX6" fmla="*/ 461850 w 1359893"/>
                <a:gd name="connsiteY6" fmla="*/ 218071 h 1500839"/>
                <a:gd name="connsiteX7" fmla="*/ 218096 w 1359893"/>
                <a:gd name="connsiteY7" fmla="*/ 89794 h 1500839"/>
                <a:gd name="connsiteX8" fmla="*/ 0 w 1359893"/>
                <a:gd name="connsiteY8" fmla="*/ 0 h 1500839"/>
                <a:gd name="connsiteX0" fmla="*/ 1359893 w 1359893"/>
                <a:gd name="connsiteY0" fmla="*/ 1500839 h 1500839"/>
                <a:gd name="connsiteX1" fmla="*/ 1321406 w 1359893"/>
                <a:gd name="connsiteY1" fmla="*/ 1167319 h 1500839"/>
                <a:gd name="connsiteX2" fmla="*/ 1154626 w 1359893"/>
                <a:gd name="connsiteY2" fmla="*/ 833800 h 1500839"/>
                <a:gd name="connsiteX3" fmla="*/ 1051993 w 1359893"/>
                <a:gd name="connsiteY3" fmla="*/ 679867 h 1500839"/>
                <a:gd name="connsiteX4" fmla="*/ 885213 w 1359893"/>
                <a:gd name="connsiteY4" fmla="*/ 487452 h 1500839"/>
                <a:gd name="connsiteX5" fmla="*/ 692776 w 1359893"/>
                <a:gd name="connsiteY5" fmla="*/ 333520 h 1500839"/>
                <a:gd name="connsiteX6" fmla="*/ 461850 w 1359893"/>
                <a:gd name="connsiteY6" fmla="*/ 218071 h 1500839"/>
                <a:gd name="connsiteX7" fmla="*/ 0 w 1359893"/>
                <a:gd name="connsiteY7" fmla="*/ 0 h 1500839"/>
                <a:gd name="connsiteX0" fmla="*/ 1359893 w 1359893"/>
                <a:gd name="connsiteY0" fmla="*/ 1500839 h 1500839"/>
                <a:gd name="connsiteX1" fmla="*/ 1321406 w 1359893"/>
                <a:gd name="connsiteY1" fmla="*/ 1167319 h 1500839"/>
                <a:gd name="connsiteX2" fmla="*/ 1154626 w 1359893"/>
                <a:gd name="connsiteY2" fmla="*/ 833800 h 1500839"/>
                <a:gd name="connsiteX3" fmla="*/ 1051993 w 1359893"/>
                <a:gd name="connsiteY3" fmla="*/ 679867 h 1500839"/>
                <a:gd name="connsiteX4" fmla="*/ 885213 w 1359893"/>
                <a:gd name="connsiteY4" fmla="*/ 487452 h 1500839"/>
                <a:gd name="connsiteX5" fmla="*/ 461850 w 1359893"/>
                <a:gd name="connsiteY5" fmla="*/ 218071 h 1500839"/>
                <a:gd name="connsiteX6" fmla="*/ 0 w 1359893"/>
                <a:gd name="connsiteY6" fmla="*/ 0 h 1500839"/>
                <a:gd name="connsiteX0" fmla="*/ 1359893 w 1359893"/>
                <a:gd name="connsiteY0" fmla="*/ 1500839 h 1500839"/>
                <a:gd name="connsiteX1" fmla="*/ 1321406 w 1359893"/>
                <a:gd name="connsiteY1" fmla="*/ 1167319 h 1500839"/>
                <a:gd name="connsiteX2" fmla="*/ 1154626 w 1359893"/>
                <a:gd name="connsiteY2" fmla="*/ 833800 h 1500839"/>
                <a:gd name="connsiteX3" fmla="*/ 885213 w 1359893"/>
                <a:gd name="connsiteY3" fmla="*/ 487452 h 1500839"/>
                <a:gd name="connsiteX4" fmla="*/ 461850 w 1359893"/>
                <a:gd name="connsiteY4" fmla="*/ 218071 h 1500839"/>
                <a:gd name="connsiteX5" fmla="*/ 0 w 1359893"/>
                <a:gd name="connsiteY5" fmla="*/ 0 h 1500839"/>
                <a:gd name="connsiteX0" fmla="*/ 1359893 w 1359893"/>
                <a:gd name="connsiteY0" fmla="*/ 1500839 h 1500839"/>
                <a:gd name="connsiteX1" fmla="*/ 1154626 w 1359893"/>
                <a:gd name="connsiteY1" fmla="*/ 833800 h 1500839"/>
                <a:gd name="connsiteX2" fmla="*/ 885213 w 1359893"/>
                <a:gd name="connsiteY2" fmla="*/ 487452 h 1500839"/>
                <a:gd name="connsiteX3" fmla="*/ 461850 w 1359893"/>
                <a:gd name="connsiteY3" fmla="*/ 218071 h 1500839"/>
                <a:gd name="connsiteX4" fmla="*/ 0 w 1359893"/>
                <a:gd name="connsiteY4" fmla="*/ 0 h 1500839"/>
                <a:gd name="connsiteX0" fmla="*/ 1359893 w 1359893"/>
                <a:gd name="connsiteY0" fmla="*/ 1500839 h 1500839"/>
                <a:gd name="connsiteX1" fmla="*/ 1154626 w 1359893"/>
                <a:gd name="connsiteY1" fmla="*/ 833800 h 1500839"/>
                <a:gd name="connsiteX2" fmla="*/ 885213 w 1359893"/>
                <a:gd name="connsiteY2" fmla="*/ 487452 h 1500839"/>
                <a:gd name="connsiteX3" fmla="*/ 461850 w 1359893"/>
                <a:gd name="connsiteY3" fmla="*/ 218071 h 1500839"/>
                <a:gd name="connsiteX4" fmla="*/ 0 w 1359893"/>
                <a:gd name="connsiteY4" fmla="*/ 0 h 1500839"/>
                <a:gd name="connsiteX0" fmla="*/ 1359893 w 1359893"/>
                <a:gd name="connsiteY0" fmla="*/ 1500839 h 1500839"/>
                <a:gd name="connsiteX1" fmla="*/ 1154626 w 1359893"/>
                <a:gd name="connsiteY1" fmla="*/ 833800 h 1500839"/>
                <a:gd name="connsiteX2" fmla="*/ 885213 w 1359893"/>
                <a:gd name="connsiteY2" fmla="*/ 487452 h 1500839"/>
                <a:gd name="connsiteX3" fmla="*/ 0 w 1359893"/>
                <a:gd name="connsiteY3" fmla="*/ 0 h 1500839"/>
                <a:gd name="connsiteX0" fmla="*/ 1359893 w 1359893"/>
                <a:gd name="connsiteY0" fmla="*/ 1500839 h 1500839"/>
                <a:gd name="connsiteX1" fmla="*/ 1154626 w 1359893"/>
                <a:gd name="connsiteY1" fmla="*/ 833800 h 1500839"/>
                <a:gd name="connsiteX2" fmla="*/ 0 w 1359893"/>
                <a:gd name="connsiteY2" fmla="*/ 0 h 1500839"/>
                <a:gd name="connsiteX0" fmla="*/ 1359893 w 1359893"/>
                <a:gd name="connsiteY0" fmla="*/ 1500845 h 1500845"/>
                <a:gd name="connsiteX1" fmla="*/ 1154626 w 1359893"/>
                <a:gd name="connsiteY1" fmla="*/ 833806 h 1500845"/>
                <a:gd name="connsiteX2" fmla="*/ 0 w 1359893"/>
                <a:gd name="connsiteY2" fmla="*/ 6 h 1500845"/>
                <a:gd name="connsiteX0" fmla="*/ 1359893 w 1359893"/>
                <a:gd name="connsiteY0" fmla="*/ 1500845 h 1500845"/>
                <a:gd name="connsiteX1" fmla="*/ 1154626 w 1359893"/>
                <a:gd name="connsiteY1" fmla="*/ 833806 h 1500845"/>
                <a:gd name="connsiteX2" fmla="*/ 0 w 1359893"/>
                <a:gd name="connsiteY2" fmla="*/ 6 h 1500845"/>
                <a:gd name="connsiteX0" fmla="*/ 1359893 w 1359893"/>
                <a:gd name="connsiteY0" fmla="*/ 1500845 h 1500845"/>
                <a:gd name="connsiteX1" fmla="*/ 1154626 w 1359893"/>
                <a:gd name="connsiteY1" fmla="*/ 833806 h 1500845"/>
                <a:gd name="connsiteX2" fmla="*/ 0 w 1359893"/>
                <a:gd name="connsiteY2" fmla="*/ 6 h 1500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9893" h="1500845">
                  <a:moveTo>
                    <a:pt x="1359893" y="1500845"/>
                  </a:moveTo>
                  <a:cubicBezTo>
                    <a:pt x="1317129" y="1361879"/>
                    <a:pt x="1312034" y="1128404"/>
                    <a:pt x="1154626" y="833806"/>
                  </a:cubicBezTo>
                  <a:cubicBezTo>
                    <a:pt x="1017371" y="576926"/>
                    <a:pt x="860250" y="-2288"/>
                    <a:pt x="0" y="6"/>
                  </a:cubicBezTo>
                </a:path>
              </a:pathLst>
            </a:custGeom>
            <a:ln w="38100" cmpd="sng">
              <a:solidFill>
                <a:srgbClr val="C00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solidFill>
                    <a:srgbClr val="000090"/>
                  </a:solidFill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 flipH="1">
              <a:off x="4193258" y="838200"/>
              <a:ext cx="2157790" cy="3861910"/>
            </a:xfrm>
            <a:custGeom>
              <a:avLst/>
              <a:gdLst>
                <a:gd name="connsiteX0" fmla="*/ 1359893 w 1359893"/>
                <a:gd name="connsiteY0" fmla="*/ 1501776 h 1501776"/>
                <a:gd name="connsiteX1" fmla="*/ 1321406 w 1359893"/>
                <a:gd name="connsiteY1" fmla="*/ 1168256 h 1501776"/>
                <a:gd name="connsiteX2" fmla="*/ 1257260 w 1359893"/>
                <a:gd name="connsiteY2" fmla="*/ 1001497 h 1501776"/>
                <a:gd name="connsiteX3" fmla="*/ 1154626 w 1359893"/>
                <a:gd name="connsiteY3" fmla="*/ 834737 h 1501776"/>
                <a:gd name="connsiteX4" fmla="*/ 1090480 w 1359893"/>
                <a:gd name="connsiteY4" fmla="*/ 757771 h 1501776"/>
                <a:gd name="connsiteX5" fmla="*/ 1051993 w 1359893"/>
                <a:gd name="connsiteY5" fmla="*/ 680804 h 1501776"/>
                <a:gd name="connsiteX6" fmla="*/ 885213 w 1359893"/>
                <a:gd name="connsiteY6" fmla="*/ 488389 h 1501776"/>
                <a:gd name="connsiteX7" fmla="*/ 756922 w 1359893"/>
                <a:gd name="connsiteY7" fmla="*/ 385768 h 1501776"/>
                <a:gd name="connsiteX8" fmla="*/ 692776 w 1359893"/>
                <a:gd name="connsiteY8" fmla="*/ 334457 h 1501776"/>
                <a:gd name="connsiteX9" fmla="*/ 461850 w 1359893"/>
                <a:gd name="connsiteY9" fmla="*/ 219008 h 1501776"/>
                <a:gd name="connsiteX10" fmla="*/ 384875 w 1359893"/>
                <a:gd name="connsiteY10" fmla="*/ 180525 h 1501776"/>
                <a:gd name="connsiteX11" fmla="*/ 218096 w 1359893"/>
                <a:gd name="connsiteY11" fmla="*/ 90731 h 1501776"/>
                <a:gd name="connsiteX12" fmla="*/ 166779 w 1359893"/>
                <a:gd name="connsiteY12" fmla="*/ 52248 h 1501776"/>
                <a:gd name="connsiteX13" fmla="*/ 128292 w 1359893"/>
                <a:gd name="connsiteY13" fmla="*/ 39420 h 1501776"/>
                <a:gd name="connsiteX14" fmla="*/ 38487 w 1359893"/>
                <a:gd name="connsiteY14" fmla="*/ 937 h 1501776"/>
                <a:gd name="connsiteX15" fmla="*/ 0 w 1359893"/>
                <a:gd name="connsiteY15" fmla="*/ 937 h 1501776"/>
                <a:gd name="connsiteX0" fmla="*/ 1359893 w 1359893"/>
                <a:gd name="connsiteY0" fmla="*/ 1501776 h 1501776"/>
                <a:gd name="connsiteX1" fmla="*/ 1321406 w 1359893"/>
                <a:gd name="connsiteY1" fmla="*/ 1168256 h 1501776"/>
                <a:gd name="connsiteX2" fmla="*/ 1154626 w 1359893"/>
                <a:gd name="connsiteY2" fmla="*/ 834737 h 1501776"/>
                <a:gd name="connsiteX3" fmla="*/ 1090480 w 1359893"/>
                <a:gd name="connsiteY3" fmla="*/ 757771 h 1501776"/>
                <a:gd name="connsiteX4" fmla="*/ 1051993 w 1359893"/>
                <a:gd name="connsiteY4" fmla="*/ 680804 h 1501776"/>
                <a:gd name="connsiteX5" fmla="*/ 885213 w 1359893"/>
                <a:gd name="connsiteY5" fmla="*/ 488389 h 1501776"/>
                <a:gd name="connsiteX6" fmla="*/ 756922 w 1359893"/>
                <a:gd name="connsiteY6" fmla="*/ 385768 h 1501776"/>
                <a:gd name="connsiteX7" fmla="*/ 692776 w 1359893"/>
                <a:gd name="connsiteY7" fmla="*/ 334457 h 1501776"/>
                <a:gd name="connsiteX8" fmla="*/ 461850 w 1359893"/>
                <a:gd name="connsiteY8" fmla="*/ 219008 h 1501776"/>
                <a:gd name="connsiteX9" fmla="*/ 384875 w 1359893"/>
                <a:gd name="connsiteY9" fmla="*/ 180525 h 1501776"/>
                <a:gd name="connsiteX10" fmla="*/ 218096 w 1359893"/>
                <a:gd name="connsiteY10" fmla="*/ 90731 h 1501776"/>
                <a:gd name="connsiteX11" fmla="*/ 166779 w 1359893"/>
                <a:gd name="connsiteY11" fmla="*/ 52248 h 1501776"/>
                <a:gd name="connsiteX12" fmla="*/ 128292 w 1359893"/>
                <a:gd name="connsiteY12" fmla="*/ 39420 h 1501776"/>
                <a:gd name="connsiteX13" fmla="*/ 38487 w 1359893"/>
                <a:gd name="connsiteY13" fmla="*/ 937 h 1501776"/>
                <a:gd name="connsiteX14" fmla="*/ 0 w 1359893"/>
                <a:gd name="connsiteY14" fmla="*/ 937 h 1501776"/>
                <a:gd name="connsiteX0" fmla="*/ 1359893 w 1359893"/>
                <a:gd name="connsiteY0" fmla="*/ 1501776 h 1501776"/>
                <a:gd name="connsiteX1" fmla="*/ 1321406 w 1359893"/>
                <a:gd name="connsiteY1" fmla="*/ 1168256 h 1501776"/>
                <a:gd name="connsiteX2" fmla="*/ 1154626 w 1359893"/>
                <a:gd name="connsiteY2" fmla="*/ 834737 h 1501776"/>
                <a:gd name="connsiteX3" fmla="*/ 1051993 w 1359893"/>
                <a:gd name="connsiteY3" fmla="*/ 680804 h 1501776"/>
                <a:gd name="connsiteX4" fmla="*/ 885213 w 1359893"/>
                <a:gd name="connsiteY4" fmla="*/ 488389 h 1501776"/>
                <a:gd name="connsiteX5" fmla="*/ 756922 w 1359893"/>
                <a:gd name="connsiteY5" fmla="*/ 385768 h 1501776"/>
                <a:gd name="connsiteX6" fmla="*/ 692776 w 1359893"/>
                <a:gd name="connsiteY6" fmla="*/ 334457 h 1501776"/>
                <a:gd name="connsiteX7" fmla="*/ 461850 w 1359893"/>
                <a:gd name="connsiteY7" fmla="*/ 219008 h 1501776"/>
                <a:gd name="connsiteX8" fmla="*/ 384875 w 1359893"/>
                <a:gd name="connsiteY8" fmla="*/ 180525 h 1501776"/>
                <a:gd name="connsiteX9" fmla="*/ 218096 w 1359893"/>
                <a:gd name="connsiteY9" fmla="*/ 90731 h 1501776"/>
                <a:gd name="connsiteX10" fmla="*/ 166779 w 1359893"/>
                <a:gd name="connsiteY10" fmla="*/ 52248 h 1501776"/>
                <a:gd name="connsiteX11" fmla="*/ 128292 w 1359893"/>
                <a:gd name="connsiteY11" fmla="*/ 39420 h 1501776"/>
                <a:gd name="connsiteX12" fmla="*/ 38487 w 1359893"/>
                <a:gd name="connsiteY12" fmla="*/ 937 h 1501776"/>
                <a:gd name="connsiteX13" fmla="*/ 0 w 1359893"/>
                <a:gd name="connsiteY13" fmla="*/ 937 h 1501776"/>
                <a:gd name="connsiteX0" fmla="*/ 1359893 w 1359893"/>
                <a:gd name="connsiteY0" fmla="*/ 1501776 h 1501776"/>
                <a:gd name="connsiteX1" fmla="*/ 1321406 w 1359893"/>
                <a:gd name="connsiteY1" fmla="*/ 1168256 h 1501776"/>
                <a:gd name="connsiteX2" fmla="*/ 1154626 w 1359893"/>
                <a:gd name="connsiteY2" fmla="*/ 834737 h 1501776"/>
                <a:gd name="connsiteX3" fmla="*/ 1051993 w 1359893"/>
                <a:gd name="connsiteY3" fmla="*/ 680804 h 1501776"/>
                <a:gd name="connsiteX4" fmla="*/ 885213 w 1359893"/>
                <a:gd name="connsiteY4" fmla="*/ 488389 h 1501776"/>
                <a:gd name="connsiteX5" fmla="*/ 692776 w 1359893"/>
                <a:gd name="connsiteY5" fmla="*/ 334457 h 1501776"/>
                <a:gd name="connsiteX6" fmla="*/ 461850 w 1359893"/>
                <a:gd name="connsiteY6" fmla="*/ 219008 h 1501776"/>
                <a:gd name="connsiteX7" fmla="*/ 384875 w 1359893"/>
                <a:gd name="connsiteY7" fmla="*/ 180525 h 1501776"/>
                <a:gd name="connsiteX8" fmla="*/ 218096 w 1359893"/>
                <a:gd name="connsiteY8" fmla="*/ 90731 h 1501776"/>
                <a:gd name="connsiteX9" fmla="*/ 166779 w 1359893"/>
                <a:gd name="connsiteY9" fmla="*/ 52248 h 1501776"/>
                <a:gd name="connsiteX10" fmla="*/ 128292 w 1359893"/>
                <a:gd name="connsiteY10" fmla="*/ 39420 h 1501776"/>
                <a:gd name="connsiteX11" fmla="*/ 38487 w 1359893"/>
                <a:gd name="connsiteY11" fmla="*/ 937 h 1501776"/>
                <a:gd name="connsiteX12" fmla="*/ 0 w 1359893"/>
                <a:gd name="connsiteY12" fmla="*/ 937 h 1501776"/>
                <a:gd name="connsiteX0" fmla="*/ 1359893 w 1359893"/>
                <a:gd name="connsiteY0" fmla="*/ 1501776 h 1501776"/>
                <a:gd name="connsiteX1" fmla="*/ 1321406 w 1359893"/>
                <a:gd name="connsiteY1" fmla="*/ 1168256 h 1501776"/>
                <a:gd name="connsiteX2" fmla="*/ 1154626 w 1359893"/>
                <a:gd name="connsiteY2" fmla="*/ 834737 h 1501776"/>
                <a:gd name="connsiteX3" fmla="*/ 1051993 w 1359893"/>
                <a:gd name="connsiteY3" fmla="*/ 680804 h 1501776"/>
                <a:gd name="connsiteX4" fmla="*/ 885213 w 1359893"/>
                <a:gd name="connsiteY4" fmla="*/ 488389 h 1501776"/>
                <a:gd name="connsiteX5" fmla="*/ 692776 w 1359893"/>
                <a:gd name="connsiteY5" fmla="*/ 334457 h 1501776"/>
                <a:gd name="connsiteX6" fmla="*/ 461850 w 1359893"/>
                <a:gd name="connsiteY6" fmla="*/ 219008 h 1501776"/>
                <a:gd name="connsiteX7" fmla="*/ 218096 w 1359893"/>
                <a:gd name="connsiteY7" fmla="*/ 90731 h 1501776"/>
                <a:gd name="connsiteX8" fmla="*/ 166779 w 1359893"/>
                <a:gd name="connsiteY8" fmla="*/ 52248 h 1501776"/>
                <a:gd name="connsiteX9" fmla="*/ 128292 w 1359893"/>
                <a:gd name="connsiteY9" fmla="*/ 39420 h 1501776"/>
                <a:gd name="connsiteX10" fmla="*/ 38487 w 1359893"/>
                <a:gd name="connsiteY10" fmla="*/ 937 h 1501776"/>
                <a:gd name="connsiteX11" fmla="*/ 0 w 1359893"/>
                <a:gd name="connsiteY11" fmla="*/ 937 h 1501776"/>
                <a:gd name="connsiteX0" fmla="*/ 1359893 w 1359893"/>
                <a:gd name="connsiteY0" fmla="*/ 1504639 h 1504639"/>
                <a:gd name="connsiteX1" fmla="*/ 1321406 w 1359893"/>
                <a:gd name="connsiteY1" fmla="*/ 1171119 h 1504639"/>
                <a:gd name="connsiteX2" fmla="*/ 1154626 w 1359893"/>
                <a:gd name="connsiteY2" fmla="*/ 837600 h 1504639"/>
                <a:gd name="connsiteX3" fmla="*/ 1051993 w 1359893"/>
                <a:gd name="connsiteY3" fmla="*/ 683667 h 1504639"/>
                <a:gd name="connsiteX4" fmla="*/ 885213 w 1359893"/>
                <a:gd name="connsiteY4" fmla="*/ 491252 h 1504639"/>
                <a:gd name="connsiteX5" fmla="*/ 692776 w 1359893"/>
                <a:gd name="connsiteY5" fmla="*/ 337320 h 1504639"/>
                <a:gd name="connsiteX6" fmla="*/ 461850 w 1359893"/>
                <a:gd name="connsiteY6" fmla="*/ 221871 h 1504639"/>
                <a:gd name="connsiteX7" fmla="*/ 218096 w 1359893"/>
                <a:gd name="connsiteY7" fmla="*/ 93594 h 1504639"/>
                <a:gd name="connsiteX8" fmla="*/ 166779 w 1359893"/>
                <a:gd name="connsiteY8" fmla="*/ 55111 h 1504639"/>
                <a:gd name="connsiteX9" fmla="*/ 38487 w 1359893"/>
                <a:gd name="connsiteY9" fmla="*/ 3800 h 1504639"/>
                <a:gd name="connsiteX10" fmla="*/ 0 w 1359893"/>
                <a:gd name="connsiteY10" fmla="*/ 3800 h 1504639"/>
                <a:gd name="connsiteX0" fmla="*/ 1359893 w 1359893"/>
                <a:gd name="connsiteY0" fmla="*/ 1507490 h 1507490"/>
                <a:gd name="connsiteX1" fmla="*/ 1321406 w 1359893"/>
                <a:gd name="connsiteY1" fmla="*/ 1173970 h 1507490"/>
                <a:gd name="connsiteX2" fmla="*/ 1154626 w 1359893"/>
                <a:gd name="connsiteY2" fmla="*/ 840451 h 1507490"/>
                <a:gd name="connsiteX3" fmla="*/ 1051993 w 1359893"/>
                <a:gd name="connsiteY3" fmla="*/ 686518 h 1507490"/>
                <a:gd name="connsiteX4" fmla="*/ 885213 w 1359893"/>
                <a:gd name="connsiteY4" fmla="*/ 494103 h 1507490"/>
                <a:gd name="connsiteX5" fmla="*/ 692776 w 1359893"/>
                <a:gd name="connsiteY5" fmla="*/ 340171 h 1507490"/>
                <a:gd name="connsiteX6" fmla="*/ 461850 w 1359893"/>
                <a:gd name="connsiteY6" fmla="*/ 224722 h 1507490"/>
                <a:gd name="connsiteX7" fmla="*/ 218096 w 1359893"/>
                <a:gd name="connsiteY7" fmla="*/ 96445 h 1507490"/>
                <a:gd name="connsiteX8" fmla="*/ 38487 w 1359893"/>
                <a:gd name="connsiteY8" fmla="*/ 6651 h 1507490"/>
                <a:gd name="connsiteX9" fmla="*/ 0 w 1359893"/>
                <a:gd name="connsiteY9" fmla="*/ 6651 h 1507490"/>
                <a:gd name="connsiteX0" fmla="*/ 1359893 w 1359893"/>
                <a:gd name="connsiteY0" fmla="*/ 1500839 h 1500839"/>
                <a:gd name="connsiteX1" fmla="*/ 1321406 w 1359893"/>
                <a:gd name="connsiteY1" fmla="*/ 1167319 h 1500839"/>
                <a:gd name="connsiteX2" fmla="*/ 1154626 w 1359893"/>
                <a:gd name="connsiteY2" fmla="*/ 833800 h 1500839"/>
                <a:gd name="connsiteX3" fmla="*/ 1051993 w 1359893"/>
                <a:gd name="connsiteY3" fmla="*/ 679867 h 1500839"/>
                <a:gd name="connsiteX4" fmla="*/ 885213 w 1359893"/>
                <a:gd name="connsiteY4" fmla="*/ 487452 h 1500839"/>
                <a:gd name="connsiteX5" fmla="*/ 692776 w 1359893"/>
                <a:gd name="connsiteY5" fmla="*/ 333520 h 1500839"/>
                <a:gd name="connsiteX6" fmla="*/ 461850 w 1359893"/>
                <a:gd name="connsiteY6" fmla="*/ 218071 h 1500839"/>
                <a:gd name="connsiteX7" fmla="*/ 218096 w 1359893"/>
                <a:gd name="connsiteY7" fmla="*/ 89794 h 1500839"/>
                <a:gd name="connsiteX8" fmla="*/ 0 w 1359893"/>
                <a:gd name="connsiteY8" fmla="*/ 0 h 1500839"/>
                <a:gd name="connsiteX0" fmla="*/ 1359893 w 1359893"/>
                <a:gd name="connsiteY0" fmla="*/ 1500839 h 1500839"/>
                <a:gd name="connsiteX1" fmla="*/ 1321406 w 1359893"/>
                <a:gd name="connsiteY1" fmla="*/ 1167319 h 1500839"/>
                <a:gd name="connsiteX2" fmla="*/ 1154626 w 1359893"/>
                <a:gd name="connsiteY2" fmla="*/ 833800 h 1500839"/>
                <a:gd name="connsiteX3" fmla="*/ 1051993 w 1359893"/>
                <a:gd name="connsiteY3" fmla="*/ 679867 h 1500839"/>
                <a:gd name="connsiteX4" fmla="*/ 885213 w 1359893"/>
                <a:gd name="connsiteY4" fmla="*/ 487452 h 1500839"/>
                <a:gd name="connsiteX5" fmla="*/ 692776 w 1359893"/>
                <a:gd name="connsiteY5" fmla="*/ 333520 h 1500839"/>
                <a:gd name="connsiteX6" fmla="*/ 461850 w 1359893"/>
                <a:gd name="connsiteY6" fmla="*/ 218071 h 1500839"/>
                <a:gd name="connsiteX7" fmla="*/ 0 w 1359893"/>
                <a:gd name="connsiteY7" fmla="*/ 0 h 1500839"/>
                <a:gd name="connsiteX0" fmla="*/ 1359893 w 1359893"/>
                <a:gd name="connsiteY0" fmla="*/ 1500839 h 1500839"/>
                <a:gd name="connsiteX1" fmla="*/ 1321406 w 1359893"/>
                <a:gd name="connsiteY1" fmla="*/ 1167319 h 1500839"/>
                <a:gd name="connsiteX2" fmla="*/ 1154626 w 1359893"/>
                <a:gd name="connsiteY2" fmla="*/ 833800 h 1500839"/>
                <a:gd name="connsiteX3" fmla="*/ 1051993 w 1359893"/>
                <a:gd name="connsiteY3" fmla="*/ 679867 h 1500839"/>
                <a:gd name="connsiteX4" fmla="*/ 885213 w 1359893"/>
                <a:gd name="connsiteY4" fmla="*/ 487452 h 1500839"/>
                <a:gd name="connsiteX5" fmla="*/ 461850 w 1359893"/>
                <a:gd name="connsiteY5" fmla="*/ 218071 h 1500839"/>
                <a:gd name="connsiteX6" fmla="*/ 0 w 1359893"/>
                <a:gd name="connsiteY6" fmla="*/ 0 h 1500839"/>
                <a:gd name="connsiteX0" fmla="*/ 1359893 w 1359893"/>
                <a:gd name="connsiteY0" fmla="*/ 1500839 h 1500839"/>
                <a:gd name="connsiteX1" fmla="*/ 1321406 w 1359893"/>
                <a:gd name="connsiteY1" fmla="*/ 1167319 h 1500839"/>
                <a:gd name="connsiteX2" fmla="*/ 1154626 w 1359893"/>
                <a:gd name="connsiteY2" fmla="*/ 833800 h 1500839"/>
                <a:gd name="connsiteX3" fmla="*/ 885213 w 1359893"/>
                <a:gd name="connsiteY3" fmla="*/ 487452 h 1500839"/>
                <a:gd name="connsiteX4" fmla="*/ 461850 w 1359893"/>
                <a:gd name="connsiteY4" fmla="*/ 218071 h 1500839"/>
                <a:gd name="connsiteX5" fmla="*/ 0 w 1359893"/>
                <a:gd name="connsiteY5" fmla="*/ 0 h 1500839"/>
                <a:gd name="connsiteX0" fmla="*/ 1359893 w 1359893"/>
                <a:gd name="connsiteY0" fmla="*/ 1500839 h 1500839"/>
                <a:gd name="connsiteX1" fmla="*/ 1154626 w 1359893"/>
                <a:gd name="connsiteY1" fmla="*/ 833800 h 1500839"/>
                <a:gd name="connsiteX2" fmla="*/ 885213 w 1359893"/>
                <a:gd name="connsiteY2" fmla="*/ 487452 h 1500839"/>
                <a:gd name="connsiteX3" fmla="*/ 461850 w 1359893"/>
                <a:gd name="connsiteY3" fmla="*/ 218071 h 1500839"/>
                <a:gd name="connsiteX4" fmla="*/ 0 w 1359893"/>
                <a:gd name="connsiteY4" fmla="*/ 0 h 1500839"/>
                <a:gd name="connsiteX0" fmla="*/ 1359893 w 1359893"/>
                <a:gd name="connsiteY0" fmla="*/ 1500839 h 1500839"/>
                <a:gd name="connsiteX1" fmla="*/ 1154626 w 1359893"/>
                <a:gd name="connsiteY1" fmla="*/ 833800 h 1500839"/>
                <a:gd name="connsiteX2" fmla="*/ 885213 w 1359893"/>
                <a:gd name="connsiteY2" fmla="*/ 487452 h 1500839"/>
                <a:gd name="connsiteX3" fmla="*/ 461850 w 1359893"/>
                <a:gd name="connsiteY3" fmla="*/ 218071 h 1500839"/>
                <a:gd name="connsiteX4" fmla="*/ 0 w 1359893"/>
                <a:gd name="connsiteY4" fmla="*/ 0 h 1500839"/>
                <a:gd name="connsiteX0" fmla="*/ 1359893 w 1359893"/>
                <a:gd name="connsiteY0" fmla="*/ 1500839 h 1500839"/>
                <a:gd name="connsiteX1" fmla="*/ 1154626 w 1359893"/>
                <a:gd name="connsiteY1" fmla="*/ 833800 h 1500839"/>
                <a:gd name="connsiteX2" fmla="*/ 885213 w 1359893"/>
                <a:gd name="connsiteY2" fmla="*/ 487452 h 1500839"/>
                <a:gd name="connsiteX3" fmla="*/ 0 w 1359893"/>
                <a:gd name="connsiteY3" fmla="*/ 0 h 1500839"/>
                <a:gd name="connsiteX0" fmla="*/ 1359893 w 1359893"/>
                <a:gd name="connsiteY0" fmla="*/ 1500839 h 1500839"/>
                <a:gd name="connsiteX1" fmla="*/ 1154626 w 1359893"/>
                <a:gd name="connsiteY1" fmla="*/ 833800 h 1500839"/>
                <a:gd name="connsiteX2" fmla="*/ 0 w 1359893"/>
                <a:gd name="connsiteY2" fmla="*/ 0 h 1500839"/>
                <a:gd name="connsiteX0" fmla="*/ 1359893 w 1359893"/>
                <a:gd name="connsiteY0" fmla="*/ 1500845 h 1500845"/>
                <a:gd name="connsiteX1" fmla="*/ 1154626 w 1359893"/>
                <a:gd name="connsiteY1" fmla="*/ 833806 h 1500845"/>
                <a:gd name="connsiteX2" fmla="*/ 0 w 1359893"/>
                <a:gd name="connsiteY2" fmla="*/ 6 h 1500845"/>
                <a:gd name="connsiteX0" fmla="*/ 1359893 w 1359893"/>
                <a:gd name="connsiteY0" fmla="*/ 1500845 h 1500845"/>
                <a:gd name="connsiteX1" fmla="*/ 1154626 w 1359893"/>
                <a:gd name="connsiteY1" fmla="*/ 833806 h 1500845"/>
                <a:gd name="connsiteX2" fmla="*/ 0 w 1359893"/>
                <a:gd name="connsiteY2" fmla="*/ 6 h 1500845"/>
                <a:gd name="connsiteX0" fmla="*/ 1359893 w 1359893"/>
                <a:gd name="connsiteY0" fmla="*/ 1500845 h 1500845"/>
                <a:gd name="connsiteX1" fmla="*/ 1154626 w 1359893"/>
                <a:gd name="connsiteY1" fmla="*/ 833806 h 1500845"/>
                <a:gd name="connsiteX2" fmla="*/ 0 w 1359893"/>
                <a:gd name="connsiteY2" fmla="*/ 6 h 1500845"/>
                <a:gd name="connsiteX0" fmla="*/ 1359893 w 1359893"/>
                <a:gd name="connsiteY0" fmla="*/ 1500845 h 1500845"/>
                <a:gd name="connsiteX1" fmla="*/ 1154626 w 1359893"/>
                <a:gd name="connsiteY1" fmla="*/ 833806 h 1500845"/>
                <a:gd name="connsiteX2" fmla="*/ 0 w 1359893"/>
                <a:gd name="connsiteY2" fmla="*/ 6 h 1500845"/>
                <a:gd name="connsiteX0" fmla="*/ 1359893 w 1359893"/>
                <a:gd name="connsiteY0" fmla="*/ 1500845 h 1500845"/>
                <a:gd name="connsiteX1" fmla="*/ 1253574 w 1359893"/>
                <a:gd name="connsiteY1" fmla="*/ 1011559 h 1500845"/>
                <a:gd name="connsiteX2" fmla="*/ 1154626 w 1359893"/>
                <a:gd name="connsiteY2" fmla="*/ 833806 h 1500845"/>
                <a:gd name="connsiteX3" fmla="*/ 0 w 1359893"/>
                <a:gd name="connsiteY3" fmla="*/ 6 h 1500845"/>
                <a:gd name="connsiteX0" fmla="*/ 1359893 w 1359893"/>
                <a:gd name="connsiteY0" fmla="*/ 1500845 h 1500845"/>
                <a:gd name="connsiteX1" fmla="*/ 509928 w 1359893"/>
                <a:gd name="connsiteY1" fmla="*/ 995132 h 1500845"/>
                <a:gd name="connsiteX2" fmla="*/ 1154626 w 1359893"/>
                <a:gd name="connsiteY2" fmla="*/ 833806 h 1500845"/>
                <a:gd name="connsiteX3" fmla="*/ 0 w 1359893"/>
                <a:gd name="connsiteY3" fmla="*/ 6 h 1500845"/>
                <a:gd name="connsiteX0" fmla="*/ 46 w 5502662"/>
                <a:gd name="connsiteY0" fmla="*/ 1491458 h 1491458"/>
                <a:gd name="connsiteX1" fmla="*/ 4851360 w 5502662"/>
                <a:gd name="connsiteY1" fmla="*/ 995132 h 1491458"/>
                <a:gd name="connsiteX2" fmla="*/ 5496058 w 5502662"/>
                <a:gd name="connsiteY2" fmla="*/ 833806 h 1491458"/>
                <a:gd name="connsiteX3" fmla="*/ 4341432 w 5502662"/>
                <a:gd name="connsiteY3" fmla="*/ 6 h 1491458"/>
                <a:gd name="connsiteX0" fmla="*/ 56 w 5500673"/>
                <a:gd name="connsiteY0" fmla="*/ 1491458 h 1491458"/>
                <a:gd name="connsiteX1" fmla="*/ 4045753 w 5500673"/>
                <a:gd name="connsiteY1" fmla="*/ 988092 h 1491458"/>
                <a:gd name="connsiteX2" fmla="*/ 5496068 w 5500673"/>
                <a:gd name="connsiteY2" fmla="*/ 833806 h 1491458"/>
                <a:gd name="connsiteX3" fmla="*/ 4341442 w 5500673"/>
                <a:gd name="connsiteY3" fmla="*/ 6 h 1491458"/>
                <a:gd name="connsiteX0" fmla="*/ 56 w 5500673"/>
                <a:gd name="connsiteY0" fmla="*/ 1491458 h 1491458"/>
                <a:gd name="connsiteX1" fmla="*/ 4045753 w 5500673"/>
                <a:gd name="connsiteY1" fmla="*/ 988092 h 1491458"/>
                <a:gd name="connsiteX2" fmla="*/ 5496068 w 5500673"/>
                <a:gd name="connsiteY2" fmla="*/ 833806 h 1491458"/>
                <a:gd name="connsiteX3" fmla="*/ 4341442 w 5500673"/>
                <a:gd name="connsiteY3" fmla="*/ 6 h 1491458"/>
                <a:gd name="connsiteX0" fmla="*/ 69 w 5500686"/>
                <a:gd name="connsiteY0" fmla="*/ 1491458 h 1491458"/>
                <a:gd name="connsiteX1" fmla="*/ 4045766 w 5500686"/>
                <a:gd name="connsiteY1" fmla="*/ 988092 h 1491458"/>
                <a:gd name="connsiteX2" fmla="*/ 5496081 w 5500686"/>
                <a:gd name="connsiteY2" fmla="*/ 833806 h 1491458"/>
                <a:gd name="connsiteX3" fmla="*/ 4341455 w 5500686"/>
                <a:gd name="connsiteY3" fmla="*/ 6 h 1491458"/>
                <a:gd name="connsiteX0" fmla="*/ 0 w 5500617"/>
                <a:gd name="connsiteY0" fmla="*/ 1491458 h 1491458"/>
                <a:gd name="connsiteX1" fmla="*/ 2961222 w 5500617"/>
                <a:gd name="connsiteY1" fmla="*/ 1074920 h 1491458"/>
                <a:gd name="connsiteX2" fmla="*/ 4045697 w 5500617"/>
                <a:gd name="connsiteY2" fmla="*/ 988092 h 1491458"/>
                <a:gd name="connsiteX3" fmla="*/ 5496012 w 5500617"/>
                <a:gd name="connsiteY3" fmla="*/ 833806 h 1491458"/>
                <a:gd name="connsiteX4" fmla="*/ 4341386 w 5500617"/>
                <a:gd name="connsiteY4" fmla="*/ 6 h 1491458"/>
                <a:gd name="connsiteX0" fmla="*/ 0 w 5500617"/>
                <a:gd name="connsiteY0" fmla="*/ 1491458 h 1491458"/>
                <a:gd name="connsiteX1" fmla="*/ 172554 w 5500617"/>
                <a:gd name="connsiteY1" fmla="*/ 1011559 h 1491458"/>
                <a:gd name="connsiteX2" fmla="*/ 4045697 w 5500617"/>
                <a:gd name="connsiteY2" fmla="*/ 988092 h 1491458"/>
                <a:gd name="connsiteX3" fmla="*/ 5496012 w 5500617"/>
                <a:gd name="connsiteY3" fmla="*/ 833806 h 1491458"/>
                <a:gd name="connsiteX4" fmla="*/ 4341386 w 5500617"/>
                <a:gd name="connsiteY4" fmla="*/ 6 h 1491458"/>
                <a:gd name="connsiteX0" fmla="*/ 0 w 5500617"/>
                <a:gd name="connsiteY0" fmla="*/ 1491458 h 1491458"/>
                <a:gd name="connsiteX1" fmla="*/ 172554 w 5500617"/>
                <a:gd name="connsiteY1" fmla="*/ 1011559 h 1491458"/>
                <a:gd name="connsiteX2" fmla="*/ 4045697 w 5500617"/>
                <a:gd name="connsiteY2" fmla="*/ 988092 h 1491458"/>
                <a:gd name="connsiteX3" fmla="*/ 5496012 w 5500617"/>
                <a:gd name="connsiteY3" fmla="*/ 833806 h 1491458"/>
                <a:gd name="connsiteX4" fmla="*/ 4341386 w 5500617"/>
                <a:gd name="connsiteY4" fmla="*/ 6 h 1491458"/>
                <a:gd name="connsiteX0" fmla="*/ 212143 w 5712760"/>
                <a:gd name="connsiteY0" fmla="*/ 1491458 h 1491458"/>
                <a:gd name="connsiteX1" fmla="*/ 384697 w 5712760"/>
                <a:gd name="connsiteY1" fmla="*/ 1011559 h 1491458"/>
                <a:gd name="connsiteX2" fmla="*/ 4257840 w 5712760"/>
                <a:gd name="connsiteY2" fmla="*/ 988092 h 1491458"/>
                <a:gd name="connsiteX3" fmla="*/ 5708155 w 5712760"/>
                <a:gd name="connsiteY3" fmla="*/ 833806 h 1491458"/>
                <a:gd name="connsiteX4" fmla="*/ 4553529 w 5712760"/>
                <a:gd name="connsiteY4" fmla="*/ 6 h 1491458"/>
                <a:gd name="connsiteX0" fmla="*/ 33893 w 5534510"/>
                <a:gd name="connsiteY0" fmla="*/ 1491458 h 1491458"/>
                <a:gd name="connsiteX1" fmla="*/ 516299 w 5534510"/>
                <a:gd name="connsiteY1" fmla="*/ 1011559 h 1491458"/>
                <a:gd name="connsiteX2" fmla="*/ 4079590 w 5534510"/>
                <a:gd name="connsiteY2" fmla="*/ 988092 h 1491458"/>
                <a:gd name="connsiteX3" fmla="*/ 5529905 w 5534510"/>
                <a:gd name="connsiteY3" fmla="*/ 833806 h 1491458"/>
                <a:gd name="connsiteX4" fmla="*/ 4375279 w 5534510"/>
                <a:gd name="connsiteY4" fmla="*/ 6 h 1491458"/>
                <a:gd name="connsiteX0" fmla="*/ 52973 w 5553590"/>
                <a:gd name="connsiteY0" fmla="*/ 1491458 h 1491458"/>
                <a:gd name="connsiteX1" fmla="*/ 535379 w 5553590"/>
                <a:gd name="connsiteY1" fmla="*/ 1011559 h 1491458"/>
                <a:gd name="connsiteX2" fmla="*/ 4098670 w 5553590"/>
                <a:gd name="connsiteY2" fmla="*/ 988092 h 1491458"/>
                <a:gd name="connsiteX3" fmla="*/ 5548985 w 5553590"/>
                <a:gd name="connsiteY3" fmla="*/ 833806 h 1491458"/>
                <a:gd name="connsiteX4" fmla="*/ 4394359 w 5553590"/>
                <a:gd name="connsiteY4" fmla="*/ 6 h 1491458"/>
                <a:gd name="connsiteX0" fmla="*/ 52973 w 5553590"/>
                <a:gd name="connsiteY0" fmla="*/ 1491458 h 1491458"/>
                <a:gd name="connsiteX1" fmla="*/ 535379 w 5553590"/>
                <a:gd name="connsiteY1" fmla="*/ 1011559 h 1491458"/>
                <a:gd name="connsiteX2" fmla="*/ 4098670 w 5553590"/>
                <a:gd name="connsiteY2" fmla="*/ 988092 h 1491458"/>
                <a:gd name="connsiteX3" fmla="*/ 5548985 w 5553590"/>
                <a:gd name="connsiteY3" fmla="*/ 833806 h 1491458"/>
                <a:gd name="connsiteX4" fmla="*/ 4394359 w 5553590"/>
                <a:gd name="connsiteY4" fmla="*/ 6 h 1491458"/>
                <a:gd name="connsiteX0" fmla="*/ 52973 w 5553590"/>
                <a:gd name="connsiteY0" fmla="*/ 1491458 h 1491458"/>
                <a:gd name="connsiteX1" fmla="*/ 535379 w 5553590"/>
                <a:gd name="connsiteY1" fmla="*/ 1011559 h 1491458"/>
                <a:gd name="connsiteX2" fmla="*/ 4098670 w 5553590"/>
                <a:gd name="connsiteY2" fmla="*/ 988092 h 1491458"/>
                <a:gd name="connsiteX3" fmla="*/ 5548985 w 5553590"/>
                <a:gd name="connsiteY3" fmla="*/ 833806 h 1491458"/>
                <a:gd name="connsiteX4" fmla="*/ 4394359 w 5553590"/>
                <a:gd name="connsiteY4" fmla="*/ 6 h 1491458"/>
                <a:gd name="connsiteX0" fmla="*/ 0 w 5530971"/>
                <a:gd name="connsiteY0" fmla="*/ 1491458 h 1491458"/>
                <a:gd name="connsiteX1" fmla="*/ 482406 w 5530971"/>
                <a:gd name="connsiteY1" fmla="*/ 1011559 h 1491458"/>
                <a:gd name="connsiteX2" fmla="*/ 3317544 w 5530971"/>
                <a:gd name="connsiteY2" fmla="*/ 981052 h 1491458"/>
                <a:gd name="connsiteX3" fmla="*/ 5496012 w 5530971"/>
                <a:gd name="connsiteY3" fmla="*/ 833806 h 1491458"/>
                <a:gd name="connsiteX4" fmla="*/ 4341386 w 5530971"/>
                <a:gd name="connsiteY4" fmla="*/ 6 h 1491458"/>
                <a:gd name="connsiteX0" fmla="*/ 0 w 5531769"/>
                <a:gd name="connsiteY0" fmla="*/ 1491458 h 1491458"/>
                <a:gd name="connsiteX1" fmla="*/ 482406 w 5531769"/>
                <a:gd name="connsiteY1" fmla="*/ 1011559 h 1491458"/>
                <a:gd name="connsiteX2" fmla="*/ 3302053 w 5531769"/>
                <a:gd name="connsiteY2" fmla="*/ 962278 h 1491458"/>
                <a:gd name="connsiteX3" fmla="*/ 5496012 w 5531769"/>
                <a:gd name="connsiteY3" fmla="*/ 833806 h 1491458"/>
                <a:gd name="connsiteX4" fmla="*/ 4341386 w 5531769"/>
                <a:gd name="connsiteY4" fmla="*/ 6 h 1491458"/>
                <a:gd name="connsiteX0" fmla="*/ 0 w 5531769"/>
                <a:gd name="connsiteY0" fmla="*/ 1491458 h 1491458"/>
                <a:gd name="connsiteX1" fmla="*/ 482406 w 5531769"/>
                <a:gd name="connsiteY1" fmla="*/ 1011559 h 1491458"/>
                <a:gd name="connsiteX2" fmla="*/ 3302053 w 5531769"/>
                <a:gd name="connsiteY2" fmla="*/ 962278 h 1491458"/>
                <a:gd name="connsiteX3" fmla="*/ 5496012 w 5531769"/>
                <a:gd name="connsiteY3" fmla="*/ 833806 h 1491458"/>
                <a:gd name="connsiteX4" fmla="*/ 4341386 w 5531769"/>
                <a:gd name="connsiteY4" fmla="*/ 6 h 1491458"/>
                <a:gd name="connsiteX0" fmla="*/ 0 w 5531769"/>
                <a:gd name="connsiteY0" fmla="*/ 1491458 h 1491458"/>
                <a:gd name="connsiteX1" fmla="*/ 482406 w 5531769"/>
                <a:gd name="connsiteY1" fmla="*/ 1011559 h 1491458"/>
                <a:gd name="connsiteX2" fmla="*/ 3302053 w 5531769"/>
                <a:gd name="connsiteY2" fmla="*/ 962278 h 1491458"/>
                <a:gd name="connsiteX3" fmla="*/ 5496012 w 5531769"/>
                <a:gd name="connsiteY3" fmla="*/ 833806 h 1491458"/>
                <a:gd name="connsiteX4" fmla="*/ 4341386 w 5531769"/>
                <a:gd name="connsiteY4" fmla="*/ 6 h 1491458"/>
                <a:gd name="connsiteX0" fmla="*/ 0 w 5501254"/>
                <a:gd name="connsiteY0" fmla="*/ 1491458 h 1491458"/>
                <a:gd name="connsiteX1" fmla="*/ 482406 w 5501254"/>
                <a:gd name="connsiteY1" fmla="*/ 1011559 h 1491458"/>
                <a:gd name="connsiteX2" fmla="*/ 3302053 w 5501254"/>
                <a:gd name="connsiteY2" fmla="*/ 962278 h 1491458"/>
                <a:gd name="connsiteX3" fmla="*/ 5496012 w 5501254"/>
                <a:gd name="connsiteY3" fmla="*/ 833806 h 1491458"/>
                <a:gd name="connsiteX4" fmla="*/ 4341386 w 5501254"/>
                <a:gd name="connsiteY4" fmla="*/ 6 h 149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254" h="1491458">
                  <a:moveTo>
                    <a:pt x="0" y="1491458"/>
                  </a:moveTo>
                  <a:cubicBezTo>
                    <a:pt x="11042" y="1326799"/>
                    <a:pt x="-67936" y="1099756"/>
                    <a:pt x="482406" y="1011559"/>
                  </a:cubicBezTo>
                  <a:cubicBezTo>
                    <a:pt x="1032748" y="923362"/>
                    <a:pt x="2414537" y="962615"/>
                    <a:pt x="3302053" y="962278"/>
                  </a:cubicBezTo>
                  <a:cubicBezTo>
                    <a:pt x="3934180" y="962038"/>
                    <a:pt x="5606729" y="1042298"/>
                    <a:pt x="5496012" y="833806"/>
                  </a:cubicBezTo>
                  <a:cubicBezTo>
                    <a:pt x="5405860" y="664040"/>
                    <a:pt x="5201636" y="-2288"/>
                    <a:pt x="4341386" y="6"/>
                  </a:cubicBezTo>
                </a:path>
              </a:pathLst>
            </a:custGeom>
            <a:ln w="38100" cmpd="sng">
              <a:solidFill>
                <a:srgbClr val="C00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solidFill>
                    <a:srgbClr val="000090"/>
                  </a:solidFill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5715000" y="4724400"/>
              <a:ext cx="1295400" cy="381000"/>
            </a:xfrm>
            <a:prstGeom prst="ellips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3505200" y="4724400"/>
              <a:ext cx="1295400" cy="381000"/>
            </a:xfrm>
            <a:prstGeom prst="ellips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981200" y="4572000"/>
            <a:ext cx="5029200" cy="457200"/>
            <a:chOff x="1981200" y="4572000"/>
            <a:chExt cx="5029200" cy="457200"/>
          </a:xfrm>
        </p:grpSpPr>
        <p:cxnSp>
          <p:nvCxnSpPr>
            <p:cNvPr id="42" name="Straight Arrow Connector 41"/>
            <p:cNvCxnSpPr>
              <a:stCxn id="40" idx="3"/>
            </p:cNvCxnSpPr>
            <p:nvPr/>
          </p:nvCxnSpPr>
          <p:spPr bwMode="auto">
            <a:xfrm>
              <a:off x="1981200" y="4572000"/>
              <a:ext cx="1752600" cy="304800"/>
            </a:xfrm>
            <a:prstGeom prst="straightConnector1">
              <a:avLst/>
            </a:prstGeom>
            <a:noFill/>
            <a:ln w="3810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3" name="Straight Arrow Connector 42"/>
            <p:cNvCxnSpPr>
              <a:stCxn id="40" idx="3"/>
              <a:endCxn id="47" idx="2"/>
            </p:cNvCxnSpPr>
            <p:nvPr/>
          </p:nvCxnSpPr>
          <p:spPr bwMode="auto">
            <a:xfrm>
              <a:off x="1981200" y="4572000"/>
              <a:ext cx="4038600" cy="342900"/>
            </a:xfrm>
            <a:prstGeom prst="straightConnector1">
              <a:avLst/>
            </a:prstGeom>
            <a:noFill/>
            <a:ln w="3810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6" name="Oval 45"/>
            <p:cNvSpPr/>
            <p:nvPr/>
          </p:nvSpPr>
          <p:spPr bwMode="auto">
            <a:xfrm>
              <a:off x="3581400" y="4800600"/>
              <a:ext cx="990600" cy="228600"/>
            </a:xfrm>
            <a:prstGeom prst="ellipse">
              <a:avLst/>
            </a:prstGeom>
            <a:noFill/>
            <a:ln w="3810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6019800" y="4800600"/>
              <a:ext cx="990600" cy="228600"/>
            </a:xfrm>
            <a:prstGeom prst="ellipse">
              <a:avLst/>
            </a:prstGeom>
            <a:noFill/>
            <a:ln w="3810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1003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Magnets under consideration or </a:t>
            </a:r>
            <a:br>
              <a:rPr lang="en-US" dirty="0" smtClean="0"/>
            </a:br>
            <a:r>
              <a:rPr lang="en-US" dirty="0" smtClean="0"/>
              <a:t>“The usual suspects”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24400"/>
          </a:xfrm>
        </p:spPr>
        <p:txBody>
          <a:bodyPr/>
          <a:lstStyle/>
          <a:p>
            <a:r>
              <a:rPr lang="en-US" dirty="0" smtClean="0"/>
              <a:t>Babar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CLEO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ZEUS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CDF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MEGA (Hall D)</a:t>
            </a:r>
          </a:p>
          <a:p>
            <a:r>
              <a:rPr lang="en-US" dirty="0" smtClean="0"/>
              <a:t>New Hall D design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 June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219200"/>
            <a:ext cx="1281723" cy="199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209800"/>
            <a:ext cx="1905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2362200"/>
            <a:ext cx="190500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38862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 Comparison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7892427"/>
              </p:ext>
            </p:extLst>
          </p:nvPr>
        </p:nvGraphicFramePr>
        <p:xfrm>
          <a:off x="457200" y="914400"/>
          <a:ext cx="8229600" cy="55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185420">
                <a:tc rowSpan="2">
                  <a:txBody>
                    <a:bodyPr/>
                    <a:lstStyle/>
                    <a:p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rgbClr val="000000"/>
                          </a:solidFill>
                        </a:rPr>
                        <a:t>BaBar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CLEO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ZEUS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CDF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Glue-X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New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54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Old SLAC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New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2296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Cryostat Inner Radius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150 cm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150 cm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86 cm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150 cm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Whatever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</a:rPr>
                        <a:t> we need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Length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345 cm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350cm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245cm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500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</a:rPr>
                        <a:t> cm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Central Field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1.49T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1.5T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1.8T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1.47T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Flux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</a:rPr>
                        <a:t> Return Iron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Yes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Yes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No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No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Cool Icon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Yes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Yes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Yes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No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No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Variation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</a:rPr>
                        <a:t> in Current density with z?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2x more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</a:rPr>
                        <a:t> in end than central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4.2% more 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</a:rPr>
                        <a:t>in end than central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40% more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</a:rPr>
                        <a:t> in end than central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No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Yes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Yes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Available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Probably Not??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Probably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Probably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Probably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One will be available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u="sng" dirty="0" smtClean="0">
                          <a:solidFill>
                            <a:srgbClr val="000090"/>
                          </a:solidFill>
                        </a:rPr>
                        <a:t>Wild 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guess--$5M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 June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collaboration meetings and plan of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410200"/>
          </a:xfrm>
        </p:spPr>
        <p:txBody>
          <a:bodyPr/>
          <a:lstStyle/>
          <a:p>
            <a:r>
              <a:rPr lang="en-US" dirty="0" smtClean="0"/>
              <a:t>Determine if any of the magnets will work</a:t>
            </a:r>
          </a:p>
          <a:p>
            <a:pPr lvl="1"/>
            <a:r>
              <a:rPr lang="en-US" dirty="0" smtClean="0"/>
              <a:t>Proof of principle for </a:t>
            </a:r>
            <a:r>
              <a:rPr lang="en-US" dirty="0" err="1" smtClean="0"/>
              <a:t>BaBar</a:t>
            </a:r>
            <a:r>
              <a:rPr lang="en-US" dirty="0" smtClean="0"/>
              <a:t> magnet from Eugene</a:t>
            </a:r>
          </a:p>
          <a:p>
            <a:pPr lvl="1"/>
            <a:r>
              <a:rPr lang="en-US" dirty="0" smtClean="0"/>
              <a:t>Worry:  Other magnets do not have current density gradient of </a:t>
            </a:r>
            <a:r>
              <a:rPr lang="en-US" dirty="0" err="1" smtClean="0"/>
              <a:t>BaBar</a:t>
            </a:r>
            <a:r>
              <a:rPr lang="en-US" dirty="0" smtClean="0"/>
              <a:t>—may cause acceptance problems</a:t>
            </a:r>
          </a:p>
          <a:p>
            <a:r>
              <a:rPr lang="en-US" dirty="0" smtClean="0"/>
              <a:t>Plan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Generate other magnets’ field maps with Poisson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Quick test of “Worry” above by looking at field integral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Check acceptance with Monte Carlo for these field maps</a:t>
            </a:r>
          </a:p>
          <a:p>
            <a:pPr marL="1257300" lvl="2" indent="-342900">
              <a:buFont typeface="+mj-lt"/>
              <a:buAutoNum type="alphaLcPeriod"/>
            </a:pPr>
            <a:r>
              <a:rPr lang="en-US" sz="1600" dirty="0" smtClean="0"/>
              <a:t>Switch to GEANT 4 Monte Carlo</a:t>
            </a:r>
          </a:p>
          <a:p>
            <a:pPr marL="1257300" lvl="2" indent="-342900">
              <a:buFont typeface="+mj-lt"/>
              <a:buAutoNum type="alphaLcPeriod"/>
            </a:pPr>
            <a:r>
              <a:rPr lang="en-US" sz="1600" dirty="0" smtClean="0"/>
              <a:t>Validate GEANT 4 Monte Carlo by comparison with Eugene’s GEANT 3 Monte Carlo of </a:t>
            </a:r>
            <a:r>
              <a:rPr lang="en-US" sz="1600" dirty="0" err="1" smtClean="0"/>
              <a:t>BaBar</a:t>
            </a:r>
            <a:endParaRPr lang="en-US" sz="1600" dirty="0" smtClean="0"/>
          </a:p>
          <a:p>
            <a:pPr marL="1257300" lvl="2" indent="-342900">
              <a:buFont typeface="+mj-lt"/>
              <a:buAutoNum type="alphaLcPeriod"/>
            </a:pPr>
            <a:r>
              <a:rPr lang="en-US" sz="1600" dirty="0" smtClean="0"/>
              <a:t>Generate baffle designs for alternate coils</a:t>
            </a:r>
          </a:p>
          <a:p>
            <a:pPr marL="1257300" lvl="2" indent="-342900">
              <a:buFont typeface="+mj-lt"/>
              <a:buAutoNum type="alphaLcPeriod"/>
            </a:pPr>
            <a:r>
              <a:rPr lang="en-US" sz="1600" dirty="0" smtClean="0"/>
              <a:t>Compare a Figure of Merit (after deciding what the FOM is)</a:t>
            </a:r>
          </a:p>
          <a:p>
            <a:pPr lvl="1"/>
            <a:endParaRPr lang="en-US" sz="1800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sz="1800" dirty="0" smtClean="0"/>
              <a:t>Decide which magnet to pursue and get it!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 June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146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since Last set of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410200"/>
          </a:xfrm>
        </p:spPr>
        <p:txBody>
          <a:bodyPr/>
          <a:lstStyle/>
          <a:p>
            <a:r>
              <a:rPr lang="en-US" dirty="0" smtClean="0"/>
              <a:t>Plan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Generate other magnets’ field maps </a:t>
            </a:r>
          </a:p>
          <a:p>
            <a:pPr marL="857250" lvl="2" indent="0">
              <a:buNone/>
            </a:pPr>
            <a:r>
              <a:rPr lang="en-US" sz="1600" dirty="0" smtClean="0"/>
              <a:t>with Poisson</a:t>
            </a:r>
          </a:p>
          <a:p>
            <a:pPr marL="857250" lvl="2" indent="0">
              <a:buNone/>
            </a:pPr>
            <a:endParaRPr lang="en-US" sz="1600" dirty="0" smtClean="0"/>
          </a:p>
          <a:p>
            <a:pPr marL="857250" lvl="2" indent="0">
              <a:buNone/>
            </a:pPr>
            <a:r>
              <a:rPr lang="en-US" sz="1600" dirty="0" smtClean="0"/>
              <a:t>Complete for </a:t>
            </a:r>
            <a:r>
              <a:rPr lang="en-US" sz="1600" dirty="0" err="1" smtClean="0"/>
              <a:t>BaBar</a:t>
            </a:r>
            <a:r>
              <a:rPr lang="en-US" sz="1600" dirty="0" smtClean="0"/>
              <a:t>, CLEO, CDF, ZEUS</a:t>
            </a: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 June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3749" t="42312" r="14556"/>
          <a:stretch/>
        </p:blipFill>
        <p:spPr>
          <a:xfrm>
            <a:off x="533400" y="4038600"/>
            <a:ext cx="4872151" cy="22051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5995" t="44060" r="16521"/>
          <a:stretch/>
        </p:blipFill>
        <p:spPr>
          <a:xfrm>
            <a:off x="4572000" y="2057400"/>
            <a:ext cx="4342037" cy="202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229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REIMER@8KFCIPPR198AEMHV" val="3763"/>
</p:tagLst>
</file>

<file path=ppt/theme/theme1.xml><?xml version="1.0" encoding="utf-8"?>
<a:theme xmlns:a="http://schemas.openxmlformats.org/drawingml/2006/main" name="Argonne_Blue">
  <a:themeElements>
    <a:clrScheme name="Custom 7">
      <a:dk1>
        <a:srgbClr val="616161"/>
      </a:dk1>
      <a:lt1>
        <a:srgbClr val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9D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Blue design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Blue design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Custom 11">
      <a:dk1>
        <a:srgbClr val="616161"/>
      </a:dk1>
      <a:lt1>
        <a:sysClr val="window" lastClr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4B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Argonne_Blue</Template>
  <TotalTime>963</TotalTime>
  <Words>1091</Words>
  <Application>Microsoft Macintosh PowerPoint</Application>
  <PresentationFormat>On-screen Show (4:3)</PresentationFormat>
  <Paragraphs>226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Argonne_Blue</vt:lpstr>
      <vt:lpstr>SoLID Magnet Options</vt:lpstr>
      <vt:lpstr>Magnet Principles</vt:lpstr>
      <vt:lpstr>Magnet Principles</vt:lpstr>
      <vt:lpstr>Magnet Principles</vt:lpstr>
      <vt:lpstr>Magnet Principles</vt:lpstr>
      <vt:lpstr>Magnets under consideration or  “The usual suspects”</vt:lpstr>
      <vt:lpstr>Magnet Comparison</vt:lpstr>
      <vt:lpstr>Last collaboration meetings and plan of action</vt:lpstr>
      <vt:lpstr>Progress since Last set of meetings</vt:lpstr>
      <vt:lpstr>Progress since Last set of meetings</vt:lpstr>
      <vt:lpstr>Progress since Last set of meetings</vt:lpstr>
      <vt:lpstr>Progress since Last set of meetings</vt:lpstr>
      <vt:lpstr>Conclusion</vt:lpstr>
    </vt:vector>
  </TitlesOfParts>
  <Company>Sony Electronics,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SoLID Magnet Options (and unstudied calorimeter thoughts)</dc:title>
  <dc:creator>reimer</dc:creator>
  <cp:lastModifiedBy>Paul E Reimer</cp:lastModifiedBy>
  <cp:revision>87</cp:revision>
  <dcterms:created xsi:type="dcterms:W3CDTF">2011-01-27T18:15:03Z</dcterms:created>
  <dcterms:modified xsi:type="dcterms:W3CDTF">2011-06-02T18:10:06Z</dcterms:modified>
</cp:coreProperties>
</file>