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8F5159-7D02-459E-99DF-BBA577A41D9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5561AB-769F-4847-B277-535F35A0469D}">
      <dgm:prSet phldrT="[Text]"/>
      <dgm:spPr/>
      <dgm:t>
        <a:bodyPr/>
        <a:lstStyle/>
        <a:p>
          <a:r>
            <a:rPr lang="en-US" dirty="0" smtClean="0"/>
            <a:t>TDCs/ADCs</a:t>
          </a:r>
          <a:endParaRPr lang="en-US" dirty="0"/>
        </a:p>
      </dgm:t>
    </dgm:pt>
    <dgm:pt modelId="{F411EE20-911C-4CCB-AED5-15B1B87A5999}" type="parTrans" cxnId="{96EE9982-9603-4840-A392-8232651E0462}">
      <dgm:prSet/>
      <dgm:spPr/>
      <dgm:t>
        <a:bodyPr/>
        <a:lstStyle/>
        <a:p>
          <a:endParaRPr lang="en-US"/>
        </a:p>
      </dgm:t>
    </dgm:pt>
    <dgm:pt modelId="{7AD48C01-C199-4861-BDBB-F39C026F6E5A}" type="sibTrans" cxnId="{96EE9982-9603-4840-A392-8232651E0462}">
      <dgm:prSet/>
      <dgm:spPr/>
      <dgm:t>
        <a:bodyPr/>
        <a:lstStyle/>
        <a:p>
          <a:endParaRPr lang="en-US"/>
        </a:p>
      </dgm:t>
    </dgm:pt>
    <dgm:pt modelId="{9A94ECE0-F51F-42F0-9573-E0494B8D30DD}">
      <dgm:prSet phldrT="[Text]"/>
      <dgm:spPr/>
      <dgm:t>
        <a:bodyPr/>
        <a:lstStyle/>
        <a:p>
          <a:r>
            <a:rPr lang="en-US" dirty="0" smtClean="0"/>
            <a:t>Responses from GEMs: ADCs and TDCs from </a:t>
          </a:r>
          <a:r>
            <a:rPr lang="en-US" dirty="0" smtClean="0"/>
            <a:t>readout strips</a:t>
          </a:r>
          <a:r>
            <a:rPr lang="en-US" dirty="0" smtClean="0"/>
            <a:t>.</a:t>
          </a:r>
          <a:endParaRPr lang="en-US" dirty="0"/>
        </a:p>
      </dgm:t>
    </dgm:pt>
    <dgm:pt modelId="{6FA2A3C2-390B-4D6D-A15F-7DF8AEC6E09A}" type="parTrans" cxnId="{2FE74F0A-9D6B-4E70-A32E-3BEFB753CC13}">
      <dgm:prSet/>
      <dgm:spPr/>
      <dgm:t>
        <a:bodyPr/>
        <a:lstStyle/>
        <a:p>
          <a:endParaRPr lang="en-US"/>
        </a:p>
      </dgm:t>
    </dgm:pt>
    <dgm:pt modelId="{FDC2275D-D003-4EF7-B99D-EB3071BC0D6E}" type="sibTrans" cxnId="{2FE74F0A-9D6B-4E70-A32E-3BEFB753CC13}">
      <dgm:prSet/>
      <dgm:spPr/>
      <dgm:t>
        <a:bodyPr/>
        <a:lstStyle/>
        <a:p>
          <a:endParaRPr lang="en-US"/>
        </a:p>
      </dgm:t>
    </dgm:pt>
    <dgm:pt modelId="{049EEB30-509F-4B81-8503-315999A597FB}">
      <dgm:prSet phldrT="[Text]"/>
      <dgm:spPr/>
      <dgm:t>
        <a:bodyPr/>
        <a:lstStyle/>
        <a:p>
          <a:r>
            <a:rPr lang="en-US" dirty="0" smtClean="0"/>
            <a:t>Hits</a:t>
          </a:r>
          <a:endParaRPr lang="en-US" dirty="0"/>
        </a:p>
      </dgm:t>
    </dgm:pt>
    <dgm:pt modelId="{B1F7022B-C8F2-4200-82CD-E03DF1EE140C}" type="parTrans" cxnId="{A2DABD00-4DE1-49F5-AD5C-69B4A6DEEDBB}">
      <dgm:prSet/>
      <dgm:spPr/>
      <dgm:t>
        <a:bodyPr/>
        <a:lstStyle/>
        <a:p>
          <a:endParaRPr lang="en-US"/>
        </a:p>
      </dgm:t>
    </dgm:pt>
    <dgm:pt modelId="{822DC0BD-973A-4E82-AE09-7D774CD0D9BF}" type="sibTrans" cxnId="{A2DABD00-4DE1-49F5-AD5C-69B4A6DEEDBB}">
      <dgm:prSet/>
      <dgm:spPr/>
      <dgm:t>
        <a:bodyPr/>
        <a:lstStyle/>
        <a:p>
          <a:endParaRPr lang="en-US"/>
        </a:p>
      </dgm:t>
    </dgm:pt>
    <dgm:pt modelId="{1CC5F8BB-939A-4250-9B2B-27A60930A069}">
      <dgm:prSet phldrT="[Text]"/>
      <dgm:spPr/>
      <dgm:t>
        <a:bodyPr/>
        <a:lstStyle/>
        <a:p>
          <a:r>
            <a:rPr lang="en-US" dirty="0" smtClean="0"/>
            <a:t>Formed from strips, include both </a:t>
          </a:r>
          <a:r>
            <a:rPr lang="en-US" dirty="0" smtClean="0"/>
            <a:t>real </a:t>
          </a:r>
          <a:r>
            <a:rPr lang="en-US" dirty="0" smtClean="0"/>
            <a:t>and false </a:t>
          </a:r>
          <a:r>
            <a:rPr lang="en-US" dirty="0" smtClean="0"/>
            <a:t>hits.</a:t>
          </a:r>
          <a:endParaRPr lang="en-US" dirty="0"/>
        </a:p>
      </dgm:t>
    </dgm:pt>
    <dgm:pt modelId="{8C486851-1410-40C1-B2EE-6EF986CA7B61}" type="parTrans" cxnId="{3670E33B-1A01-42C3-A19C-2DB1E885FB95}">
      <dgm:prSet/>
      <dgm:spPr/>
      <dgm:t>
        <a:bodyPr/>
        <a:lstStyle/>
        <a:p>
          <a:endParaRPr lang="en-US"/>
        </a:p>
      </dgm:t>
    </dgm:pt>
    <dgm:pt modelId="{DF275151-421A-4C9A-BF7F-414FC5F98BEC}" type="sibTrans" cxnId="{3670E33B-1A01-42C3-A19C-2DB1E885FB95}">
      <dgm:prSet/>
      <dgm:spPr/>
      <dgm:t>
        <a:bodyPr/>
        <a:lstStyle/>
        <a:p>
          <a:endParaRPr lang="en-US"/>
        </a:p>
      </dgm:t>
    </dgm:pt>
    <dgm:pt modelId="{D8676DD6-4C84-41D9-8295-0E40C9D4E20E}">
      <dgm:prSet phldrT="[Text]"/>
      <dgm:spPr/>
      <dgm:t>
        <a:bodyPr/>
        <a:lstStyle/>
        <a:p>
          <a:r>
            <a:rPr lang="en-US" dirty="0" smtClean="0"/>
            <a:t>False </a:t>
          </a:r>
          <a:r>
            <a:rPr lang="en-US" dirty="0" smtClean="0"/>
            <a:t>hits </a:t>
          </a:r>
          <a:r>
            <a:rPr lang="en-US" dirty="0" smtClean="0"/>
            <a:t>will be reduced by </a:t>
          </a:r>
          <a:r>
            <a:rPr lang="en-US" dirty="0" smtClean="0">
              <a:solidFill>
                <a:srgbClr val="FF0000"/>
              </a:solidFill>
            </a:rPr>
            <a:t>a factor of 3-5 </a:t>
          </a:r>
          <a:r>
            <a:rPr lang="en-US" dirty="0" smtClean="0"/>
            <a:t>from </a:t>
          </a:r>
          <a:r>
            <a:rPr lang="en-US" dirty="0" smtClean="0"/>
            <a:t>matching amplitudes</a:t>
          </a:r>
          <a:endParaRPr lang="en-US" dirty="0"/>
        </a:p>
      </dgm:t>
    </dgm:pt>
    <dgm:pt modelId="{6672B8F1-5402-4F1B-8975-84EB43D41B79}" type="parTrans" cxnId="{BA7BD082-0E4E-4156-A121-133D864F33BE}">
      <dgm:prSet/>
      <dgm:spPr/>
      <dgm:t>
        <a:bodyPr/>
        <a:lstStyle/>
        <a:p>
          <a:endParaRPr lang="en-US"/>
        </a:p>
      </dgm:t>
    </dgm:pt>
    <dgm:pt modelId="{61250BCC-39B3-4996-B3A9-77000DEE3132}" type="sibTrans" cxnId="{BA7BD082-0E4E-4156-A121-133D864F33BE}">
      <dgm:prSet/>
      <dgm:spPr/>
      <dgm:t>
        <a:bodyPr/>
        <a:lstStyle/>
        <a:p>
          <a:endParaRPr lang="en-US"/>
        </a:p>
      </dgm:t>
    </dgm:pt>
    <dgm:pt modelId="{491F4F83-FB6F-4775-8558-9B711A33B158}">
      <dgm:prSet phldrT="[Text]"/>
      <dgm:spPr/>
      <dgm:t>
        <a:bodyPr/>
        <a:lstStyle/>
        <a:p>
          <a:r>
            <a:rPr lang="en-US" dirty="0" smtClean="0"/>
            <a:t>Tracking</a:t>
          </a:r>
          <a:endParaRPr lang="en-US" dirty="0"/>
        </a:p>
      </dgm:t>
    </dgm:pt>
    <dgm:pt modelId="{34A9433C-5BD5-4F47-8BE8-BE9371EC66D7}" type="parTrans" cxnId="{DB30C02C-0D09-48C4-A484-4F26111F3A6C}">
      <dgm:prSet/>
      <dgm:spPr/>
      <dgm:t>
        <a:bodyPr/>
        <a:lstStyle/>
        <a:p>
          <a:endParaRPr lang="en-US"/>
        </a:p>
      </dgm:t>
    </dgm:pt>
    <dgm:pt modelId="{1AD13E9C-2110-4B92-943B-8CA1167CF8F6}" type="sibTrans" cxnId="{DB30C02C-0D09-48C4-A484-4F26111F3A6C}">
      <dgm:prSet/>
      <dgm:spPr/>
      <dgm:t>
        <a:bodyPr/>
        <a:lstStyle/>
        <a:p>
          <a:endParaRPr lang="en-US"/>
        </a:p>
      </dgm:t>
    </dgm:pt>
    <dgm:pt modelId="{4C78C3D9-2DCE-4AA1-A07E-5C19C949B58D}">
      <dgm:prSet phldrT="[Text]" custT="1"/>
      <dgm:spPr/>
      <dgm:t>
        <a:bodyPr/>
        <a:lstStyle/>
        <a:p>
          <a:r>
            <a:rPr lang="en-US" sz="1700" dirty="0" smtClean="0"/>
            <a:t>Progressive Tracking is a </a:t>
          </a:r>
          <a:r>
            <a:rPr lang="en-US" sz="1600" b="1" dirty="0" smtClean="0">
              <a:solidFill>
                <a:srgbClr val="FF0000"/>
              </a:solidFill>
            </a:rPr>
            <a:t>black box</a:t>
          </a:r>
          <a:r>
            <a:rPr lang="en-US" sz="1700" dirty="0" smtClean="0"/>
            <a:t>: starts from hits of </a:t>
          </a:r>
          <a:r>
            <a:rPr lang="en-US" sz="1700" dirty="0" smtClean="0"/>
            <a:t>detectors, </a:t>
          </a:r>
          <a:r>
            <a:rPr lang="en-US" sz="1700" dirty="0" smtClean="0"/>
            <a:t>output is tracks</a:t>
          </a:r>
          <a:endParaRPr lang="en-US" sz="1700" dirty="0"/>
        </a:p>
      </dgm:t>
    </dgm:pt>
    <dgm:pt modelId="{B4FA4EE0-E3B5-414D-93D4-7AE42CD90A3E}" type="parTrans" cxnId="{9C6A1762-1F58-463D-AB99-FEB22260356D}">
      <dgm:prSet/>
      <dgm:spPr/>
      <dgm:t>
        <a:bodyPr/>
        <a:lstStyle/>
        <a:p>
          <a:endParaRPr lang="en-US"/>
        </a:p>
      </dgm:t>
    </dgm:pt>
    <dgm:pt modelId="{DFFAA892-0B8F-477D-97F5-300C159EDC43}" type="sibTrans" cxnId="{9C6A1762-1F58-463D-AB99-FEB22260356D}">
      <dgm:prSet/>
      <dgm:spPr/>
      <dgm:t>
        <a:bodyPr/>
        <a:lstStyle/>
        <a:p>
          <a:endParaRPr lang="en-US"/>
        </a:p>
      </dgm:t>
    </dgm:pt>
    <dgm:pt modelId="{4E13DE7E-B0E6-4A59-9800-F9494E369AFF}">
      <dgm:prSet phldrT="[Text]"/>
      <dgm:spPr/>
      <dgm:t>
        <a:bodyPr/>
        <a:lstStyle/>
        <a:p>
          <a:r>
            <a:rPr lang="en-US" sz="1700" dirty="0" smtClean="0"/>
            <a:t>Can be used when the trajectory is not linear.</a:t>
          </a:r>
          <a:endParaRPr lang="en-US" sz="1700" dirty="0"/>
        </a:p>
      </dgm:t>
    </dgm:pt>
    <dgm:pt modelId="{C6F1BCBB-E502-45EF-9528-A505B06C1744}" type="parTrans" cxnId="{86EA62F1-7620-4923-BB71-14DB38241B2B}">
      <dgm:prSet/>
      <dgm:spPr/>
      <dgm:t>
        <a:bodyPr/>
        <a:lstStyle/>
        <a:p>
          <a:endParaRPr lang="en-US"/>
        </a:p>
      </dgm:t>
    </dgm:pt>
    <dgm:pt modelId="{5E02BA48-FEC8-451D-9964-53ACB62B6412}" type="sibTrans" cxnId="{86EA62F1-7620-4923-BB71-14DB38241B2B}">
      <dgm:prSet/>
      <dgm:spPr/>
      <dgm:t>
        <a:bodyPr/>
        <a:lstStyle/>
        <a:p>
          <a:endParaRPr lang="en-US"/>
        </a:p>
      </dgm:t>
    </dgm:pt>
    <dgm:pt modelId="{B46BC3B5-3069-4B8A-B607-0E1FE5B50C55}">
      <dgm:prSet phldrT="[Text]"/>
      <dgm:spPr>
        <a:scene3d>
          <a:camera prst="orthographicFront">
            <a:rot lat="0" lon="0" rev="0"/>
          </a:camera>
          <a:lightRig rig="threePt" dir="t"/>
        </a:scene3d>
        <a:sp3d/>
      </dgm:spPr>
      <dgm:t>
        <a:bodyPr/>
        <a:lstStyle/>
        <a:p>
          <a:r>
            <a:rPr lang="en-US" dirty="0" smtClean="0"/>
            <a:t>Other Detectors</a:t>
          </a:r>
          <a:endParaRPr lang="en-US" dirty="0"/>
        </a:p>
      </dgm:t>
    </dgm:pt>
    <dgm:pt modelId="{CD666847-DAEF-4C63-8C5D-C9A072853C85}" type="parTrans" cxnId="{0BD850EF-3373-4A0F-B82F-F4CCDFE60902}">
      <dgm:prSet/>
      <dgm:spPr/>
      <dgm:t>
        <a:bodyPr/>
        <a:lstStyle/>
        <a:p>
          <a:endParaRPr lang="en-US"/>
        </a:p>
      </dgm:t>
    </dgm:pt>
    <dgm:pt modelId="{CC6F46B6-7C81-4009-8963-31491F26A0FD}" type="sibTrans" cxnId="{0BD850EF-3373-4A0F-B82F-F4CCDFE60902}">
      <dgm:prSet/>
      <dgm:spPr/>
      <dgm:t>
        <a:bodyPr/>
        <a:lstStyle/>
        <a:p>
          <a:endParaRPr lang="en-US"/>
        </a:p>
      </dgm:t>
    </dgm:pt>
    <dgm:pt modelId="{A3332B00-F6E3-48A7-8AB5-6FCC96768041}">
      <dgm:prSet phldrT="[Text]"/>
      <dgm:spPr/>
      <dgm:t>
        <a:bodyPr/>
        <a:lstStyle/>
        <a:p>
          <a:r>
            <a:rPr lang="en-US" dirty="0" smtClean="0"/>
            <a:t>Hits </a:t>
          </a:r>
          <a:r>
            <a:rPr lang="en-US" dirty="0" smtClean="0"/>
            <a:t>from other detectors can also be added </a:t>
          </a:r>
          <a:r>
            <a:rPr lang="en-US" dirty="0" smtClean="0"/>
            <a:t>into </a:t>
          </a:r>
          <a:r>
            <a:rPr lang="en-US" dirty="0" smtClean="0"/>
            <a:t>progressive </a:t>
          </a:r>
          <a:r>
            <a:rPr lang="en-US" dirty="0" smtClean="0"/>
            <a:t>tracking</a:t>
          </a:r>
          <a:endParaRPr lang="en-US" dirty="0"/>
        </a:p>
      </dgm:t>
    </dgm:pt>
    <dgm:pt modelId="{7DF22FFF-76DF-4395-88FE-0F38D6DF1977}" type="parTrans" cxnId="{A578CC86-B63E-4CA3-B2FB-50050AA278AA}">
      <dgm:prSet/>
      <dgm:spPr/>
      <dgm:t>
        <a:bodyPr/>
        <a:lstStyle/>
        <a:p>
          <a:endParaRPr lang="en-US"/>
        </a:p>
      </dgm:t>
    </dgm:pt>
    <dgm:pt modelId="{8AD81655-C2E8-41E6-A02C-A842B7BB05F4}" type="sibTrans" cxnId="{A578CC86-B63E-4CA3-B2FB-50050AA278AA}">
      <dgm:prSet/>
      <dgm:spPr/>
      <dgm:t>
        <a:bodyPr/>
        <a:lstStyle/>
        <a:p>
          <a:endParaRPr lang="en-US"/>
        </a:p>
      </dgm:t>
    </dgm:pt>
    <dgm:pt modelId="{8684A7F5-190C-48A3-BA56-C2DEFBFC74F5}">
      <dgm:prSet phldrT="[Text]"/>
      <dgm:spPr/>
      <dgm:t>
        <a:bodyPr/>
        <a:lstStyle/>
        <a:p>
          <a:r>
            <a:rPr lang="en-US" dirty="0" smtClean="0"/>
            <a:t>Help to reduce false tracks (Optional).</a:t>
          </a:r>
          <a:endParaRPr lang="en-US" dirty="0"/>
        </a:p>
      </dgm:t>
    </dgm:pt>
    <dgm:pt modelId="{6DF79FF9-CEB3-4C14-8E67-886913662099}" type="parTrans" cxnId="{63A22535-E230-4A07-B513-4A393481FAB2}">
      <dgm:prSet/>
      <dgm:spPr/>
      <dgm:t>
        <a:bodyPr/>
        <a:lstStyle/>
        <a:p>
          <a:endParaRPr lang="en-US"/>
        </a:p>
      </dgm:t>
    </dgm:pt>
    <dgm:pt modelId="{2A7D1BFE-2F6E-46A0-B828-D9B1A3B254F6}" type="sibTrans" cxnId="{63A22535-E230-4A07-B513-4A393481FAB2}">
      <dgm:prSet/>
      <dgm:spPr/>
      <dgm:t>
        <a:bodyPr/>
        <a:lstStyle/>
        <a:p>
          <a:endParaRPr lang="en-US"/>
        </a:p>
      </dgm:t>
    </dgm:pt>
    <dgm:pt modelId="{BF5861EE-FB68-4A9A-B7B4-5F9346DADAF4}">
      <dgm:prSet phldrT="[Text]"/>
      <dgm:spPr/>
      <dgm:t>
        <a:bodyPr/>
        <a:lstStyle/>
        <a:p>
          <a:r>
            <a:rPr lang="en-US" dirty="0" smtClean="0"/>
            <a:t>Times and Amplitudes </a:t>
          </a:r>
          <a:r>
            <a:rPr lang="en-US" dirty="0" smtClean="0"/>
            <a:t>to match </a:t>
          </a:r>
          <a:r>
            <a:rPr lang="en-US" dirty="0" smtClean="0"/>
            <a:t>hit</a:t>
          </a:r>
          <a:endParaRPr lang="en-US" dirty="0"/>
        </a:p>
      </dgm:t>
    </dgm:pt>
    <dgm:pt modelId="{3669E20B-BE10-40E0-8980-11ACE8D9AB34}" type="sibTrans" cxnId="{71002C3D-C978-4EB6-A191-B3A70D79DBAE}">
      <dgm:prSet/>
      <dgm:spPr/>
      <dgm:t>
        <a:bodyPr/>
        <a:lstStyle/>
        <a:p>
          <a:endParaRPr lang="en-US"/>
        </a:p>
      </dgm:t>
    </dgm:pt>
    <dgm:pt modelId="{057069E7-4D98-4A80-B792-BC62D7FFADF1}" type="parTrans" cxnId="{71002C3D-C978-4EB6-A191-B3A70D79DBAE}">
      <dgm:prSet/>
      <dgm:spPr/>
      <dgm:t>
        <a:bodyPr/>
        <a:lstStyle/>
        <a:p>
          <a:endParaRPr lang="en-US"/>
        </a:p>
      </dgm:t>
    </dgm:pt>
    <dgm:pt modelId="{789E18BE-93D8-4AE7-9A92-708DB62540B3}" type="pres">
      <dgm:prSet presAssocID="{948F5159-7D02-459E-99DF-BBA577A41D9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9437CC-44DA-44DA-8583-8E52328A5C51}" type="pres">
      <dgm:prSet presAssocID="{175561AB-769F-4847-B277-535F35A0469D}" presName="composite" presStyleCnt="0"/>
      <dgm:spPr/>
    </dgm:pt>
    <dgm:pt modelId="{7EC3C1D2-1E30-412C-B4D9-6FE9250AAE49}" type="pres">
      <dgm:prSet presAssocID="{175561AB-769F-4847-B277-535F35A0469D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0FFB2-2876-4BA0-B5AA-D31D89450F23}" type="pres">
      <dgm:prSet presAssocID="{175561AB-769F-4847-B277-535F35A0469D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DB2EBE-4B62-4D91-8A20-C9ADB1036DC1}" type="pres">
      <dgm:prSet presAssocID="{7AD48C01-C199-4861-BDBB-F39C026F6E5A}" presName="sp" presStyleCnt="0"/>
      <dgm:spPr/>
    </dgm:pt>
    <dgm:pt modelId="{B723E4A2-1210-47F7-A684-55DCD4CA3BE4}" type="pres">
      <dgm:prSet presAssocID="{049EEB30-509F-4B81-8503-315999A597FB}" presName="composite" presStyleCnt="0"/>
      <dgm:spPr/>
    </dgm:pt>
    <dgm:pt modelId="{B97076CA-D327-4A06-9874-66599EDF9FB3}" type="pres">
      <dgm:prSet presAssocID="{049EEB30-509F-4B81-8503-315999A597FB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09BEF5-66B6-4141-B3A4-F22FE4B95C3F}" type="pres">
      <dgm:prSet presAssocID="{049EEB30-509F-4B81-8503-315999A597FB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B3E681-89BE-45AE-818C-6BC8AA59B6F5}" type="pres">
      <dgm:prSet presAssocID="{822DC0BD-973A-4E82-AE09-7D774CD0D9BF}" presName="sp" presStyleCnt="0"/>
      <dgm:spPr/>
    </dgm:pt>
    <dgm:pt modelId="{9FE34358-2D46-4834-BB0C-6E4705C50AD0}" type="pres">
      <dgm:prSet presAssocID="{491F4F83-FB6F-4775-8558-9B711A33B158}" presName="composite" presStyleCnt="0"/>
      <dgm:spPr/>
    </dgm:pt>
    <dgm:pt modelId="{1B99DF66-5170-4459-A645-AF1FF2743F7F}" type="pres">
      <dgm:prSet presAssocID="{491F4F83-FB6F-4775-8558-9B711A33B158}" presName="parentText" presStyleLbl="alignNode1" presStyleIdx="2" presStyleCnt="4" custLinFactNeighborX="0" custLinFactNeighborY="8904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677BB5-CDA1-4FEE-A58D-F5DB380DCD68}" type="pres">
      <dgm:prSet presAssocID="{491F4F83-FB6F-4775-8558-9B711A33B158}" presName="descendantText" presStyleLbl="alignAcc1" presStyleIdx="2" presStyleCnt="4" custLinFactY="36986" custLinFactNeighborX="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050FE9-9547-4AEC-AFFA-38F946D50FB2}" type="pres">
      <dgm:prSet presAssocID="{1AD13E9C-2110-4B92-943B-8CA1167CF8F6}" presName="sp" presStyleCnt="0"/>
      <dgm:spPr/>
    </dgm:pt>
    <dgm:pt modelId="{0CED02BC-40B3-42B0-AB03-9875D801E024}" type="pres">
      <dgm:prSet presAssocID="{B46BC3B5-3069-4B8A-B607-0E1FE5B50C55}" presName="composite" presStyleCnt="0"/>
      <dgm:spPr/>
    </dgm:pt>
    <dgm:pt modelId="{1450CC46-CF04-4D4C-8B28-2FF5D39B10BE}" type="pres">
      <dgm:prSet presAssocID="{B46BC3B5-3069-4B8A-B607-0E1FE5B50C55}" presName="parentText" presStyleLbl="alignNode1" presStyleIdx="3" presStyleCnt="4" custAng="0" custLinFactNeighborX="-3" custLinFactNeighborY="-8960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78DB12-EE2A-413D-845B-0A59591575A5}" type="pres">
      <dgm:prSet presAssocID="{B46BC3B5-3069-4B8A-B607-0E1FE5B50C55}" presName="descendantText" presStyleLbl="alignAcc1" presStyleIdx="3" presStyleCnt="4" custLinFactY="-37852" custLinFactNeighborX="-56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D21AA6-A5B3-4B16-AB74-FB5B5EC0E80D}" type="presOf" srcId="{491F4F83-FB6F-4775-8558-9B711A33B158}" destId="{1B99DF66-5170-4459-A645-AF1FF2743F7F}" srcOrd="0" destOrd="0" presId="urn:microsoft.com/office/officeart/2005/8/layout/chevron2"/>
    <dgm:cxn modelId="{A2DABD00-4DE1-49F5-AD5C-69B4A6DEEDBB}" srcId="{948F5159-7D02-459E-99DF-BBA577A41D96}" destId="{049EEB30-509F-4B81-8503-315999A597FB}" srcOrd="1" destOrd="0" parTransId="{B1F7022B-C8F2-4200-82CD-E03DF1EE140C}" sibTransId="{822DC0BD-973A-4E82-AE09-7D774CD0D9BF}"/>
    <dgm:cxn modelId="{7CD00742-9634-4A49-A080-B7B5D6B3610B}" type="presOf" srcId="{8684A7F5-190C-48A3-BA56-C2DEFBFC74F5}" destId="{7078DB12-EE2A-413D-845B-0A59591575A5}" srcOrd="0" destOrd="1" presId="urn:microsoft.com/office/officeart/2005/8/layout/chevron2"/>
    <dgm:cxn modelId="{299F3A55-E5FA-44CC-9D26-F7290B11AF02}" type="presOf" srcId="{049EEB30-509F-4B81-8503-315999A597FB}" destId="{B97076CA-D327-4A06-9874-66599EDF9FB3}" srcOrd="0" destOrd="0" presId="urn:microsoft.com/office/officeart/2005/8/layout/chevron2"/>
    <dgm:cxn modelId="{3670E33B-1A01-42C3-A19C-2DB1E885FB95}" srcId="{049EEB30-509F-4B81-8503-315999A597FB}" destId="{1CC5F8BB-939A-4250-9B2B-27A60930A069}" srcOrd="0" destOrd="0" parTransId="{8C486851-1410-40C1-B2EE-6EF986CA7B61}" sibTransId="{DF275151-421A-4C9A-BF7F-414FC5F98BEC}"/>
    <dgm:cxn modelId="{626772ED-0998-49C2-8399-614124B4B629}" type="presOf" srcId="{4E13DE7E-B0E6-4A59-9800-F9494E369AFF}" destId="{63677BB5-CDA1-4FEE-A58D-F5DB380DCD68}" srcOrd="0" destOrd="1" presId="urn:microsoft.com/office/officeart/2005/8/layout/chevron2"/>
    <dgm:cxn modelId="{A8D0B80D-6FC1-4C7D-82D8-61FEE600F472}" type="presOf" srcId="{9A94ECE0-F51F-42F0-9573-E0494B8D30DD}" destId="{1140FFB2-2876-4BA0-B5AA-D31D89450F23}" srcOrd="0" destOrd="0" presId="urn:microsoft.com/office/officeart/2005/8/layout/chevron2"/>
    <dgm:cxn modelId="{63A22535-E230-4A07-B513-4A393481FAB2}" srcId="{B46BC3B5-3069-4B8A-B607-0E1FE5B50C55}" destId="{8684A7F5-190C-48A3-BA56-C2DEFBFC74F5}" srcOrd="1" destOrd="0" parTransId="{6DF79FF9-CEB3-4C14-8E67-886913662099}" sibTransId="{2A7D1BFE-2F6E-46A0-B828-D9B1A3B254F6}"/>
    <dgm:cxn modelId="{A578CC86-B63E-4CA3-B2FB-50050AA278AA}" srcId="{B46BC3B5-3069-4B8A-B607-0E1FE5B50C55}" destId="{A3332B00-F6E3-48A7-8AB5-6FCC96768041}" srcOrd="0" destOrd="0" parTransId="{7DF22FFF-76DF-4395-88FE-0F38D6DF1977}" sibTransId="{8AD81655-C2E8-41E6-A02C-A842B7BB05F4}"/>
    <dgm:cxn modelId="{2FE74F0A-9D6B-4E70-A32E-3BEFB753CC13}" srcId="{175561AB-769F-4847-B277-535F35A0469D}" destId="{9A94ECE0-F51F-42F0-9573-E0494B8D30DD}" srcOrd="0" destOrd="0" parTransId="{6FA2A3C2-390B-4D6D-A15F-7DF8AEC6E09A}" sibTransId="{FDC2275D-D003-4EF7-B99D-EB3071BC0D6E}"/>
    <dgm:cxn modelId="{71002C3D-C978-4EB6-A191-B3A70D79DBAE}" srcId="{175561AB-769F-4847-B277-535F35A0469D}" destId="{BF5861EE-FB68-4A9A-B7B4-5F9346DADAF4}" srcOrd="1" destOrd="0" parTransId="{057069E7-4D98-4A80-B792-BC62D7FFADF1}" sibTransId="{3669E20B-BE10-40E0-8980-11ACE8D9AB34}"/>
    <dgm:cxn modelId="{255B72FC-8432-4E4F-8F64-F5C9D71F7B0F}" type="presOf" srcId="{1CC5F8BB-939A-4250-9B2B-27A60930A069}" destId="{5209BEF5-66B6-4141-B3A4-F22FE4B95C3F}" srcOrd="0" destOrd="0" presId="urn:microsoft.com/office/officeart/2005/8/layout/chevron2"/>
    <dgm:cxn modelId="{59138295-D253-4E52-9CC9-8D5A50B7E9D7}" type="presOf" srcId="{B46BC3B5-3069-4B8A-B607-0E1FE5B50C55}" destId="{1450CC46-CF04-4D4C-8B28-2FF5D39B10BE}" srcOrd="0" destOrd="0" presId="urn:microsoft.com/office/officeart/2005/8/layout/chevron2"/>
    <dgm:cxn modelId="{9C6A1762-1F58-463D-AB99-FEB22260356D}" srcId="{491F4F83-FB6F-4775-8558-9B711A33B158}" destId="{4C78C3D9-2DCE-4AA1-A07E-5C19C949B58D}" srcOrd="0" destOrd="0" parTransId="{B4FA4EE0-E3B5-414D-93D4-7AE42CD90A3E}" sibTransId="{DFFAA892-0B8F-477D-97F5-300C159EDC43}"/>
    <dgm:cxn modelId="{DB30C02C-0D09-48C4-A484-4F26111F3A6C}" srcId="{948F5159-7D02-459E-99DF-BBA577A41D96}" destId="{491F4F83-FB6F-4775-8558-9B711A33B158}" srcOrd="2" destOrd="0" parTransId="{34A9433C-5BD5-4F47-8BE8-BE9371EC66D7}" sibTransId="{1AD13E9C-2110-4B92-943B-8CA1167CF8F6}"/>
    <dgm:cxn modelId="{0BD850EF-3373-4A0F-B82F-F4CCDFE60902}" srcId="{948F5159-7D02-459E-99DF-BBA577A41D96}" destId="{B46BC3B5-3069-4B8A-B607-0E1FE5B50C55}" srcOrd="3" destOrd="0" parTransId="{CD666847-DAEF-4C63-8C5D-C9A072853C85}" sibTransId="{CC6F46B6-7C81-4009-8963-31491F26A0FD}"/>
    <dgm:cxn modelId="{BA7BD082-0E4E-4156-A121-133D864F33BE}" srcId="{049EEB30-509F-4B81-8503-315999A597FB}" destId="{D8676DD6-4C84-41D9-8295-0E40C9D4E20E}" srcOrd="1" destOrd="0" parTransId="{6672B8F1-5402-4F1B-8975-84EB43D41B79}" sibTransId="{61250BCC-39B3-4996-B3A9-77000DEE3132}"/>
    <dgm:cxn modelId="{96EE9982-9603-4840-A392-8232651E0462}" srcId="{948F5159-7D02-459E-99DF-BBA577A41D96}" destId="{175561AB-769F-4847-B277-535F35A0469D}" srcOrd="0" destOrd="0" parTransId="{F411EE20-911C-4CCB-AED5-15B1B87A5999}" sibTransId="{7AD48C01-C199-4861-BDBB-F39C026F6E5A}"/>
    <dgm:cxn modelId="{0137A30A-3B63-40BF-83F4-B52158C865EE}" type="presOf" srcId="{175561AB-769F-4847-B277-535F35A0469D}" destId="{7EC3C1D2-1E30-412C-B4D9-6FE9250AAE49}" srcOrd="0" destOrd="0" presId="urn:microsoft.com/office/officeart/2005/8/layout/chevron2"/>
    <dgm:cxn modelId="{FA59F1D2-C293-430D-88E4-38D6B1A4EBCA}" type="presOf" srcId="{D8676DD6-4C84-41D9-8295-0E40C9D4E20E}" destId="{5209BEF5-66B6-4141-B3A4-F22FE4B95C3F}" srcOrd="0" destOrd="1" presId="urn:microsoft.com/office/officeart/2005/8/layout/chevron2"/>
    <dgm:cxn modelId="{CF2A2A2D-1974-4CB0-B688-E46988FCD4EB}" type="presOf" srcId="{A3332B00-F6E3-48A7-8AB5-6FCC96768041}" destId="{7078DB12-EE2A-413D-845B-0A59591575A5}" srcOrd="0" destOrd="0" presId="urn:microsoft.com/office/officeart/2005/8/layout/chevron2"/>
    <dgm:cxn modelId="{873740D4-A230-4CFA-9015-0AE0AAA1ADC8}" type="presOf" srcId="{4C78C3D9-2DCE-4AA1-A07E-5C19C949B58D}" destId="{63677BB5-CDA1-4FEE-A58D-F5DB380DCD68}" srcOrd="0" destOrd="0" presId="urn:microsoft.com/office/officeart/2005/8/layout/chevron2"/>
    <dgm:cxn modelId="{DEF6C4B0-21D0-4B54-BD38-4082B584A1EF}" type="presOf" srcId="{948F5159-7D02-459E-99DF-BBA577A41D96}" destId="{789E18BE-93D8-4AE7-9A92-708DB62540B3}" srcOrd="0" destOrd="0" presId="urn:microsoft.com/office/officeart/2005/8/layout/chevron2"/>
    <dgm:cxn modelId="{A2DDCAAD-4C7E-47EA-B5BE-4F58CBA18405}" type="presOf" srcId="{BF5861EE-FB68-4A9A-B7B4-5F9346DADAF4}" destId="{1140FFB2-2876-4BA0-B5AA-D31D89450F23}" srcOrd="0" destOrd="1" presId="urn:microsoft.com/office/officeart/2005/8/layout/chevron2"/>
    <dgm:cxn modelId="{86EA62F1-7620-4923-BB71-14DB38241B2B}" srcId="{491F4F83-FB6F-4775-8558-9B711A33B158}" destId="{4E13DE7E-B0E6-4A59-9800-F9494E369AFF}" srcOrd="1" destOrd="0" parTransId="{C6F1BCBB-E502-45EF-9528-A505B06C1744}" sibTransId="{5E02BA48-FEC8-451D-9964-53ACB62B6412}"/>
    <dgm:cxn modelId="{AA5D5E08-1E41-48A5-87A9-5BD9A11A35AD}" type="presParOf" srcId="{789E18BE-93D8-4AE7-9A92-708DB62540B3}" destId="{F69437CC-44DA-44DA-8583-8E52328A5C51}" srcOrd="0" destOrd="0" presId="urn:microsoft.com/office/officeart/2005/8/layout/chevron2"/>
    <dgm:cxn modelId="{0E7943C7-5972-4B87-AF51-1823028DC66B}" type="presParOf" srcId="{F69437CC-44DA-44DA-8583-8E52328A5C51}" destId="{7EC3C1D2-1E30-412C-B4D9-6FE9250AAE49}" srcOrd="0" destOrd="0" presId="urn:microsoft.com/office/officeart/2005/8/layout/chevron2"/>
    <dgm:cxn modelId="{80FB9917-1AAB-408D-8806-3068FC8E8477}" type="presParOf" srcId="{F69437CC-44DA-44DA-8583-8E52328A5C51}" destId="{1140FFB2-2876-4BA0-B5AA-D31D89450F23}" srcOrd="1" destOrd="0" presId="urn:microsoft.com/office/officeart/2005/8/layout/chevron2"/>
    <dgm:cxn modelId="{A1F95B32-13BF-4810-8626-17D8917A6072}" type="presParOf" srcId="{789E18BE-93D8-4AE7-9A92-708DB62540B3}" destId="{41DB2EBE-4B62-4D91-8A20-C9ADB1036DC1}" srcOrd="1" destOrd="0" presId="urn:microsoft.com/office/officeart/2005/8/layout/chevron2"/>
    <dgm:cxn modelId="{B5CF2774-4C75-421E-88C4-1FFFEDAC231B}" type="presParOf" srcId="{789E18BE-93D8-4AE7-9A92-708DB62540B3}" destId="{B723E4A2-1210-47F7-A684-55DCD4CA3BE4}" srcOrd="2" destOrd="0" presId="urn:microsoft.com/office/officeart/2005/8/layout/chevron2"/>
    <dgm:cxn modelId="{71C25CF8-8AB2-45FF-8776-78811DAA6BC3}" type="presParOf" srcId="{B723E4A2-1210-47F7-A684-55DCD4CA3BE4}" destId="{B97076CA-D327-4A06-9874-66599EDF9FB3}" srcOrd="0" destOrd="0" presId="urn:microsoft.com/office/officeart/2005/8/layout/chevron2"/>
    <dgm:cxn modelId="{E9F4CCBB-65EE-4831-A158-FC760607A5DB}" type="presParOf" srcId="{B723E4A2-1210-47F7-A684-55DCD4CA3BE4}" destId="{5209BEF5-66B6-4141-B3A4-F22FE4B95C3F}" srcOrd="1" destOrd="0" presId="urn:microsoft.com/office/officeart/2005/8/layout/chevron2"/>
    <dgm:cxn modelId="{7413DF68-70E6-494A-94DB-7D6D11BD7EEE}" type="presParOf" srcId="{789E18BE-93D8-4AE7-9A92-708DB62540B3}" destId="{11B3E681-89BE-45AE-818C-6BC8AA59B6F5}" srcOrd="3" destOrd="0" presId="urn:microsoft.com/office/officeart/2005/8/layout/chevron2"/>
    <dgm:cxn modelId="{B246D195-F0E6-4192-95A5-A5A9CAD57632}" type="presParOf" srcId="{789E18BE-93D8-4AE7-9A92-708DB62540B3}" destId="{9FE34358-2D46-4834-BB0C-6E4705C50AD0}" srcOrd="4" destOrd="0" presId="urn:microsoft.com/office/officeart/2005/8/layout/chevron2"/>
    <dgm:cxn modelId="{A1742C68-EFD4-4971-8E16-CF4DCD795B6A}" type="presParOf" srcId="{9FE34358-2D46-4834-BB0C-6E4705C50AD0}" destId="{1B99DF66-5170-4459-A645-AF1FF2743F7F}" srcOrd="0" destOrd="0" presId="urn:microsoft.com/office/officeart/2005/8/layout/chevron2"/>
    <dgm:cxn modelId="{479B388E-D38B-420C-9BC5-791CA61FC1D3}" type="presParOf" srcId="{9FE34358-2D46-4834-BB0C-6E4705C50AD0}" destId="{63677BB5-CDA1-4FEE-A58D-F5DB380DCD68}" srcOrd="1" destOrd="0" presId="urn:microsoft.com/office/officeart/2005/8/layout/chevron2"/>
    <dgm:cxn modelId="{5E580352-641D-4E58-A137-18D96F9CA461}" type="presParOf" srcId="{789E18BE-93D8-4AE7-9A92-708DB62540B3}" destId="{93050FE9-9547-4AEC-AFFA-38F946D50FB2}" srcOrd="5" destOrd="0" presId="urn:microsoft.com/office/officeart/2005/8/layout/chevron2"/>
    <dgm:cxn modelId="{4503E8C7-C8C9-45ED-80C7-102AB45CA607}" type="presParOf" srcId="{789E18BE-93D8-4AE7-9A92-708DB62540B3}" destId="{0CED02BC-40B3-42B0-AB03-9875D801E024}" srcOrd="6" destOrd="0" presId="urn:microsoft.com/office/officeart/2005/8/layout/chevron2"/>
    <dgm:cxn modelId="{54C3FDD0-BF44-41EA-A10A-971DB29430B2}" type="presParOf" srcId="{0CED02BC-40B3-42B0-AB03-9875D801E024}" destId="{1450CC46-CF04-4D4C-8B28-2FF5D39B10BE}" srcOrd="0" destOrd="0" presId="urn:microsoft.com/office/officeart/2005/8/layout/chevron2"/>
    <dgm:cxn modelId="{A66A139C-E5F2-45A8-BC7D-5A176460F654}" type="presParOf" srcId="{0CED02BC-40B3-42B0-AB03-9875D801E024}" destId="{7078DB12-EE2A-413D-845B-0A59591575A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636D89-AA9C-40D7-B30C-59CACE0E163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0EC9C2-9381-4E30-A727-970DC4C41071}">
      <dgm:prSet phldrT="[Text]"/>
      <dgm:spPr/>
      <dgm:t>
        <a:bodyPr/>
        <a:lstStyle/>
        <a:p>
          <a:r>
            <a:rPr lang="en-US" dirty="0" smtClean="0"/>
            <a:t>Input</a:t>
          </a:r>
          <a:endParaRPr lang="en-US" dirty="0"/>
        </a:p>
      </dgm:t>
    </dgm:pt>
    <dgm:pt modelId="{21F2F786-F8FC-46DF-A6BB-8AC5CAEF9F67}" type="parTrans" cxnId="{5F3DB83D-656B-4E43-BFCA-1920CB3BCB01}">
      <dgm:prSet/>
      <dgm:spPr/>
      <dgm:t>
        <a:bodyPr/>
        <a:lstStyle/>
        <a:p>
          <a:endParaRPr lang="en-US"/>
        </a:p>
      </dgm:t>
    </dgm:pt>
    <dgm:pt modelId="{4956BE8C-7792-4E24-A10A-BDA90E5425B2}" type="sibTrans" cxnId="{5F3DB83D-656B-4E43-BFCA-1920CB3BCB01}">
      <dgm:prSet/>
      <dgm:spPr/>
      <dgm:t>
        <a:bodyPr/>
        <a:lstStyle/>
        <a:p>
          <a:endParaRPr lang="en-US"/>
        </a:p>
      </dgm:t>
    </dgm:pt>
    <dgm:pt modelId="{F03C9C87-40D8-4D2F-8CD2-D481C7C57025}">
      <dgm:prSet phldrT="[Text]"/>
      <dgm:spPr/>
      <dgm:t>
        <a:bodyPr/>
        <a:lstStyle/>
        <a:p>
          <a:r>
            <a:rPr lang="en-US" dirty="0" smtClean="0"/>
            <a:t>Use COMGEANT to generate </a:t>
          </a:r>
          <a:r>
            <a:rPr lang="en-US" dirty="0" smtClean="0"/>
            <a:t>tracks </a:t>
          </a:r>
          <a:r>
            <a:rPr lang="en-US" dirty="0" smtClean="0"/>
            <a:t>(real hits)</a:t>
          </a:r>
          <a:endParaRPr lang="en-US" dirty="0"/>
        </a:p>
      </dgm:t>
    </dgm:pt>
    <dgm:pt modelId="{4CBA48CC-C6B3-42F2-BBAB-B0572322D850}" type="parTrans" cxnId="{4C03753E-2091-4EE8-ABA3-A7A2372ACEB1}">
      <dgm:prSet/>
      <dgm:spPr/>
      <dgm:t>
        <a:bodyPr/>
        <a:lstStyle/>
        <a:p>
          <a:endParaRPr lang="en-US"/>
        </a:p>
      </dgm:t>
    </dgm:pt>
    <dgm:pt modelId="{46F75B33-4B00-484E-A9D8-9FAF89E6AEDF}" type="sibTrans" cxnId="{4C03753E-2091-4EE8-ABA3-A7A2372ACEB1}">
      <dgm:prSet/>
      <dgm:spPr/>
      <dgm:t>
        <a:bodyPr/>
        <a:lstStyle/>
        <a:p>
          <a:endParaRPr lang="en-US"/>
        </a:p>
      </dgm:t>
    </dgm:pt>
    <dgm:pt modelId="{7074537A-6C34-42DD-ABAC-8E2F13B54604}">
      <dgm:prSet phldrT="[Text]"/>
      <dgm:spPr/>
      <dgm:t>
        <a:bodyPr/>
        <a:lstStyle/>
        <a:p>
          <a:r>
            <a:rPr lang="en-US" dirty="0" smtClean="0"/>
            <a:t>Use COMGEANT to generate background spectrum </a:t>
          </a:r>
          <a:endParaRPr lang="en-US" dirty="0"/>
        </a:p>
      </dgm:t>
    </dgm:pt>
    <dgm:pt modelId="{5ADF320A-A7B3-42D2-B4FC-E5B7AC5E4D5C}" type="parTrans" cxnId="{B6EE4350-FF35-41FC-9B97-0A5CF60E0235}">
      <dgm:prSet/>
      <dgm:spPr/>
      <dgm:t>
        <a:bodyPr/>
        <a:lstStyle/>
        <a:p>
          <a:endParaRPr lang="en-US"/>
        </a:p>
      </dgm:t>
    </dgm:pt>
    <dgm:pt modelId="{9B197DB3-9ED4-4CC5-8221-4A681E3DD4CF}" type="sibTrans" cxnId="{B6EE4350-FF35-41FC-9B97-0A5CF60E0235}">
      <dgm:prSet/>
      <dgm:spPr/>
      <dgm:t>
        <a:bodyPr/>
        <a:lstStyle/>
        <a:p>
          <a:endParaRPr lang="en-US"/>
        </a:p>
      </dgm:t>
    </dgm:pt>
    <dgm:pt modelId="{E98A9EF4-F138-4D24-B596-E145BA6DA745}">
      <dgm:prSet phldrT="[Text]"/>
      <dgm:spPr/>
      <dgm:t>
        <a:bodyPr/>
        <a:lstStyle/>
        <a:p>
          <a:r>
            <a:rPr lang="en-US" dirty="0" smtClean="0"/>
            <a:t>Mix</a:t>
          </a:r>
          <a:endParaRPr lang="en-US" dirty="0"/>
        </a:p>
      </dgm:t>
    </dgm:pt>
    <dgm:pt modelId="{1D3B1B72-2054-4D01-877D-E751F079E4C4}" type="parTrans" cxnId="{C7A64CE8-4AAC-465A-9BF9-AAC03614D4CB}">
      <dgm:prSet/>
      <dgm:spPr/>
      <dgm:t>
        <a:bodyPr/>
        <a:lstStyle/>
        <a:p>
          <a:endParaRPr lang="en-US"/>
        </a:p>
      </dgm:t>
    </dgm:pt>
    <dgm:pt modelId="{3B41EB49-6E0B-4FC7-A255-654913E05898}" type="sibTrans" cxnId="{C7A64CE8-4AAC-465A-9BF9-AAC03614D4CB}">
      <dgm:prSet/>
      <dgm:spPr/>
      <dgm:t>
        <a:bodyPr/>
        <a:lstStyle/>
        <a:p>
          <a:endParaRPr lang="en-US"/>
        </a:p>
      </dgm:t>
    </dgm:pt>
    <dgm:pt modelId="{4F3E6D1E-3D1E-4D5E-9178-D9752DE730E3}">
      <dgm:prSet phldrT="[Text]"/>
      <dgm:spPr/>
      <dgm:t>
        <a:bodyPr/>
        <a:lstStyle/>
        <a:p>
          <a:r>
            <a:rPr lang="en-US" dirty="0" smtClean="0"/>
            <a:t>Generate real background hits according to spectrum</a:t>
          </a:r>
          <a:endParaRPr lang="en-US" dirty="0"/>
        </a:p>
      </dgm:t>
    </dgm:pt>
    <dgm:pt modelId="{856026D7-F887-4FF7-B6E2-624325BA1461}" type="parTrans" cxnId="{6EC7CC54-34D4-45DE-A055-152C1C6FB249}">
      <dgm:prSet/>
      <dgm:spPr/>
      <dgm:t>
        <a:bodyPr/>
        <a:lstStyle/>
        <a:p>
          <a:endParaRPr lang="en-US"/>
        </a:p>
      </dgm:t>
    </dgm:pt>
    <dgm:pt modelId="{F9186AC6-95B9-4AF7-AF93-77A525F77205}" type="sibTrans" cxnId="{6EC7CC54-34D4-45DE-A055-152C1C6FB249}">
      <dgm:prSet/>
      <dgm:spPr/>
      <dgm:t>
        <a:bodyPr/>
        <a:lstStyle/>
        <a:p>
          <a:endParaRPr lang="en-US"/>
        </a:p>
      </dgm:t>
    </dgm:pt>
    <dgm:pt modelId="{29AC6078-F230-448A-9C0A-6345D0871A4D}">
      <dgm:prSet phldrT="[Text]"/>
      <dgm:spPr/>
      <dgm:t>
        <a:bodyPr/>
        <a:lstStyle/>
        <a:p>
          <a:r>
            <a:rPr lang="en-US" dirty="0" smtClean="0"/>
            <a:t>Mixed with real hits from tracks, apply </a:t>
          </a:r>
          <a:r>
            <a:rPr lang="en-US" dirty="0" smtClean="0"/>
            <a:t>hit efficiency</a:t>
          </a:r>
          <a:endParaRPr lang="en-US" dirty="0"/>
        </a:p>
      </dgm:t>
    </dgm:pt>
    <dgm:pt modelId="{71AFDD7D-460C-4230-A60A-0CAAB99FDA15}" type="parTrans" cxnId="{EFB1CA4B-FFFA-4E5F-8678-B23B23755C5E}">
      <dgm:prSet/>
      <dgm:spPr/>
      <dgm:t>
        <a:bodyPr/>
        <a:lstStyle/>
        <a:p>
          <a:endParaRPr lang="en-US"/>
        </a:p>
      </dgm:t>
    </dgm:pt>
    <dgm:pt modelId="{1BAC1105-264D-4FD1-AC34-C85CBAFC8E10}" type="sibTrans" cxnId="{EFB1CA4B-FFFA-4E5F-8678-B23B23755C5E}">
      <dgm:prSet/>
      <dgm:spPr/>
      <dgm:t>
        <a:bodyPr/>
        <a:lstStyle/>
        <a:p>
          <a:endParaRPr lang="en-US"/>
        </a:p>
      </dgm:t>
    </dgm:pt>
    <dgm:pt modelId="{D4C85873-6116-40C3-AD69-3B0AD2DC1FFC}">
      <dgm:prSet phldrT="[Text]"/>
      <dgm:spPr/>
      <dgm:t>
        <a:bodyPr/>
        <a:lstStyle/>
        <a:p>
          <a:r>
            <a:rPr lang="en-US" dirty="0" smtClean="0"/>
            <a:t>Tracking</a:t>
          </a:r>
          <a:endParaRPr lang="en-US" dirty="0"/>
        </a:p>
      </dgm:t>
    </dgm:pt>
    <dgm:pt modelId="{02E39888-FBE2-4B6E-8FC6-C6EEFBF61CA7}" type="parTrans" cxnId="{2FDDB143-983F-4B61-BD39-1D268569E002}">
      <dgm:prSet/>
      <dgm:spPr/>
      <dgm:t>
        <a:bodyPr/>
        <a:lstStyle/>
        <a:p>
          <a:endParaRPr lang="en-US"/>
        </a:p>
      </dgm:t>
    </dgm:pt>
    <dgm:pt modelId="{74B1E759-3A7F-49D2-A0EB-D21381C7BE04}" type="sibTrans" cxnId="{2FDDB143-983F-4B61-BD39-1D268569E002}">
      <dgm:prSet/>
      <dgm:spPr/>
      <dgm:t>
        <a:bodyPr/>
        <a:lstStyle/>
        <a:p>
          <a:endParaRPr lang="en-US"/>
        </a:p>
      </dgm:t>
    </dgm:pt>
    <dgm:pt modelId="{270FDBEB-9316-4D83-BB33-8743093CE4E8}">
      <dgm:prSet phldrT="[Text]"/>
      <dgm:spPr/>
      <dgm:t>
        <a:bodyPr/>
        <a:lstStyle/>
        <a:p>
          <a:r>
            <a:rPr lang="en-US" dirty="0" smtClean="0"/>
            <a:t>Generate the false hits in the decode stage + false hit </a:t>
          </a:r>
          <a:r>
            <a:rPr lang="en-US" dirty="0" smtClean="0"/>
            <a:t>reductions</a:t>
          </a:r>
          <a:endParaRPr lang="en-US" dirty="0"/>
        </a:p>
      </dgm:t>
    </dgm:pt>
    <dgm:pt modelId="{4BA921E0-31F7-49A3-A095-E6B3B6851834}" type="parTrans" cxnId="{1E69C13C-D35A-4DEE-8B28-2060BB806989}">
      <dgm:prSet/>
      <dgm:spPr/>
      <dgm:t>
        <a:bodyPr/>
        <a:lstStyle/>
        <a:p>
          <a:endParaRPr lang="en-US"/>
        </a:p>
      </dgm:t>
    </dgm:pt>
    <dgm:pt modelId="{D148D6DD-AD0E-4AC7-B3B5-FA279C7B753C}" type="sibTrans" cxnId="{1E69C13C-D35A-4DEE-8B28-2060BB806989}">
      <dgm:prSet/>
      <dgm:spPr/>
      <dgm:t>
        <a:bodyPr/>
        <a:lstStyle/>
        <a:p>
          <a:endParaRPr lang="en-US"/>
        </a:p>
      </dgm:t>
    </dgm:pt>
    <dgm:pt modelId="{EBD57924-11FE-4E9A-8F6C-CAA88C763801}">
      <dgm:prSet phldrT="[Text]"/>
      <dgm:spPr/>
      <dgm:t>
        <a:bodyPr/>
        <a:lstStyle/>
        <a:p>
          <a:r>
            <a:rPr lang="en-US" dirty="0" smtClean="0"/>
            <a:t>Start progressive tracking</a:t>
          </a:r>
          <a:endParaRPr lang="en-US" dirty="0"/>
        </a:p>
      </dgm:t>
    </dgm:pt>
    <dgm:pt modelId="{FCBD321D-187D-471E-AEE7-B3BA4E76377A}" type="parTrans" cxnId="{D69B1287-2EB2-4603-8747-4AA6D5AB857D}">
      <dgm:prSet/>
      <dgm:spPr/>
      <dgm:t>
        <a:bodyPr/>
        <a:lstStyle/>
        <a:p>
          <a:endParaRPr lang="en-US"/>
        </a:p>
      </dgm:t>
    </dgm:pt>
    <dgm:pt modelId="{A768FBEA-FE36-4F2C-A644-E35B4589054E}" type="sibTrans" cxnId="{D69B1287-2EB2-4603-8747-4AA6D5AB857D}">
      <dgm:prSet/>
      <dgm:spPr/>
      <dgm:t>
        <a:bodyPr/>
        <a:lstStyle/>
        <a:p>
          <a:endParaRPr lang="en-US"/>
        </a:p>
      </dgm:t>
    </dgm:pt>
    <dgm:pt modelId="{6161F089-1A4F-42F1-8DBC-3D4135F0D33F}" type="pres">
      <dgm:prSet presAssocID="{EC636D89-AA9C-40D7-B30C-59CACE0E163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9D8580-8296-49CA-99F6-992A66CB6199}" type="pres">
      <dgm:prSet presAssocID="{A20EC9C2-9381-4E30-A727-970DC4C41071}" presName="composite" presStyleCnt="0"/>
      <dgm:spPr/>
    </dgm:pt>
    <dgm:pt modelId="{9D2F229A-93D3-4D74-B4E1-FE9A7F1CB71E}" type="pres">
      <dgm:prSet presAssocID="{A20EC9C2-9381-4E30-A727-970DC4C4107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694F6D-F8FC-4A9D-8CA9-A0A57DCEA09B}" type="pres">
      <dgm:prSet presAssocID="{A20EC9C2-9381-4E30-A727-970DC4C4107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E4543-E876-426E-81E2-31B8E34CFF16}" type="pres">
      <dgm:prSet presAssocID="{4956BE8C-7792-4E24-A10A-BDA90E5425B2}" presName="sp" presStyleCnt="0"/>
      <dgm:spPr/>
    </dgm:pt>
    <dgm:pt modelId="{83282260-EAD0-498E-B1BB-5CCB8C559FB5}" type="pres">
      <dgm:prSet presAssocID="{E98A9EF4-F138-4D24-B596-E145BA6DA745}" presName="composite" presStyleCnt="0"/>
      <dgm:spPr/>
    </dgm:pt>
    <dgm:pt modelId="{35E80FB8-8D58-4110-AA4A-36F6D6A9B08F}" type="pres">
      <dgm:prSet presAssocID="{E98A9EF4-F138-4D24-B596-E145BA6DA74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5B1658-45D9-4B38-8AE7-AF1BAC37130E}" type="pres">
      <dgm:prSet presAssocID="{E98A9EF4-F138-4D24-B596-E145BA6DA74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3DD29F-44D3-451E-9F29-01753A2F613D}" type="pres">
      <dgm:prSet presAssocID="{3B41EB49-6E0B-4FC7-A255-654913E05898}" presName="sp" presStyleCnt="0"/>
      <dgm:spPr/>
    </dgm:pt>
    <dgm:pt modelId="{48B5EB96-3007-4196-8AC7-05D4ACAC9099}" type="pres">
      <dgm:prSet presAssocID="{D4C85873-6116-40C3-AD69-3B0AD2DC1FFC}" presName="composite" presStyleCnt="0"/>
      <dgm:spPr/>
    </dgm:pt>
    <dgm:pt modelId="{0D892824-C685-4F09-BE21-01E39EC9C31A}" type="pres">
      <dgm:prSet presAssocID="{D4C85873-6116-40C3-AD69-3B0AD2DC1FF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A791C2-A1EB-4741-8F4E-AF26E86FCB49}" type="pres">
      <dgm:prSet presAssocID="{D4C85873-6116-40C3-AD69-3B0AD2DC1FF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03753E-2091-4EE8-ABA3-A7A2372ACEB1}" srcId="{A20EC9C2-9381-4E30-A727-970DC4C41071}" destId="{F03C9C87-40D8-4D2F-8CD2-D481C7C57025}" srcOrd="0" destOrd="0" parTransId="{4CBA48CC-C6B3-42F2-BBAB-B0572322D850}" sibTransId="{46F75B33-4B00-484E-A9D8-9FAF89E6AEDF}"/>
    <dgm:cxn modelId="{130EF35A-C031-43B0-A8A5-457137EE6846}" type="presOf" srcId="{E98A9EF4-F138-4D24-B596-E145BA6DA745}" destId="{35E80FB8-8D58-4110-AA4A-36F6D6A9B08F}" srcOrd="0" destOrd="0" presId="urn:microsoft.com/office/officeart/2005/8/layout/chevron2"/>
    <dgm:cxn modelId="{0211CDC6-6B58-49E4-9A8F-49238C98C60A}" type="presOf" srcId="{EC636D89-AA9C-40D7-B30C-59CACE0E1630}" destId="{6161F089-1A4F-42F1-8DBC-3D4135F0D33F}" srcOrd="0" destOrd="0" presId="urn:microsoft.com/office/officeart/2005/8/layout/chevron2"/>
    <dgm:cxn modelId="{EFB1CA4B-FFFA-4E5F-8678-B23B23755C5E}" srcId="{E98A9EF4-F138-4D24-B596-E145BA6DA745}" destId="{29AC6078-F230-448A-9C0A-6345D0871A4D}" srcOrd="1" destOrd="0" parTransId="{71AFDD7D-460C-4230-A60A-0CAAB99FDA15}" sibTransId="{1BAC1105-264D-4FD1-AC34-C85CBAFC8E10}"/>
    <dgm:cxn modelId="{6EC7CC54-34D4-45DE-A055-152C1C6FB249}" srcId="{E98A9EF4-F138-4D24-B596-E145BA6DA745}" destId="{4F3E6D1E-3D1E-4D5E-9178-D9752DE730E3}" srcOrd="0" destOrd="0" parTransId="{856026D7-F887-4FF7-B6E2-624325BA1461}" sibTransId="{F9186AC6-95B9-4AF7-AF93-77A525F77205}"/>
    <dgm:cxn modelId="{2FDDB143-983F-4B61-BD39-1D268569E002}" srcId="{EC636D89-AA9C-40D7-B30C-59CACE0E1630}" destId="{D4C85873-6116-40C3-AD69-3B0AD2DC1FFC}" srcOrd="2" destOrd="0" parTransId="{02E39888-FBE2-4B6E-8FC6-C6EEFBF61CA7}" sibTransId="{74B1E759-3A7F-49D2-A0EB-D21381C7BE04}"/>
    <dgm:cxn modelId="{5F3DB83D-656B-4E43-BFCA-1920CB3BCB01}" srcId="{EC636D89-AA9C-40D7-B30C-59CACE0E1630}" destId="{A20EC9C2-9381-4E30-A727-970DC4C41071}" srcOrd="0" destOrd="0" parTransId="{21F2F786-F8FC-46DF-A6BB-8AC5CAEF9F67}" sibTransId="{4956BE8C-7792-4E24-A10A-BDA90E5425B2}"/>
    <dgm:cxn modelId="{D1140544-7A43-48D4-A950-4629B37F5D93}" type="presOf" srcId="{29AC6078-F230-448A-9C0A-6345D0871A4D}" destId="{4C5B1658-45D9-4B38-8AE7-AF1BAC37130E}" srcOrd="0" destOrd="1" presId="urn:microsoft.com/office/officeart/2005/8/layout/chevron2"/>
    <dgm:cxn modelId="{D69B1287-2EB2-4603-8747-4AA6D5AB857D}" srcId="{D4C85873-6116-40C3-AD69-3B0AD2DC1FFC}" destId="{EBD57924-11FE-4E9A-8F6C-CAA88C763801}" srcOrd="1" destOrd="0" parTransId="{FCBD321D-187D-471E-AEE7-B3BA4E76377A}" sibTransId="{A768FBEA-FE36-4F2C-A644-E35B4589054E}"/>
    <dgm:cxn modelId="{E1AD3354-3142-4931-89BB-F52858C7EB2B}" type="presOf" srcId="{7074537A-6C34-42DD-ABAC-8E2F13B54604}" destId="{BB694F6D-F8FC-4A9D-8CA9-A0A57DCEA09B}" srcOrd="0" destOrd="1" presId="urn:microsoft.com/office/officeart/2005/8/layout/chevron2"/>
    <dgm:cxn modelId="{2D2FAB11-723A-4D41-8ADF-89610EB8652D}" type="presOf" srcId="{EBD57924-11FE-4E9A-8F6C-CAA88C763801}" destId="{3FA791C2-A1EB-4741-8F4E-AF26E86FCB49}" srcOrd="0" destOrd="1" presId="urn:microsoft.com/office/officeart/2005/8/layout/chevron2"/>
    <dgm:cxn modelId="{1E69C13C-D35A-4DEE-8B28-2060BB806989}" srcId="{D4C85873-6116-40C3-AD69-3B0AD2DC1FFC}" destId="{270FDBEB-9316-4D83-BB33-8743093CE4E8}" srcOrd="0" destOrd="0" parTransId="{4BA921E0-31F7-49A3-A095-E6B3B6851834}" sibTransId="{D148D6DD-AD0E-4AC7-B3B5-FA279C7B753C}"/>
    <dgm:cxn modelId="{7FF07DA5-CD17-434B-A4A5-F07BF1F96C5E}" type="presOf" srcId="{270FDBEB-9316-4D83-BB33-8743093CE4E8}" destId="{3FA791C2-A1EB-4741-8F4E-AF26E86FCB49}" srcOrd="0" destOrd="0" presId="urn:microsoft.com/office/officeart/2005/8/layout/chevron2"/>
    <dgm:cxn modelId="{0CD7F28A-339E-4495-B9CA-71EFCEC83FE3}" type="presOf" srcId="{F03C9C87-40D8-4D2F-8CD2-D481C7C57025}" destId="{BB694F6D-F8FC-4A9D-8CA9-A0A57DCEA09B}" srcOrd="0" destOrd="0" presId="urn:microsoft.com/office/officeart/2005/8/layout/chevron2"/>
    <dgm:cxn modelId="{827433DD-C4A1-448C-881C-2E2A151B3B06}" type="presOf" srcId="{A20EC9C2-9381-4E30-A727-970DC4C41071}" destId="{9D2F229A-93D3-4D74-B4E1-FE9A7F1CB71E}" srcOrd="0" destOrd="0" presId="urn:microsoft.com/office/officeart/2005/8/layout/chevron2"/>
    <dgm:cxn modelId="{AB788D73-5607-4649-873A-C200E53DA7A7}" type="presOf" srcId="{D4C85873-6116-40C3-AD69-3B0AD2DC1FFC}" destId="{0D892824-C685-4F09-BE21-01E39EC9C31A}" srcOrd="0" destOrd="0" presId="urn:microsoft.com/office/officeart/2005/8/layout/chevron2"/>
    <dgm:cxn modelId="{78576245-63D3-453C-8BBC-1067C12EFD6C}" type="presOf" srcId="{4F3E6D1E-3D1E-4D5E-9178-D9752DE730E3}" destId="{4C5B1658-45D9-4B38-8AE7-AF1BAC37130E}" srcOrd="0" destOrd="0" presId="urn:microsoft.com/office/officeart/2005/8/layout/chevron2"/>
    <dgm:cxn modelId="{C7A64CE8-4AAC-465A-9BF9-AAC03614D4CB}" srcId="{EC636D89-AA9C-40D7-B30C-59CACE0E1630}" destId="{E98A9EF4-F138-4D24-B596-E145BA6DA745}" srcOrd="1" destOrd="0" parTransId="{1D3B1B72-2054-4D01-877D-E751F079E4C4}" sibTransId="{3B41EB49-6E0B-4FC7-A255-654913E05898}"/>
    <dgm:cxn modelId="{B6EE4350-FF35-41FC-9B97-0A5CF60E0235}" srcId="{A20EC9C2-9381-4E30-A727-970DC4C41071}" destId="{7074537A-6C34-42DD-ABAC-8E2F13B54604}" srcOrd="1" destOrd="0" parTransId="{5ADF320A-A7B3-42D2-B4FC-E5B7AC5E4D5C}" sibTransId="{9B197DB3-9ED4-4CC5-8221-4A681E3DD4CF}"/>
    <dgm:cxn modelId="{FB965D94-526E-4EBF-B56B-C18C62F2B33D}" type="presParOf" srcId="{6161F089-1A4F-42F1-8DBC-3D4135F0D33F}" destId="{F09D8580-8296-49CA-99F6-992A66CB6199}" srcOrd="0" destOrd="0" presId="urn:microsoft.com/office/officeart/2005/8/layout/chevron2"/>
    <dgm:cxn modelId="{12DA7B99-B451-409F-B7C5-D80A4B4C22A2}" type="presParOf" srcId="{F09D8580-8296-49CA-99F6-992A66CB6199}" destId="{9D2F229A-93D3-4D74-B4E1-FE9A7F1CB71E}" srcOrd="0" destOrd="0" presId="urn:microsoft.com/office/officeart/2005/8/layout/chevron2"/>
    <dgm:cxn modelId="{9E5E65C8-1553-403A-8660-7D126AEC03D4}" type="presParOf" srcId="{F09D8580-8296-49CA-99F6-992A66CB6199}" destId="{BB694F6D-F8FC-4A9D-8CA9-A0A57DCEA09B}" srcOrd="1" destOrd="0" presId="urn:microsoft.com/office/officeart/2005/8/layout/chevron2"/>
    <dgm:cxn modelId="{864A96A6-BF21-4DC6-89EE-4C06207634BF}" type="presParOf" srcId="{6161F089-1A4F-42F1-8DBC-3D4135F0D33F}" destId="{C96E4543-E876-426E-81E2-31B8E34CFF16}" srcOrd="1" destOrd="0" presId="urn:microsoft.com/office/officeart/2005/8/layout/chevron2"/>
    <dgm:cxn modelId="{F64D05FA-6449-4E07-9019-8328B05747DC}" type="presParOf" srcId="{6161F089-1A4F-42F1-8DBC-3D4135F0D33F}" destId="{83282260-EAD0-498E-B1BB-5CCB8C559FB5}" srcOrd="2" destOrd="0" presId="urn:microsoft.com/office/officeart/2005/8/layout/chevron2"/>
    <dgm:cxn modelId="{9E66BFE5-B921-45E1-9E20-35DE093C8618}" type="presParOf" srcId="{83282260-EAD0-498E-B1BB-5CCB8C559FB5}" destId="{35E80FB8-8D58-4110-AA4A-36F6D6A9B08F}" srcOrd="0" destOrd="0" presId="urn:microsoft.com/office/officeart/2005/8/layout/chevron2"/>
    <dgm:cxn modelId="{3C54148E-1AF5-47DE-BE0C-92928BA40836}" type="presParOf" srcId="{83282260-EAD0-498E-B1BB-5CCB8C559FB5}" destId="{4C5B1658-45D9-4B38-8AE7-AF1BAC37130E}" srcOrd="1" destOrd="0" presId="urn:microsoft.com/office/officeart/2005/8/layout/chevron2"/>
    <dgm:cxn modelId="{B9F34901-4D8F-4587-A469-9E06F4EFF430}" type="presParOf" srcId="{6161F089-1A4F-42F1-8DBC-3D4135F0D33F}" destId="{B13DD29F-44D3-451E-9F29-01753A2F613D}" srcOrd="3" destOrd="0" presId="urn:microsoft.com/office/officeart/2005/8/layout/chevron2"/>
    <dgm:cxn modelId="{125A18DD-9682-44E5-A68F-42DC05035C12}" type="presParOf" srcId="{6161F089-1A4F-42F1-8DBC-3D4135F0D33F}" destId="{48B5EB96-3007-4196-8AC7-05D4ACAC9099}" srcOrd="4" destOrd="0" presId="urn:microsoft.com/office/officeart/2005/8/layout/chevron2"/>
    <dgm:cxn modelId="{0634177A-821A-40D1-9C6D-FE6AC35E67C2}" type="presParOf" srcId="{48B5EB96-3007-4196-8AC7-05D4ACAC9099}" destId="{0D892824-C685-4F09-BE21-01E39EC9C31A}" srcOrd="0" destOrd="0" presId="urn:microsoft.com/office/officeart/2005/8/layout/chevron2"/>
    <dgm:cxn modelId="{D4B00833-F2AC-4092-BCB1-CBC667169CAE}" type="presParOf" srcId="{48B5EB96-3007-4196-8AC7-05D4ACAC9099}" destId="{3FA791C2-A1EB-4741-8F4E-AF26E86FCB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C3C1D2-1E30-412C-B4D9-6FE9250AAE49}">
      <dsp:nvSpPr>
        <dsp:cNvPr id="0" name=""/>
        <dsp:cNvSpPr/>
      </dsp:nvSpPr>
      <dsp:spPr>
        <a:xfrm rot="5400000">
          <a:off x="-204802" y="206847"/>
          <a:ext cx="1365349" cy="9557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TDCs/ADCs</a:t>
          </a:r>
          <a:endParaRPr lang="en-US" sz="1400" kern="1200" dirty="0"/>
        </a:p>
      </dsp:txBody>
      <dsp:txXfrm rot="5400000">
        <a:off x="-204802" y="206847"/>
        <a:ext cx="1365349" cy="955744"/>
      </dsp:txXfrm>
    </dsp:sp>
    <dsp:sp modelId="{1140FFB2-2876-4BA0-B5AA-D31D89450F23}">
      <dsp:nvSpPr>
        <dsp:cNvPr id="0" name=""/>
        <dsp:cNvSpPr/>
      </dsp:nvSpPr>
      <dsp:spPr>
        <a:xfrm rot="5400000">
          <a:off x="4148933" y="-3191144"/>
          <a:ext cx="887476" cy="72738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Responses from GEMs: ADCs and TDCs from </a:t>
          </a:r>
          <a:r>
            <a:rPr lang="en-US" sz="1900" kern="1200" dirty="0" smtClean="0"/>
            <a:t>readout strips</a:t>
          </a:r>
          <a:r>
            <a:rPr lang="en-US" sz="1900" kern="1200" dirty="0" smtClean="0"/>
            <a:t>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Times and Amplitudes </a:t>
          </a:r>
          <a:r>
            <a:rPr lang="en-US" sz="1900" kern="1200" dirty="0" smtClean="0"/>
            <a:t>to match </a:t>
          </a:r>
          <a:r>
            <a:rPr lang="en-US" sz="1900" kern="1200" dirty="0" smtClean="0"/>
            <a:t>hit</a:t>
          </a:r>
          <a:endParaRPr lang="en-US" sz="1900" kern="1200" dirty="0"/>
        </a:p>
      </dsp:txBody>
      <dsp:txXfrm rot="5400000">
        <a:off x="4148933" y="-3191144"/>
        <a:ext cx="887476" cy="7273855"/>
      </dsp:txXfrm>
    </dsp:sp>
    <dsp:sp modelId="{B97076CA-D327-4A06-9874-66599EDF9FB3}">
      <dsp:nvSpPr>
        <dsp:cNvPr id="0" name=""/>
        <dsp:cNvSpPr/>
      </dsp:nvSpPr>
      <dsp:spPr>
        <a:xfrm rot="5400000">
          <a:off x="-204802" y="1426767"/>
          <a:ext cx="1365349" cy="9557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Hits</a:t>
          </a:r>
          <a:endParaRPr lang="en-US" sz="1400" kern="1200" dirty="0"/>
        </a:p>
      </dsp:txBody>
      <dsp:txXfrm rot="5400000">
        <a:off x="-204802" y="1426767"/>
        <a:ext cx="1365349" cy="955744"/>
      </dsp:txXfrm>
    </dsp:sp>
    <dsp:sp modelId="{5209BEF5-66B6-4141-B3A4-F22FE4B95C3F}">
      <dsp:nvSpPr>
        <dsp:cNvPr id="0" name=""/>
        <dsp:cNvSpPr/>
      </dsp:nvSpPr>
      <dsp:spPr>
        <a:xfrm rot="5400000">
          <a:off x="4148933" y="-1971224"/>
          <a:ext cx="887476" cy="72738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Formed from strips, include both </a:t>
          </a:r>
          <a:r>
            <a:rPr lang="en-US" sz="1900" kern="1200" dirty="0" smtClean="0"/>
            <a:t>real </a:t>
          </a:r>
          <a:r>
            <a:rPr lang="en-US" sz="1900" kern="1200" dirty="0" smtClean="0"/>
            <a:t>and false </a:t>
          </a:r>
          <a:r>
            <a:rPr lang="en-US" sz="1900" kern="1200" dirty="0" smtClean="0"/>
            <a:t>hits.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False </a:t>
          </a:r>
          <a:r>
            <a:rPr lang="en-US" sz="1900" kern="1200" dirty="0" smtClean="0"/>
            <a:t>hits </a:t>
          </a:r>
          <a:r>
            <a:rPr lang="en-US" sz="1900" kern="1200" dirty="0" smtClean="0"/>
            <a:t>will be reduced by </a:t>
          </a:r>
          <a:r>
            <a:rPr lang="en-US" sz="1900" kern="1200" dirty="0" smtClean="0">
              <a:solidFill>
                <a:srgbClr val="FF0000"/>
              </a:solidFill>
            </a:rPr>
            <a:t>a factor of 3-5 </a:t>
          </a:r>
          <a:r>
            <a:rPr lang="en-US" sz="1900" kern="1200" dirty="0" smtClean="0"/>
            <a:t>from </a:t>
          </a:r>
          <a:r>
            <a:rPr lang="en-US" sz="1900" kern="1200" dirty="0" smtClean="0"/>
            <a:t>matching amplitudes</a:t>
          </a:r>
          <a:endParaRPr lang="en-US" sz="1900" kern="1200" dirty="0"/>
        </a:p>
      </dsp:txBody>
      <dsp:txXfrm rot="5400000">
        <a:off x="4148933" y="-1971224"/>
        <a:ext cx="887476" cy="7273855"/>
      </dsp:txXfrm>
    </dsp:sp>
    <dsp:sp modelId="{1B99DF66-5170-4459-A645-AF1FF2743F7F}">
      <dsp:nvSpPr>
        <dsp:cNvPr id="0" name=""/>
        <dsp:cNvSpPr/>
      </dsp:nvSpPr>
      <dsp:spPr>
        <a:xfrm rot="5400000">
          <a:off x="-204802" y="3862408"/>
          <a:ext cx="1365349" cy="9557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Tracking</a:t>
          </a:r>
          <a:endParaRPr lang="en-US" sz="1400" kern="1200" dirty="0"/>
        </a:p>
      </dsp:txBody>
      <dsp:txXfrm rot="5400000">
        <a:off x="-204802" y="3862408"/>
        <a:ext cx="1365349" cy="955744"/>
      </dsp:txXfrm>
    </dsp:sp>
    <dsp:sp modelId="{63677BB5-CDA1-4FEE-A58D-F5DB380DCD68}">
      <dsp:nvSpPr>
        <dsp:cNvPr id="0" name=""/>
        <dsp:cNvSpPr/>
      </dsp:nvSpPr>
      <dsp:spPr>
        <a:xfrm rot="5400000">
          <a:off x="4148933" y="464415"/>
          <a:ext cx="887476" cy="72738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Progressive Tracking is a </a:t>
          </a:r>
          <a:r>
            <a:rPr lang="en-US" sz="1600" b="1" kern="1200" dirty="0" smtClean="0">
              <a:solidFill>
                <a:srgbClr val="FF0000"/>
              </a:solidFill>
            </a:rPr>
            <a:t>black box</a:t>
          </a:r>
          <a:r>
            <a:rPr lang="en-US" sz="1700" kern="1200" dirty="0" smtClean="0"/>
            <a:t>: starts from hits of </a:t>
          </a:r>
          <a:r>
            <a:rPr lang="en-US" sz="1700" kern="1200" dirty="0" smtClean="0"/>
            <a:t>detectors, </a:t>
          </a:r>
          <a:r>
            <a:rPr lang="en-US" sz="1700" kern="1200" dirty="0" smtClean="0"/>
            <a:t>output is tracks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Can be used when the trajectory is not linear.</a:t>
          </a:r>
          <a:endParaRPr lang="en-US" sz="1700" kern="1200" dirty="0"/>
        </a:p>
      </dsp:txBody>
      <dsp:txXfrm rot="5400000">
        <a:off x="4148933" y="464415"/>
        <a:ext cx="887476" cy="7273855"/>
      </dsp:txXfrm>
    </dsp:sp>
    <dsp:sp modelId="{1450CC46-CF04-4D4C-8B28-2FF5D39B10BE}">
      <dsp:nvSpPr>
        <dsp:cNvPr id="0" name=""/>
        <dsp:cNvSpPr/>
      </dsp:nvSpPr>
      <dsp:spPr>
        <a:xfrm rot="5400000">
          <a:off x="-204802" y="2643200"/>
          <a:ext cx="1365349" cy="9557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Other Detectors</a:t>
          </a:r>
          <a:endParaRPr lang="en-US" sz="1400" kern="1200" dirty="0"/>
        </a:p>
      </dsp:txBody>
      <dsp:txXfrm rot="5400000">
        <a:off x="-204802" y="2643200"/>
        <a:ext cx="1365349" cy="955744"/>
      </dsp:txXfrm>
    </dsp:sp>
    <dsp:sp modelId="{7078DB12-EE2A-413D-845B-0A59591575A5}">
      <dsp:nvSpPr>
        <dsp:cNvPr id="0" name=""/>
        <dsp:cNvSpPr/>
      </dsp:nvSpPr>
      <dsp:spPr>
        <a:xfrm rot="5400000">
          <a:off x="4107618" y="-754787"/>
          <a:ext cx="887476" cy="72738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Hits </a:t>
          </a:r>
          <a:r>
            <a:rPr lang="en-US" sz="1900" kern="1200" dirty="0" smtClean="0"/>
            <a:t>from other detectors can also be added </a:t>
          </a:r>
          <a:r>
            <a:rPr lang="en-US" sz="1900" kern="1200" dirty="0" smtClean="0"/>
            <a:t>into </a:t>
          </a:r>
          <a:r>
            <a:rPr lang="en-US" sz="1900" kern="1200" dirty="0" smtClean="0"/>
            <a:t>progressive </a:t>
          </a:r>
          <a:r>
            <a:rPr lang="en-US" sz="1900" kern="1200" dirty="0" smtClean="0"/>
            <a:t>tracking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Help to reduce false tracks (Optional).</a:t>
          </a:r>
          <a:endParaRPr lang="en-US" sz="1900" kern="1200" dirty="0"/>
        </a:p>
      </dsp:txBody>
      <dsp:txXfrm rot="5400000">
        <a:off x="4107618" y="-754787"/>
        <a:ext cx="887476" cy="727385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2F229A-93D3-4D74-B4E1-FE9A7F1CB71E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Input</a:t>
          </a:r>
          <a:endParaRPr lang="en-US" sz="2600" kern="1200" dirty="0"/>
        </a:p>
      </dsp:txBody>
      <dsp:txXfrm rot="5400000">
        <a:off x="-245635" y="246082"/>
        <a:ext cx="1637567" cy="1146297"/>
      </dsp:txXfrm>
    </dsp:sp>
    <dsp:sp modelId="{BB694F6D-F8FC-4A9D-8CA9-A0A57DCEA09B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Use COMGEANT to generate </a:t>
          </a:r>
          <a:r>
            <a:rPr lang="en-US" sz="2100" kern="1200" dirty="0" smtClean="0"/>
            <a:t>tracks </a:t>
          </a:r>
          <a:r>
            <a:rPr lang="en-US" sz="2100" kern="1200" dirty="0" smtClean="0"/>
            <a:t>(real hits)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Use COMGEANT to generate background spectrum </a:t>
          </a:r>
          <a:endParaRPr lang="en-US" sz="2100" kern="1200" dirty="0"/>
        </a:p>
      </dsp:txBody>
      <dsp:txXfrm rot="5400000">
        <a:off x="4155739" y="-3008994"/>
        <a:ext cx="1064418" cy="7083302"/>
      </dsp:txXfrm>
    </dsp:sp>
    <dsp:sp modelId="{35E80FB8-8D58-4110-AA4A-36F6D6A9B08F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Mix</a:t>
          </a:r>
          <a:endParaRPr lang="en-US" sz="2600" kern="1200" dirty="0"/>
        </a:p>
      </dsp:txBody>
      <dsp:txXfrm rot="5400000">
        <a:off x="-245635" y="1689832"/>
        <a:ext cx="1637567" cy="1146297"/>
      </dsp:txXfrm>
    </dsp:sp>
    <dsp:sp modelId="{4C5B1658-45D9-4B38-8AE7-AF1BAC37130E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Generate real background hits according to spectrum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Mixed with real hits from tracks, apply </a:t>
          </a:r>
          <a:r>
            <a:rPr lang="en-US" sz="2100" kern="1200" dirty="0" smtClean="0"/>
            <a:t>hit efficiency</a:t>
          </a:r>
          <a:endParaRPr lang="en-US" sz="2100" kern="1200" dirty="0"/>
        </a:p>
      </dsp:txBody>
      <dsp:txXfrm rot="5400000">
        <a:off x="4155739" y="-1565244"/>
        <a:ext cx="1064418" cy="7083302"/>
      </dsp:txXfrm>
    </dsp:sp>
    <dsp:sp modelId="{0D892824-C685-4F09-BE21-01E39EC9C31A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Tracking</a:t>
          </a:r>
          <a:endParaRPr lang="en-US" sz="2600" kern="1200" dirty="0"/>
        </a:p>
      </dsp:txBody>
      <dsp:txXfrm rot="5400000">
        <a:off x="-245635" y="3133582"/>
        <a:ext cx="1637567" cy="1146297"/>
      </dsp:txXfrm>
    </dsp:sp>
    <dsp:sp modelId="{3FA791C2-A1EB-4741-8F4E-AF26E86FCB49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Generate the false hits in the decode stage + false hit </a:t>
          </a:r>
          <a:r>
            <a:rPr lang="en-US" sz="2100" kern="1200" dirty="0" smtClean="0"/>
            <a:t>reductions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Start progressive tracking</a:t>
          </a:r>
          <a:endParaRPr lang="en-US" sz="2100" kern="1200" dirty="0"/>
        </a:p>
      </dsp:txBody>
      <dsp:txXfrm rot="5400000">
        <a:off x="4155739" y="-121494"/>
        <a:ext cx="1064418" cy="7083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772400" cy="1470025"/>
          </a:xfrm>
        </p:spPr>
        <p:txBody>
          <a:bodyPr/>
          <a:lstStyle/>
          <a:p>
            <a:r>
              <a:rPr lang="en-US" dirty="0" smtClean="0"/>
              <a:t>Updates on Progressive Tracking for </a:t>
            </a:r>
            <a:r>
              <a:rPr lang="en-US" dirty="0" err="1" smtClean="0"/>
              <a:t>SoLID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838200" y="2971800"/>
            <a:ext cx="6400800" cy="1752600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Xin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Qian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Caltech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caltec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000857"/>
            <a:ext cx="1857143" cy="1857143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t="13559" b="13559"/>
          <a:stretch>
            <a:fillRect/>
          </a:stretch>
        </p:blipFill>
        <p:spPr bwMode="auto">
          <a:xfrm>
            <a:off x="3886200" y="3048000"/>
            <a:ext cx="4915989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ead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2500" y="0"/>
            <a:ext cx="5651500" cy="1079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 this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just added the shower counter as an additional point.</a:t>
            </a:r>
          </a:p>
          <a:p>
            <a:pPr lvl="1"/>
            <a:r>
              <a:rPr lang="en-US" dirty="0" smtClean="0"/>
              <a:t>By using it as seed, and reverse the progressive tracking</a:t>
            </a:r>
          </a:p>
          <a:p>
            <a:pPr lvl="2"/>
            <a:r>
              <a:rPr lang="en-US" dirty="0" smtClean="0"/>
              <a:t>Now it is from first plane to the last plane</a:t>
            </a:r>
          </a:p>
          <a:p>
            <a:pPr lvl="2"/>
            <a:r>
              <a:rPr lang="en-US" dirty="0" smtClean="0"/>
              <a:t>After reversing, start from the last plane to the first plane</a:t>
            </a:r>
          </a:p>
          <a:p>
            <a:pPr lvl="1"/>
            <a:r>
              <a:rPr lang="en-US" dirty="0" smtClean="0"/>
              <a:t>We can further improve the speed</a:t>
            </a:r>
          </a:p>
          <a:p>
            <a:r>
              <a:rPr lang="en-US" dirty="0" smtClean="0"/>
              <a:t>Current approach only reduce the false </a:t>
            </a:r>
            <a:r>
              <a:rPr lang="en-US" dirty="0" smtClean="0"/>
              <a:t>tracks.</a:t>
            </a:r>
            <a:endParaRPr lang="en-US" dirty="0" smtClean="0"/>
          </a:p>
          <a:p>
            <a:r>
              <a:rPr lang="en-US" dirty="0" smtClean="0"/>
              <a:t>Already improve speed by a factor of </a:t>
            </a:r>
            <a:r>
              <a:rPr lang="en-US" dirty="0" smtClean="0"/>
              <a:t>25</a:t>
            </a:r>
            <a:r>
              <a:rPr lang="en-US" dirty="0" smtClean="0"/>
              <a:t>, as the shower gives the sector number.</a:t>
            </a:r>
          </a:p>
          <a:p>
            <a:pPr lvl="1"/>
            <a:r>
              <a:rPr lang="en-US" dirty="0" smtClean="0"/>
              <a:t>Only consider hits with the correct sector number.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Performance: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98% hit efficiency with BG (old):	</a:t>
            </a:r>
          </a:p>
          <a:p>
            <a:pPr lvl="1"/>
            <a:r>
              <a:rPr lang="en-US" sz="2400" dirty="0" smtClean="0"/>
              <a:t>Single/Multi:      </a:t>
            </a:r>
            <a:r>
              <a:rPr lang="en-US" sz="2400" dirty="0" smtClean="0">
                <a:solidFill>
                  <a:srgbClr val="FF0000"/>
                </a:solidFill>
              </a:rPr>
              <a:t>82.8/16.3%</a:t>
            </a:r>
            <a:r>
              <a:rPr lang="en-US" sz="2400" dirty="0" smtClean="0"/>
              <a:t>     time: </a:t>
            </a:r>
            <a:r>
              <a:rPr lang="en-US" sz="2400" dirty="0" smtClean="0">
                <a:solidFill>
                  <a:srgbClr val="FF0000"/>
                </a:solidFill>
              </a:rPr>
              <a:t>2532s</a:t>
            </a:r>
          </a:p>
          <a:p>
            <a:r>
              <a:rPr lang="en-US" sz="2800" dirty="0" smtClean="0"/>
              <a:t>New @ 98% hit efficiency with BG + Calorimeter</a:t>
            </a:r>
          </a:p>
          <a:p>
            <a:pPr lvl="1"/>
            <a:r>
              <a:rPr lang="en-US" sz="2400" dirty="0" smtClean="0"/>
              <a:t>Single/Multi :  </a:t>
            </a:r>
            <a:r>
              <a:rPr lang="en-US" sz="2400" dirty="0" smtClean="0">
                <a:solidFill>
                  <a:srgbClr val="FF0000"/>
                </a:solidFill>
              </a:rPr>
              <a:t>97.5/0.27%</a:t>
            </a:r>
            <a:r>
              <a:rPr lang="en-US" sz="2400" dirty="0" smtClean="0"/>
              <a:t>  time: </a:t>
            </a:r>
            <a:r>
              <a:rPr lang="en-US" sz="2400" dirty="0" smtClean="0">
                <a:solidFill>
                  <a:srgbClr val="FF0000"/>
                </a:solidFill>
              </a:rPr>
              <a:t>100 s</a:t>
            </a:r>
          </a:p>
          <a:p>
            <a:r>
              <a:rPr lang="en-US" sz="2800" dirty="0" smtClean="0"/>
              <a:t>New @ 90% hit efficiency with BG + Calorimeter</a:t>
            </a:r>
          </a:p>
          <a:p>
            <a:pPr lvl="1"/>
            <a:r>
              <a:rPr lang="en-US" sz="2400" dirty="0" smtClean="0"/>
              <a:t>Single/</a:t>
            </a:r>
            <a:r>
              <a:rPr lang="en-US" sz="2400" dirty="0" err="1" smtClean="0"/>
              <a:t>Muiti</a:t>
            </a:r>
            <a:r>
              <a:rPr lang="en-US" sz="2400" dirty="0" smtClean="0"/>
              <a:t>:    </a:t>
            </a:r>
            <a:r>
              <a:rPr lang="en-US" sz="2400" dirty="0" smtClean="0">
                <a:solidFill>
                  <a:srgbClr val="FF0000"/>
                </a:solidFill>
              </a:rPr>
              <a:t>90.9%/ 0.08%  </a:t>
            </a:r>
            <a:r>
              <a:rPr lang="en-US" sz="2400" dirty="0" smtClean="0"/>
              <a:t>   time: </a:t>
            </a:r>
            <a:r>
              <a:rPr lang="en-US" sz="2400" dirty="0" smtClean="0">
                <a:solidFill>
                  <a:srgbClr val="FF0000"/>
                </a:solidFill>
              </a:rPr>
              <a:t>85s</a:t>
            </a:r>
          </a:p>
          <a:p>
            <a:r>
              <a:rPr lang="en-US" sz="2400" dirty="0" smtClean="0"/>
              <a:t>Note:</a:t>
            </a:r>
          </a:p>
          <a:p>
            <a:pPr lvl="1"/>
            <a:r>
              <a:rPr lang="en-US" sz="2000" dirty="0" smtClean="0"/>
              <a:t>Can further improve by at least a factor of 5~10 if do progressive tracking from </a:t>
            </a:r>
            <a:r>
              <a:rPr lang="en-US" sz="2000" dirty="0" smtClean="0"/>
              <a:t>back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lvl="2"/>
            <a:r>
              <a:rPr lang="en-US" sz="1600" dirty="0" smtClean="0"/>
              <a:t>Additional m</a:t>
            </a:r>
            <a:r>
              <a:rPr lang="en-US" sz="1600" dirty="0" smtClean="0"/>
              <a:t>ulti-thread </a:t>
            </a:r>
            <a:r>
              <a:rPr lang="en-US" sz="1600" dirty="0" smtClean="0"/>
              <a:t>technology?</a:t>
            </a:r>
          </a:p>
          <a:p>
            <a:pPr lvl="1"/>
            <a:r>
              <a:rPr lang="en-US" sz="2000" dirty="0" smtClean="0"/>
              <a:t>Can further tune the fine track etc. </a:t>
            </a:r>
          </a:p>
          <a:p>
            <a:pPr lvl="1"/>
            <a:r>
              <a:rPr lang="en-US" sz="2000" dirty="0" smtClean="0"/>
              <a:t>Further optimization of speed, by remove redundant </a:t>
            </a:r>
            <a:r>
              <a:rPr lang="en-US" sz="2000" dirty="0" smtClean="0"/>
              <a:t>checks</a:t>
            </a:r>
          </a:p>
          <a:p>
            <a:pPr lvl="1"/>
            <a:r>
              <a:rPr lang="en-US" sz="2000" dirty="0" smtClean="0"/>
              <a:t>Adding additional planes will not significantly reduce the speed.</a:t>
            </a:r>
            <a:endParaRPr lang="en-US" sz="2000" dirty="0" smtClean="0"/>
          </a:p>
          <a:p>
            <a:endParaRPr lang="en-US" sz="24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Including calorimeter largely reduces false tracks.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Significantly speed up the tracking speed -&gt; reached 0.5 kHz. 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Should be no problem at 5 kHz </a:t>
            </a:r>
            <a:r>
              <a:rPr lang="en-US" sz="2000" dirty="0" smtClean="0">
                <a:solidFill>
                  <a:srgbClr val="FF0000"/>
                </a:solidFill>
              </a:rPr>
              <a:t>@1 CPU per </a:t>
            </a:r>
            <a:r>
              <a:rPr lang="en-US" sz="2000" dirty="0" smtClean="0">
                <a:solidFill>
                  <a:srgbClr val="FF0000"/>
                </a:solidFill>
              </a:rPr>
              <a:t>sector. (16kHz trigger rate x 30)</a:t>
            </a:r>
          </a:p>
          <a:p>
            <a:r>
              <a:rPr lang="en-US" sz="2400" dirty="0" smtClean="0"/>
              <a:t>Comparison: SIDIS tracking speed: 1kHz </a:t>
            </a:r>
            <a:r>
              <a:rPr lang="en-US" sz="2400" dirty="0" smtClean="0"/>
              <a:t>@ 1CPU (200 </a:t>
            </a:r>
            <a:r>
              <a:rPr lang="en-US" sz="2400" dirty="0" smtClean="0"/>
              <a:t>kHz for all sectors)</a:t>
            </a:r>
          </a:p>
          <a:p>
            <a:r>
              <a:rPr lang="en-US" sz="2400" dirty="0" smtClean="0"/>
              <a:t>Future plan: </a:t>
            </a:r>
          </a:p>
          <a:p>
            <a:pPr lvl="1"/>
            <a:r>
              <a:rPr lang="en-US" sz="2400" dirty="0" smtClean="0"/>
              <a:t>Model amplitudes in </a:t>
            </a:r>
            <a:r>
              <a:rPr lang="en-US" sz="2400" dirty="0" smtClean="0"/>
              <a:t>strips</a:t>
            </a:r>
          </a:p>
          <a:p>
            <a:pPr lvl="1"/>
            <a:r>
              <a:rPr lang="en-US" sz="2400" dirty="0" smtClean="0"/>
              <a:t>Better </a:t>
            </a:r>
            <a:r>
              <a:rPr lang="en-US" sz="2400" dirty="0" smtClean="0"/>
              <a:t>“fine tracking” </a:t>
            </a:r>
            <a:r>
              <a:rPr lang="en-US" sz="2400" dirty="0" smtClean="0"/>
              <a:t>to increase efficiency/reduce false tracks</a:t>
            </a:r>
            <a:r>
              <a:rPr lang="en-US" sz="2400" dirty="0" smtClean="0"/>
              <a:t>!</a:t>
            </a:r>
            <a:endParaRPr lang="en-US" sz="2400" dirty="0" smtClean="0"/>
          </a:p>
          <a:p>
            <a:pPr lvl="1"/>
            <a:r>
              <a:rPr lang="en-US" sz="2400" dirty="0" smtClean="0"/>
              <a:t>Increase</a:t>
            </a:r>
            <a:r>
              <a:rPr lang="en-US" sz="2400" dirty="0" smtClean="0"/>
              <a:t> </a:t>
            </a:r>
            <a:r>
              <a:rPr lang="en-US" sz="2400" dirty="0" smtClean="0"/>
              <a:t>tracking speed:</a:t>
            </a:r>
          </a:p>
          <a:p>
            <a:pPr lvl="2"/>
            <a:r>
              <a:rPr lang="en-US" sz="1800" dirty="0" smtClean="0"/>
              <a:t>Reduce redundant </a:t>
            </a:r>
            <a:r>
              <a:rPr lang="en-US" sz="1800" dirty="0" smtClean="0"/>
              <a:t>checks</a:t>
            </a:r>
            <a:r>
              <a:rPr lang="en-US" sz="1800" dirty="0" smtClean="0"/>
              <a:t> (</a:t>
            </a:r>
            <a:r>
              <a:rPr lang="en-US" sz="1800" dirty="0" smtClean="0"/>
              <a:t>b</a:t>
            </a:r>
            <a:r>
              <a:rPr lang="en-US" sz="1800" dirty="0" smtClean="0"/>
              <a:t>alance </a:t>
            </a:r>
            <a:r>
              <a:rPr lang="en-US" sz="1800" dirty="0" smtClean="0"/>
              <a:t>between speed and </a:t>
            </a:r>
            <a:r>
              <a:rPr lang="en-US" sz="1800" dirty="0" smtClean="0"/>
              <a:t>efficiency)</a:t>
            </a:r>
            <a:endParaRPr lang="en-US" sz="1800" dirty="0" smtClean="0"/>
          </a:p>
          <a:p>
            <a:pPr lvl="2"/>
            <a:r>
              <a:rPr lang="en-US" sz="1800" dirty="0" smtClean="0"/>
              <a:t>Optimization of configurations (needs input from hardware side)</a:t>
            </a:r>
          </a:p>
          <a:p>
            <a:pPr lvl="2"/>
            <a:r>
              <a:rPr lang="en-US" sz="1800" dirty="0" smtClean="0"/>
              <a:t>Multi-Thread</a:t>
            </a:r>
            <a:r>
              <a:rPr lang="en-US" sz="1800" dirty="0" smtClean="0"/>
              <a:t>!</a:t>
            </a:r>
          </a:p>
          <a:p>
            <a:pPr lvl="1"/>
            <a:r>
              <a:rPr lang="en-US" sz="2400" dirty="0" smtClean="0"/>
              <a:t>Strategy in understanding magnetic field/optics property.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 to Progressive Tracking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Approximations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real world, we start with readout of strips.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 simulation, we start with </a:t>
            </a:r>
            <a:r>
              <a:rPr lang="en-US" dirty="0" smtClean="0">
                <a:solidFill>
                  <a:srgbClr val="FF0000"/>
                </a:solidFill>
              </a:rPr>
              <a:t>hits.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In real world, hits sometimes are correlated between different planes </a:t>
            </a:r>
            <a:r>
              <a:rPr lang="en-US" dirty="0" smtClean="0"/>
              <a:t>(e.g. short </a:t>
            </a:r>
            <a:r>
              <a:rPr lang="en-US" dirty="0" smtClean="0"/>
              <a:t>tracks)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 simulation, as we </a:t>
            </a:r>
            <a:r>
              <a:rPr lang="en-US" dirty="0" smtClean="0">
                <a:solidFill>
                  <a:srgbClr val="FF0000"/>
                </a:solidFill>
              </a:rPr>
              <a:t>do </a:t>
            </a:r>
            <a:r>
              <a:rPr lang="en-US" dirty="0" smtClean="0">
                <a:solidFill>
                  <a:srgbClr val="FF0000"/>
                </a:solidFill>
              </a:rPr>
              <a:t>not directly simulate background, we assume </a:t>
            </a:r>
            <a:r>
              <a:rPr lang="en-US" dirty="0" smtClean="0">
                <a:solidFill>
                  <a:srgbClr val="FF0000"/>
                </a:solidFill>
              </a:rPr>
              <a:t>that background </a:t>
            </a:r>
            <a:r>
              <a:rPr lang="en-US" dirty="0" smtClean="0">
                <a:solidFill>
                  <a:srgbClr val="FF0000"/>
                </a:solidFill>
              </a:rPr>
              <a:t>hits are uncorrelated.</a:t>
            </a:r>
          </a:p>
          <a:p>
            <a:r>
              <a:rPr lang="en-US" dirty="0" smtClean="0"/>
              <a:t>In real world, lots of work </a:t>
            </a:r>
            <a:r>
              <a:rPr lang="en-US" dirty="0" smtClean="0"/>
              <a:t>are needed </a:t>
            </a:r>
            <a:r>
              <a:rPr lang="en-US" dirty="0" smtClean="0"/>
              <a:t>to understand the magnetic field </a:t>
            </a:r>
            <a:r>
              <a:rPr lang="en-US" dirty="0" smtClean="0"/>
              <a:t>(the most </a:t>
            </a:r>
            <a:r>
              <a:rPr lang="en-US" dirty="0" smtClean="0"/>
              <a:t>difficult part).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 simulation, we know the </a:t>
            </a:r>
            <a:r>
              <a:rPr lang="en-US" dirty="0" smtClean="0">
                <a:solidFill>
                  <a:srgbClr val="FF0000"/>
                </a:solidFill>
              </a:rPr>
              <a:t>true information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</a:t>
            </a:r>
            <a:r>
              <a:rPr lang="en-US" dirty="0" smtClean="0"/>
              <a:t>do we </a:t>
            </a:r>
            <a:r>
              <a:rPr lang="en-US" dirty="0" smtClean="0"/>
              <a:t>model the effect of False hit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Start with real hits.</a:t>
            </a:r>
          </a:p>
          <a:p>
            <a:r>
              <a:rPr lang="en-US" dirty="0" smtClean="0"/>
              <a:t>Add the background hits according to simulated </a:t>
            </a:r>
            <a:r>
              <a:rPr lang="en-US" dirty="0" smtClean="0"/>
              <a:t>spectrum (r, z dependence).</a:t>
            </a:r>
            <a:endParaRPr lang="en-US" dirty="0" smtClean="0"/>
          </a:p>
          <a:p>
            <a:r>
              <a:rPr lang="en-US" dirty="0" smtClean="0"/>
              <a:t>Reduce total number of hits according to </a:t>
            </a:r>
            <a:r>
              <a:rPr lang="en-US" dirty="0" smtClean="0"/>
              <a:t>assumed efficiency</a:t>
            </a:r>
            <a:r>
              <a:rPr lang="en-US" dirty="0" smtClean="0"/>
              <a:t>.</a:t>
            </a:r>
          </a:p>
          <a:p>
            <a:r>
              <a:rPr lang="en-US" dirty="0" smtClean="0"/>
              <a:t>Generate false hits</a:t>
            </a:r>
          </a:p>
          <a:p>
            <a:r>
              <a:rPr lang="en-US" dirty="0" smtClean="0"/>
              <a:t>Randomly reduce </a:t>
            </a:r>
            <a:r>
              <a:rPr lang="en-US" dirty="0" smtClean="0"/>
              <a:t>the false </a:t>
            </a:r>
            <a:r>
              <a:rPr lang="en-US" dirty="0" smtClean="0"/>
              <a:t>hits </a:t>
            </a:r>
            <a:r>
              <a:rPr lang="en-US" dirty="0" smtClean="0"/>
              <a:t>by a factor of 4.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16200000" flipH="1">
            <a:off x="5334000" y="1676400"/>
            <a:ext cx="2590800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6019799" y="1447800"/>
            <a:ext cx="2590800" cy="1981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5638800" y="2286002"/>
            <a:ext cx="3048000" cy="4571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5105400" y="2286001"/>
            <a:ext cx="3048000" cy="457199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553200" y="2590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010400" y="20574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62600" y="28956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Real Hit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391400" y="17526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Real Hit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162800" y="3505200"/>
            <a:ext cx="2286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324600" y="1219200"/>
            <a:ext cx="2286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019800" y="7620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False Hit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858000" y="38100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False Hit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0" y="4267200"/>
            <a:ext cx="449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Room to improve:</a:t>
            </a:r>
          </a:p>
          <a:p>
            <a:r>
              <a:rPr lang="en-US" dirty="0" smtClean="0"/>
              <a:t>	Order of </a:t>
            </a:r>
            <a:r>
              <a:rPr lang="en-US" dirty="0" smtClean="0"/>
              <a:t>applying efficiency </a:t>
            </a:r>
            <a:r>
              <a:rPr lang="en-US" dirty="0" smtClean="0"/>
              <a:t>+ </a:t>
            </a:r>
            <a:r>
              <a:rPr lang="en-US" dirty="0" smtClean="0"/>
              <a:t>reduction of false hits</a:t>
            </a:r>
            <a:endParaRPr lang="en-US" dirty="0" smtClean="0"/>
          </a:p>
          <a:p>
            <a:r>
              <a:rPr lang="en-US" dirty="0" smtClean="0"/>
              <a:t>	Correlation of false </a:t>
            </a:r>
            <a:r>
              <a:rPr lang="en-US" dirty="0" smtClean="0"/>
              <a:t>hits </a:t>
            </a:r>
            <a:r>
              <a:rPr lang="en-US" dirty="0" smtClean="0"/>
              <a:t>(Seamus)</a:t>
            </a:r>
          </a:p>
          <a:p>
            <a:r>
              <a:rPr lang="en-US" dirty="0" smtClean="0"/>
              <a:t>	For SIDIS, the geometry of strips etc.</a:t>
            </a:r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A better way is to generate </a:t>
            </a:r>
            <a:r>
              <a:rPr lang="en-US" dirty="0" smtClean="0"/>
              <a:t>amplitudes with efficiencies from </a:t>
            </a:r>
            <a:r>
              <a:rPr lang="en-US" dirty="0" smtClean="0"/>
              <a:t>the real </a:t>
            </a:r>
            <a:r>
              <a:rPr lang="en-US" dirty="0" smtClean="0"/>
              <a:t>hits, </a:t>
            </a:r>
            <a:r>
              <a:rPr lang="en-US" dirty="0" smtClean="0"/>
              <a:t>and then match the </a:t>
            </a:r>
            <a:r>
              <a:rPr lang="en-US" dirty="0" smtClean="0"/>
              <a:t>amplitudes </a:t>
            </a:r>
            <a:r>
              <a:rPr lang="en-US" dirty="0" smtClean="0"/>
              <a:t>to get all hits.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of Tracking Code Now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What have we learnt?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Tracking is </a:t>
            </a:r>
            <a:r>
              <a:rPr lang="en-US" dirty="0" smtClean="0"/>
              <a:t>doable</a:t>
            </a:r>
            <a:r>
              <a:rPr lang="en-US" dirty="0" smtClean="0"/>
              <a:t> </a:t>
            </a:r>
            <a:r>
              <a:rPr lang="en-US" dirty="0" smtClean="0"/>
              <a:t>at the projected background rates.</a:t>
            </a:r>
          </a:p>
          <a:p>
            <a:pPr lvl="1"/>
            <a:r>
              <a:rPr lang="en-US" dirty="0" smtClean="0"/>
              <a:t>We roughly took in account all the main features of the </a:t>
            </a:r>
            <a:r>
              <a:rPr lang="en-US" dirty="0" smtClean="0"/>
              <a:t>GEMs/backgrounds </a:t>
            </a:r>
            <a:r>
              <a:rPr lang="en-US" dirty="0" smtClean="0"/>
              <a:t>etc.</a:t>
            </a:r>
          </a:p>
          <a:p>
            <a:r>
              <a:rPr lang="en-US" dirty="0" smtClean="0"/>
              <a:t>K</a:t>
            </a:r>
            <a:r>
              <a:rPr lang="en-US" dirty="0" smtClean="0"/>
              <a:t>nowledge to be improved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Efficiencies of GEM, false hit reduction of GEM, </a:t>
            </a:r>
            <a:r>
              <a:rPr lang="en-US" dirty="0" smtClean="0">
                <a:solidFill>
                  <a:srgbClr val="FF0000"/>
                </a:solidFill>
              </a:rPr>
              <a:t>background on GEMs</a:t>
            </a:r>
          </a:p>
          <a:p>
            <a:r>
              <a:rPr lang="en-US" dirty="0" smtClean="0"/>
              <a:t>Room to improve:</a:t>
            </a:r>
          </a:p>
          <a:p>
            <a:pPr lvl="1"/>
            <a:r>
              <a:rPr lang="en-US" dirty="0" smtClean="0"/>
              <a:t>Speed of tracking, model </a:t>
            </a:r>
            <a:r>
              <a:rPr lang="en-US" dirty="0" smtClean="0"/>
              <a:t>amplitudes…</a:t>
            </a:r>
            <a:endParaRPr lang="en-US" dirty="0" smtClean="0"/>
          </a:p>
          <a:p>
            <a:r>
              <a:rPr lang="en-US" dirty="0" smtClean="0"/>
              <a:t>Strategy:</a:t>
            </a:r>
          </a:p>
          <a:p>
            <a:pPr lvl="1"/>
            <a:r>
              <a:rPr lang="en-US" dirty="0" smtClean="0"/>
              <a:t>Need a plan to understand the magnetic field quickly (combine data taking with </a:t>
            </a:r>
            <a:r>
              <a:rPr lang="en-US" dirty="0" smtClean="0"/>
              <a:t>simulation, training </a:t>
            </a:r>
            <a:r>
              <a:rPr lang="en-US" dirty="0" smtClean="0"/>
              <a:t>etc).</a:t>
            </a:r>
          </a:p>
          <a:p>
            <a:r>
              <a:rPr lang="en-US" dirty="0" smtClean="0"/>
              <a:t>This is clearly not the final tracking code</a:t>
            </a:r>
            <a:r>
              <a:rPr lang="en-US" dirty="0" smtClean="0"/>
              <a:t>!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Impact of 90% efficiency on SIDIS case.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At 98% hit efficiency (no background):  </a:t>
            </a:r>
          </a:p>
          <a:p>
            <a:pPr lvl="1"/>
            <a:r>
              <a:rPr lang="en-US" dirty="0" smtClean="0"/>
              <a:t>99.6% at forward angle.</a:t>
            </a:r>
          </a:p>
          <a:p>
            <a:pPr lvl="1"/>
            <a:r>
              <a:rPr lang="en-US" dirty="0" smtClean="0"/>
              <a:t>99.9% at large angle.</a:t>
            </a:r>
          </a:p>
          <a:p>
            <a:r>
              <a:rPr lang="en-US" dirty="0" smtClean="0"/>
              <a:t>At 90% hit </a:t>
            </a:r>
            <a:r>
              <a:rPr lang="en-US" dirty="0" smtClean="0"/>
              <a:t>efficiency </a:t>
            </a:r>
            <a:r>
              <a:rPr lang="en-US" dirty="0" smtClean="0"/>
              <a:t>(no background):</a:t>
            </a:r>
          </a:p>
          <a:p>
            <a:pPr lvl="1"/>
            <a:r>
              <a:rPr lang="en-US" dirty="0" smtClean="0"/>
              <a:t>91.6% at forward angle.</a:t>
            </a:r>
          </a:p>
          <a:p>
            <a:pPr lvl="1"/>
            <a:r>
              <a:rPr lang="en-US" dirty="0" smtClean="0"/>
              <a:t>94.6% at large angle.</a:t>
            </a:r>
          </a:p>
          <a:p>
            <a:r>
              <a:rPr lang="en-US" dirty="0" smtClean="0"/>
              <a:t>Need to </a:t>
            </a:r>
            <a:r>
              <a:rPr lang="en-US" dirty="0" smtClean="0"/>
              <a:t>(effectively) </a:t>
            </a:r>
            <a:r>
              <a:rPr lang="en-US" dirty="0" smtClean="0"/>
              <a:t>increase the hitting efficiency.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Adding additional GEM planes or more layers in each GEM plane?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of 90% hitting efficiency on PVDIS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98% efficiency:</a:t>
            </a:r>
          </a:p>
          <a:p>
            <a:pPr lvl="1"/>
            <a:r>
              <a:rPr lang="en-US" dirty="0" smtClean="0"/>
              <a:t>98.4% tracking efficiency</a:t>
            </a:r>
          </a:p>
          <a:p>
            <a:r>
              <a:rPr lang="en-US" dirty="0" smtClean="0"/>
              <a:t>90% efficiency:</a:t>
            </a:r>
          </a:p>
          <a:p>
            <a:pPr lvl="1"/>
            <a:r>
              <a:rPr lang="en-US" dirty="0" smtClean="0"/>
              <a:t>91.5% tracking efficiency</a:t>
            </a:r>
          </a:p>
          <a:p>
            <a:r>
              <a:rPr lang="en-US" dirty="0" smtClean="0"/>
              <a:t>Same conclusion as in previous slide: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Add additional planes or increase the hitting efficiency of GEM planes.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About Adding Calorimeter to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SIDIS case, we need to do tracking for both </a:t>
            </a:r>
            <a:r>
              <a:rPr lang="en-US" dirty="0" smtClean="0"/>
              <a:t>electrons </a:t>
            </a:r>
            <a:r>
              <a:rPr lang="en-US" dirty="0" smtClean="0"/>
              <a:t>and </a:t>
            </a:r>
            <a:r>
              <a:rPr lang="en-US" dirty="0" err="1" smtClean="0"/>
              <a:t>pions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Calorimeter is not very useful for </a:t>
            </a:r>
            <a:r>
              <a:rPr lang="en-US" dirty="0" err="1" smtClean="0"/>
              <a:t>pions</a:t>
            </a:r>
            <a:endParaRPr lang="en-US" dirty="0" smtClean="0"/>
          </a:p>
          <a:p>
            <a:pPr lvl="2"/>
            <a:r>
              <a:rPr lang="en-US" dirty="0" smtClean="0"/>
              <a:t>Both positive and negative charged </a:t>
            </a:r>
            <a:r>
              <a:rPr lang="en-US" dirty="0" smtClean="0"/>
              <a:t>particles</a:t>
            </a:r>
            <a:endParaRPr lang="en-US" dirty="0" smtClean="0"/>
          </a:p>
          <a:p>
            <a:pPr lvl="2"/>
            <a:r>
              <a:rPr lang="en-US" dirty="0" smtClean="0"/>
              <a:t>GEMs </a:t>
            </a:r>
            <a:r>
              <a:rPr lang="en-US" dirty="0" smtClean="0"/>
              <a:t>is far from calorimeter for forward angle.</a:t>
            </a:r>
          </a:p>
          <a:p>
            <a:pPr lvl="1"/>
            <a:r>
              <a:rPr lang="en-US" dirty="0" smtClean="0"/>
              <a:t>So from design point of view, we need a tracking code which can work without calorimeter.</a:t>
            </a:r>
          </a:p>
          <a:p>
            <a:pPr lvl="2"/>
            <a:r>
              <a:rPr lang="en-US" dirty="0" smtClean="0"/>
              <a:t>Can definitely add in </a:t>
            </a:r>
            <a:r>
              <a:rPr lang="en-US" dirty="0" smtClean="0"/>
              <a:t>additional detectors to </a:t>
            </a:r>
            <a:r>
              <a:rPr lang="en-US" dirty="0" smtClean="0"/>
              <a:t>reduce false </a:t>
            </a:r>
            <a:r>
              <a:rPr lang="en-US" dirty="0" smtClean="0"/>
              <a:t>tracks, </a:t>
            </a:r>
            <a:r>
              <a:rPr lang="en-US" dirty="0" smtClean="0"/>
              <a:t>as a check with software </a:t>
            </a:r>
            <a:r>
              <a:rPr lang="en-US" dirty="0" smtClean="0"/>
              <a:t>cuts </a:t>
            </a:r>
            <a:r>
              <a:rPr lang="en-US" dirty="0" smtClean="0"/>
              <a:t>(as E06-010</a:t>
            </a:r>
            <a:r>
              <a:rPr lang="en-US" dirty="0" smtClean="0"/>
              <a:t>).</a:t>
            </a:r>
            <a:endParaRPr lang="en-US" dirty="0" smtClean="0"/>
          </a:p>
          <a:p>
            <a:r>
              <a:rPr lang="en-US" dirty="0" smtClean="0"/>
              <a:t>In PVDIS case, only electrons are needed, so calorimeter should be designed in the tracking.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We can use it as </a:t>
            </a:r>
            <a:r>
              <a:rPr lang="en-US" dirty="0" smtClean="0">
                <a:solidFill>
                  <a:srgbClr val="FF0000"/>
                </a:solidFill>
              </a:rPr>
              <a:t>seeds </a:t>
            </a:r>
            <a:r>
              <a:rPr lang="en-US" dirty="0" smtClean="0">
                <a:solidFill>
                  <a:srgbClr val="FF0000"/>
                </a:solidFill>
              </a:rPr>
              <a:t>of progressive tracking. </a:t>
            </a:r>
          </a:p>
          <a:p>
            <a:pPr lvl="1"/>
            <a:r>
              <a:rPr lang="en-US" dirty="0" smtClean="0"/>
              <a:t>Assume 1.5 cm position resolution in this </a:t>
            </a:r>
            <a:r>
              <a:rPr lang="en-US" dirty="0" smtClean="0"/>
              <a:t>study (1cm from proposal).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</TotalTime>
  <Words>840</Words>
  <Application>Microsoft Office PowerPoint</Application>
  <PresentationFormat>On-screen Show (4:3)</PresentationFormat>
  <Paragraphs>121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Updates on Progressive Tracking for SoLID</vt:lpstr>
      <vt:lpstr>Introduction to Progressive Tracking</vt:lpstr>
      <vt:lpstr>Approximations</vt:lpstr>
      <vt:lpstr>How do we model the effect of False hit now?</vt:lpstr>
      <vt:lpstr>Procedure of Tracking Code Now</vt:lpstr>
      <vt:lpstr>What have we learnt?</vt:lpstr>
      <vt:lpstr>Impact of 90% efficiency on SIDIS case.</vt:lpstr>
      <vt:lpstr>Impact of 90% hitting efficiency on PVDIS case</vt:lpstr>
      <vt:lpstr>About Adding Calorimeter to Tracking</vt:lpstr>
      <vt:lpstr>In this study</vt:lpstr>
      <vt:lpstr>Performance: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Updates on Progressive Tracking for SoLID</dc:title>
  <dc:creator>xqian</dc:creator>
  <cp:lastModifiedBy>xqian</cp:lastModifiedBy>
  <cp:revision>53</cp:revision>
  <dcterms:created xsi:type="dcterms:W3CDTF">2006-08-16T00:00:00Z</dcterms:created>
  <dcterms:modified xsi:type="dcterms:W3CDTF">2011-06-02T03:44:16Z</dcterms:modified>
</cp:coreProperties>
</file>