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7EA32-43FA-4B43-B0C5-38417592DC6E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2979B-1502-4ACC-B5B0-E2415AF0F4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DAQ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out all Calorimeter channels and PID detectors</a:t>
            </a:r>
          </a:p>
          <a:p>
            <a:r>
              <a:rPr lang="en-US" dirty="0" smtClean="0"/>
              <a:t>Trigger</a:t>
            </a:r>
          </a:p>
          <a:p>
            <a:r>
              <a:rPr lang="en-US" dirty="0" smtClean="0"/>
              <a:t>L3 farm for data reduction</a:t>
            </a:r>
          </a:p>
          <a:p>
            <a:endParaRPr lang="en-US" dirty="0"/>
          </a:p>
          <a:p>
            <a:r>
              <a:rPr lang="en-US" dirty="0" smtClean="0"/>
              <a:t>200 KHz trigger rates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price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Cost estimation			</a:t>
            </a:r>
          </a:p>
          <a:p>
            <a:r>
              <a:rPr lang="en-US" dirty="0" smtClean="0"/>
              <a:t>FADC 250	4000	41	164000</a:t>
            </a:r>
          </a:p>
          <a:p>
            <a:r>
              <a:rPr lang="en-US" dirty="0" smtClean="0"/>
              <a:t>FADC 125	4000		0</a:t>
            </a:r>
          </a:p>
          <a:p>
            <a:r>
              <a:rPr lang="en-US" dirty="0" smtClean="0"/>
              <a:t>F1 TDC	4000	19	76000</a:t>
            </a:r>
          </a:p>
          <a:p>
            <a:r>
              <a:rPr lang="en-US" dirty="0" smtClean="0"/>
              <a:t>CTP	5000	10	50000</a:t>
            </a:r>
          </a:p>
          <a:p>
            <a:r>
              <a:rPr lang="en-US" dirty="0" smtClean="0"/>
              <a:t>SSP	5000	2	10000</a:t>
            </a:r>
          </a:p>
          <a:p>
            <a:r>
              <a:rPr lang="en-US" dirty="0" smtClean="0"/>
              <a:t>GTP	5000	1	5000</a:t>
            </a:r>
          </a:p>
          <a:p>
            <a:r>
              <a:rPr lang="en-US" dirty="0" smtClean="0"/>
              <a:t>TS	5000	1	5000</a:t>
            </a:r>
          </a:p>
          <a:p>
            <a:r>
              <a:rPr lang="en-US" dirty="0" smtClean="0"/>
              <a:t>TID	3000	14	42000</a:t>
            </a:r>
          </a:p>
          <a:p>
            <a:r>
              <a:rPr lang="en-US" dirty="0" smtClean="0"/>
              <a:t>SD	2500	12	30000</a:t>
            </a:r>
          </a:p>
          <a:p>
            <a:r>
              <a:rPr lang="en-US" dirty="0" smtClean="0"/>
              <a:t>VXS crate	8000	12	96000</a:t>
            </a:r>
          </a:p>
          <a:p>
            <a:r>
              <a:rPr lang="en-US" dirty="0" smtClean="0"/>
              <a:t>L3 farm node	5000	12	60000</a:t>
            </a:r>
          </a:p>
          <a:p>
            <a:r>
              <a:rPr lang="en-US" dirty="0" smtClean="0"/>
              <a:t>			</a:t>
            </a:r>
          </a:p>
          <a:p>
            <a:r>
              <a:rPr lang="en-US" dirty="0" smtClean="0"/>
              <a:t>			538000 $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ADC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PEPPO : injector positron experiment</a:t>
            </a:r>
          </a:p>
          <a:p>
            <a:pPr lvl="1"/>
            <a:r>
              <a:rPr lang="en-US" dirty="0" smtClean="0"/>
              <a:t>2 prototype FADC</a:t>
            </a:r>
          </a:p>
          <a:p>
            <a:pPr lvl="1"/>
            <a:r>
              <a:rPr lang="en-US" dirty="0" smtClean="0"/>
              <a:t>2 New Hall D FADC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Test pipelining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Goal : reach 100 KHz similar to Hall A Compton DAQ</a:t>
            </a:r>
          </a:p>
          <a:p>
            <a:pPr lvl="1"/>
            <a:r>
              <a:rPr lang="en-US" dirty="0" smtClean="0"/>
              <a:t>Some beam maybe available in October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Hall D </a:t>
            </a:r>
            <a:r>
              <a:rPr lang="en-US" dirty="0" err="1" smtClean="0"/>
              <a:t>developements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Elliot </a:t>
            </a:r>
            <a:r>
              <a:rPr lang="en-US" dirty="0" err="1" smtClean="0"/>
              <a:t>Wollin</a:t>
            </a:r>
            <a:r>
              <a:rPr lang="en-US" dirty="0" smtClean="0"/>
              <a:t> and </a:t>
            </a:r>
            <a:r>
              <a:rPr lang="en-US" dirty="0" err="1" smtClean="0"/>
              <a:t>Vardjan</a:t>
            </a:r>
            <a:endParaRPr lang="en-US" dirty="0" smtClean="0"/>
          </a:p>
          <a:p>
            <a:pPr lvl="1"/>
            <a:r>
              <a:rPr lang="en-US" dirty="0" err="1" smtClean="0"/>
              <a:t>Cosmics</a:t>
            </a:r>
            <a:r>
              <a:rPr lang="en-US" dirty="0" smtClean="0"/>
              <a:t> test stand this fall using CODA 3 alpha</a:t>
            </a:r>
          </a:p>
          <a:p>
            <a:pPr lvl="1"/>
            <a:r>
              <a:rPr lang="en-US" dirty="0" smtClean="0"/>
              <a:t>CODA 3 support L3 farm nodes</a:t>
            </a:r>
          </a:p>
          <a:p>
            <a:pPr lvl="2"/>
            <a:r>
              <a:rPr lang="en-US" dirty="0" smtClean="0"/>
              <a:t>All events go through L3 when going to Event Recorder</a:t>
            </a:r>
          </a:p>
          <a:p>
            <a:pPr lvl="2"/>
            <a:r>
              <a:rPr lang="en-US" dirty="0" smtClean="0"/>
              <a:t>Events transferred using ET between nodes</a:t>
            </a:r>
          </a:p>
          <a:p>
            <a:pPr lvl="2"/>
            <a:r>
              <a:rPr lang="en-US" dirty="0" smtClean="0"/>
              <a:t>Nodes and process managing being worked out by </a:t>
            </a:r>
            <a:r>
              <a:rPr lang="en-US" dirty="0" err="1" smtClean="0"/>
              <a:t>Vardjan</a:t>
            </a:r>
            <a:endParaRPr lang="en-US" dirty="0" smtClean="0"/>
          </a:p>
          <a:p>
            <a:pPr lvl="1"/>
            <a:r>
              <a:rPr lang="en-US" dirty="0" smtClean="0"/>
              <a:t>CODA 3 Alpha available after Thanksgiving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Cost estimation			</a:t>
            </a:r>
          </a:p>
          <a:p>
            <a:r>
              <a:rPr lang="en-US" dirty="0" smtClean="0"/>
              <a:t>FADC 250	4000	4	16000</a:t>
            </a:r>
          </a:p>
          <a:p>
            <a:r>
              <a:rPr lang="en-US" dirty="0" smtClean="0"/>
              <a:t>FADC 125	4000		0</a:t>
            </a:r>
          </a:p>
          <a:p>
            <a:r>
              <a:rPr lang="en-US" dirty="0" smtClean="0"/>
              <a:t>F1 TDC	4000	2	8000</a:t>
            </a:r>
          </a:p>
          <a:p>
            <a:r>
              <a:rPr lang="en-US" dirty="0" smtClean="0"/>
              <a:t>CTP	5000	1	5000</a:t>
            </a:r>
          </a:p>
          <a:p>
            <a:r>
              <a:rPr lang="en-US" dirty="0" smtClean="0"/>
              <a:t>SSP	5000	1	5000</a:t>
            </a:r>
          </a:p>
          <a:p>
            <a:r>
              <a:rPr lang="en-US" dirty="0" smtClean="0"/>
              <a:t>GTP	5000	1	5000</a:t>
            </a:r>
          </a:p>
          <a:p>
            <a:r>
              <a:rPr lang="en-US" dirty="0" smtClean="0"/>
              <a:t>TS	5000	1	5000</a:t>
            </a:r>
          </a:p>
          <a:p>
            <a:r>
              <a:rPr lang="en-US" dirty="0" smtClean="0"/>
              <a:t>TID	3000	2	6000</a:t>
            </a:r>
          </a:p>
          <a:p>
            <a:r>
              <a:rPr lang="en-US" dirty="0" smtClean="0"/>
              <a:t>SD	2500	2	5000</a:t>
            </a:r>
          </a:p>
          <a:p>
            <a:r>
              <a:rPr lang="en-US" dirty="0" smtClean="0"/>
              <a:t>VXS crate	8000	2	16000</a:t>
            </a:r>
          </a:p>
          <a:p>
            <a:r>
              <a:rPr lang="en-US" dirty="0" smtClean="0"/>
              <a:t>L3 farm node	5000	2	10000</a:t>
            </a:r>
          </a:p>
          <a:p>
            <a:r>
              <a:rPr lang="en-US" dirty="0" smtClean="0"/>
              <a:t>			</a:t>
            </a:r>
          </a:p>
          <a:p>
            <a:r>
              <a:rPr lang="en-US" smtClean="0"/>
              <a:t>			81000 $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117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SoLID DAQ</vt:lpstr>
      <vt:lpstr>Requirements</vt:lpstr>
      <vt:lpstr>Rough price estimate</vt:lpstr>
      <vt:lpstr>Flash ADC</vt:lpstr>
      <vt:lpstr>Hall D developements</vt:lpstr>
      <vt:lpstr>Test stand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camsonne</dc:creator>
  <cp:lastModifiedBy>camsonne</cp:lastModifiedBy>
  <cp:revision>5</cp:revision>
  <dcterms:created xsi:type="dcterms:W3CDTF">2011-09-21T02:43:12Z</dcterms:created>
  <dcterms:modified xsi:type="dcterms:W3CDTF">2011-09-21T03:41:57Z</dcterms:modified>
</cp:coreProperties>
</file>