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DDE2EA-36DE-41AF-9373-5EB220834067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7F982D1-7C14-4E76-9670-1DD0E93ADF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/EIC Test Beam Apparatus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548640"/>
          </a:xfrm>
        </p:spPr>
        <p:txBody>
          <a:bodyPr/>
          <a:lstStyle/>
          <a:p>
            <a:r>
              <a:rPr lang="en-US" dirty="0" smtClean="0"/>
              <a:t>Proposed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81600"/>
            <a:ext cx="7520940" cy="1524000"/>
          </a:xfrm>
          <a:solidFill>
            <a:schemeClr val="bg1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Side-by-side “spectrometers” (PMT </a:t>
            </a:r>
            <a:r>
              <a:rPr lang="en-US" dirty="0" err="1" smtClean="0"/>
              <a:t>vs</a:t>
            </a:r>
            <a:r>
              <a:rPr lang="en-US" dirty="0" smtClean="0"/>
              <a:t> HBD)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HBD can be full version (shown) or just a simple “Did it fire (November) version.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Attempts to also quantify the background conditions.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0" y="818369"/>
            <a:ext cx="7739600" cy="40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239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Background Estimators: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Bare BF</a:t>
            </a:r>
            <a:r>
              <a:rPr lang="en-US" baseline="-25000" dirty="0" smtClean="0"/>
              <a:t>3</a:t>
            </a:r>
            <a:r>
              <a:rPr lang="en-US" dirty="0" smtClean="0"/>
              <a:t> count rate.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Poly + BF</a:t>
            </a:r>
            <a:r>
              <a:rPr lang="en-US" baseline="-25000" dirty="0" smtClean="0"/>
              <a:t>3</a:t>
            </a:r>
            <a:r>
              <a:rPr lang="en-US" dirty="0" smtClean="0"/>
              <a:t> count rate.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Liquid Scintillator pulse height spectrum.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“Spectrometer” measurements: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Scintillator-coincidence triggers.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Scintillator &amp;&amp; </a:t>
            </a:r>
            <a:r>
              <a:rPr lang="en-US" dirty="0" err="1" smtClean="0"/>
              <a:t>PbGl</a:t>
            </a:r>
            <a:r>
              <a:rPr lang="en-US" dirty="0" smtClean="0"/>
              <a:t> triggers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Self-triggered spectra.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Cherenkov pattern compared to GEM-guided track trajectory.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Issue(s):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Who provides auxiliary detectors?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acquisition?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Services installation/maintenance/control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“November” Apparatus??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752600"/>
            <a:ext cx="3352800" cy="1566372"/>
          </a:xfrm>
        </p:spPr>
        <p:txBody>
          <a:bodyPr/>
          <a:lstStyle/>
          <a:p>
            <a:r>
              <a:rPr lang="en-US" dirty="0" err="1" smtClean="0"/>
              <a:t>CsI</a:t>
            </a:r>
            <a:r>
              <a:rPr lang="en-US" dirty="0" smtClean="0"/>
              <a:t> </a:t>
            </a:r>
            <a:r>
              <a:rPr lang="en-US" dirty="0" err="1" smtClean="0"/>
              <a:t>Gemstack</a:t>
            </a:r>
            <a:r>
              <a:rPr lang="en-US" dirty="0" smtClean="0"/>
              <a:t> in CF4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Pad readout (~50 channels)</a:t>
            </a:r>
          </a:p>
          <a:p>
            <a:r>
              <a:rPr lang="en-US" dirty="0" smtClean="0"/>
              <a:t>Are THICK (1/2” SS) walls an issue?</a:t>
            </a:r>
          </a:p>
          <a:p>
            <a:r>
              <a:rPr lang="en-US" dirty="0" smtClean="0"/>
              <a:t>Is this viable?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28002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71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131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SoLID/EIC Test Beam Apparatus</vt:lpstr>
      <vt:lpstr>Proposed Layout</vt:lpstr>
      <vt:lpstr>Deliverables</vt:lpstr>
      <vt:lpstr>Simpler “November” Apparatus??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SoLID/EIC Test Beam Apparatus</dc:title>
  <dc:creator>Thomas K Hemmick</dc:creator>
  <cp:lastModifiedBy>Thomas K Hemmick</cp:lastModifiedBy>
  <cp:revision>5</cp:revision>
  <dcterms:created xsi:type="dcterms:W3CDTF">2011-10-15T14:31:51Z</dcterms:created>
  <dcterms:modified xsi:type="dcterms:W3CDTF">2011-10-15T16:40:08Z</dcterms:modified>
</cp:coreProperties>
</file>