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3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BCD0-BDA4-4D71-95EC-8CDCD793F029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4990-444A-47F5-A1B9-9EFE0BAEF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Baffle has factor 50 reduction for Geant3, but only factor 12 reduction for Gean4.  Still looking into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563" y="2926080"/>
            <a:ext cx="435623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Z:\work_doc\my_presentation\solid_brainstorm_20120106\Eflux_ec_geant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26080"/>
            <a:ext cx="4387570" cy="347472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PVDIS EM Background (on EC)</a:t>
            </a:r>
            <a:br>
              <a:rPr lang="en-US" sz="3000" dirty="0" smtClean="0"/>
            </a:br>
            <a:r>
              <a:rPr lang="en-US" sz="3000" dirty="0" smtClean="0">
                <a:solidFill>
                  <a:srgbClr val="FF0000"/>
                </a:solidFill>
              </a:rPr>
              <a:t>red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with Baffle</a:t>
            </a:r>
            <a:r>
              <a:rPr lang="en-US" sz="3000" dirty="0" smtClean="0"/>
              <a:t>, black without Baffle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5702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Geant4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25702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Geant3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PVDIS EM Background (on EC) red with Baffle, black without Baffle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PVDIS EM Background (on EC) red with Baffle, black without Baffle</dc:title>
  <dc:creator>Windows User</dc:creator>
  <cp:lastModifiedBy>Windows User</cp:lastModifiedBy>
  <cp:revision>1</cp:revision>
  <dcterms:created xsi:type="dcterms:W3CDTF">2012-01-10T17:18:27Z</dcterms:created>
  <dcterms:modified xsi:type="dcterms:W3CDTF">2012-01-10T17:19:03Z</dcterms:modified>
</cp:coreProperties>
</file>