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23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BCD0-BDA4-4D71-95EC-8CDCD793F029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64990-444A-47F5-A1B9-9EFE0BAEF7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BCD0-BDA4-4D71-95EC-8CDCD793F029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64990-444A-47F5-A1B9-9EFE0BAEF7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BCD0-BDA4-4D71-95EC-8CDCD793F029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64990-444A-47F5-A1B9-9EFE0BAEF7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BCD0-BDA4-4D71-95EC-8CDCD793F029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64990-444A-47F5-A1B9-9EFE0BAEF7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BCD0-BDA4-4D71-95EC-8CDCD793F029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64990-444A-47F5-A1B9-9EFE0BAEF7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BCD0-BDA4-4D71-95EC-8CDCD793F029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64990-444A-47F5-A1B9-9EFE0BAEF7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BCD0-BDA4-4D71-95EC-8CDCD793F029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64990-444A-47F5-A1B9-9EFE0BAEF7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BCD0-BDA4-4D71-95EC-8CDCD793F029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64990-444A-47F5-A1B9-9EFE0BAEF7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BCD0-BDA4-4D71-95EC-8CDCD793F029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64990-444A-47F5-A1B9-9EFE0BAEF7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BCD0-BDA4-4D71-95EC-8CDCD793F029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64990-444A-47F5-A1B9-9EFE0BAEF7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BCD0-BDA4-4D71-95EC-8CDCD793F029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64990-444A-47F5-A1B9-9EFE0BAEF7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FBCD0-BDA4-4D71-95EC-8CDCD793F029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64990-444A-47F5-A1B9-9EFE0BAEF7E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500" dirty="0" smtClean="0"/>
              <a:t>Baffle has factor 50 reduction for Geant3, but only factor 12 reduction for Gean4.  Still looking into this.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B30C-4390-497D-8D9E-6D46F956F3E0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1563" y="2926080"/>
            <a:ext cx="4356237" cy="3474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Z:\work_doc\my_presentation\solid_brainstorm_20120106\Eflux_ec_geant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926080"/>
            <a:ext cx="4387570" cy="3474720"/>
          </a:xfrm>
          <a:prstGeom prst="rect">
            <a:avLst/>
          </a:prstGeom>
          <a:noFill/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dirty="0" smtClean="0"/>
              <a:t>PVDIS EM Background (on EC)</a:t>
            </a:r>
            <a:br>
              <a:rPr lang="en-US" sz="3000" dirty="0" smtClean="0"/>
            </a:br>
            <a:r>
              <a:rPr lang="en-US" sz="3000" dirty="0" smtClean="0">
                <a:solidFill>
                  <a:srgbClr val="FF0000"/>
                </a:solidFill>
              </a:rPr>
              <a:t>red</a:t>
            </a:r>
            <a:r>
              <a:rPr lang="en-US" sz="3000" dirty="0" smtClean="0"/>
              <a:t> </a:t>
            </a:r>
            <a:r>
              <a:rPr lang="en-US" sz="3000" dirty="0" smtClean="0">
                <a:solidFill>
                  <a:srgbClr val="FF0000"/>
                </a:solidFill>
              </a:rPr>
              <a:t>with Baffle</a:t>
            </a:r>
            <a:r>
              <a:rPr lang="en-US" sz="3000" dirty="0" smtClean="0"/>
              <a:t>, black without Baffle</a:t>
            </a:r>
            <a:endParaRPr lang="en-US" sz="3000" dirty="0"/>
          </a:p>
        </p:txBody>
      </p:sp>
      <p:sp>
        <p:nvSpPr>
          <p:cNvPr id="8" name="TextBox 7"/>
          <p:cNvSpPr txBox="1"/>
          <p:nvPr/>
        </p:nvSpPr>
        <p:spPr>
          <a:xfrm>
            <a:off x="1600200" y="2570202"/>
            <a:ext cx="1524000" cy="55399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000" dirty="0" smtClean="0"/>
              <a:t>Geant4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553200" y="2570202"/>
            <a:ext cx="1524000" cy="55399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000" dirty="0" smtClean="0"/>
              <a:t>Geant3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PVDIS EM Background (on EC) red with Baffle, black without Baffle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PVDIS EM Background (on EC) red with Baffle, black without Baffle</dc:title>
  <dc:creator>Windows User</dc:creator>
  <cp:lastModifiedBy>Windows User</cp:lastModifiedBy>
  <cp:revision>1</cp:revision>
  <dcterms:created xsi:type="dcterms:W3CDTF">2012-01-10T17:18:27Z</dcterms:created>
  <dcterms:modified xsi:type="dcterms:W3CDTF">2012-01-10T17:19:03Z</dcterms:modified>
</cp:coreProperties>
</file>