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2" r:id="rId5"/>
    <p:sldId id="261" r:id="rId6"/>
    <p:sldId id="264" r:id="rId7"/>
    <p:sldId id="266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FD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slide foot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13775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slide header_64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52999" y="152400"/>
            <a:ext cx="1903413" cy="30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18B65-4CBA-DB46-9D73-AD0C58E7BE22}" type="datetime1">
              <a:rPr lang="en-US" smtClean="0"/>
              <a:pPr/>
              <a:t>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62000" y="8610601"/>
            <a:ext cx="5486400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24599" y="8685213"/>
            <a:ext cx="5318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5E24-A365-DF40-BF27-0C4D1E380F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2751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69693-4B73-3F4B-BE08-27CE2957F7EB}" type="datetime1">
              <a:rPr lang="en-US" smtClean="0"/>
              <a:pPr/>
              <a:t>1/5/12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A7F71-A600-874B-8C52-75C3F91F2D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8092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1257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79" name="Picture 7" descr="title head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 descr="doe_bl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title footer_Blue_64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reimer\Documents\text\talk\NP-logo-Nlarge_copy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48400"/>
            <a:ext cx="1031704" cy="5402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000" b="1" cap="none" baseline="0"/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6 January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Paul E. Reimer, Magnets, SoLID "Brainstorm" session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 anchor="t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1"/>
            <a:ext cx="3008313" cy="44196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5" descr="slide footer_blue_646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72250"/>
            <a:ext cx="137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6 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225" y="6307138"/>
            <a:ext cx="5942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Paul E. Reimer, Magnets, SoLID "Brainstorm" session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89700"/>
            <a:ext cx="384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1" name="Picture 7" descr="slide header_646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Magnet Progress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E. Reimer</a:t>
            </a:r>
          </a:p>
          <a:p>
            <a:r>
              <a:rPr lang="en-US" dirty="0" smtClean="0"/>
              <a:t>6 Jan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1751543" y="3483534"/>
            <a:ext cx="6192237" cy="1764799"/>
            <a:chOff x="1751543" y="3483534"/>
            <a:chExt cx="6192237" cy="1764799"/>
          </a:xfrm>
        </p:grpSpPr>
        <p:sp>
          <p:nvSpPr>
            <p:cNvPr id="45" name="Isosceles Triangle 44"/>
            <p:cNvSpPr/>
            <p:nvPr/>
          </p:nvSpPr>
          <p:spPr bwMode="auto">
            <a:xfrm rot="15782678">
              <a:off x="4210881" y="1581791"/>
              <a:ext cx="1402483" cy="5930601"/>
            </a:xfrm>
            <a:prstGeom prst="triangle">
              <a:avLst/>
            </a:prstGeom>
            <a:pattFill prst="pct50">
              <a:fgClr>
                <a:srgbClr val="008000"/>
              </a:fgClr>
              <a:bgClr>
                <a:prstClr val="white"/>
              </a:bgClr>
            </a:patt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44" name="Isosceles Triangle 43"/>
            <p:cNvSpPr/>
            <p:nvPr/>
          </p:nvSpPr>
          <p:spPr bwMode="auto">
            <a:xfrm rot="14970249">
              <a:off x="4486447" y="748630"/>
              <a:ext cx="722430" cy="6192237"/>
            </a:xfrm>
            <a:prstGeom prst="triangle">
              <a:avLst/>
            </a:prstGeom>
            <a:pattFill prst="pct50">
              <a:fgClr>
                <a:srgbClr val="008000"/>
              </a:fgClr>
              <a:bgClr>
                <a:prstClr val="white"/>
              </a:bgClr>
            </a:patt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Solenoid Size restrictions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3200400"/>
            <a:ext cx="1344222" cy="369322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Outer barrel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2342795" y="3693314"/>
            <a:ext cx="4690488" cy="1217017"/>
            <a:chOff x="1828800" y="4835958"/>
            <a:chExt cx="5149991" cy="1336242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1828800" y="4835958"/>
              <a:ext cx="5149991" cy="772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828800" y="6172200"/>
              <a:ext cx="503555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76200" y="4495800"/>
            <a:ext cx="1114291" cy="369322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Beam 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105400"/>
            <a:ext cx="2667000" cy="86176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SIDIS Target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(must be outside of solenoid or very well shielded)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>
            <a:stCxn id="15" idx="0"/>
          </p:cNvCxnSpPr>
          <p:nvPr/>
        </p:nvCxnSpPr>
        <p:spPr>
          <a:xfrm>
            <a:off x="1981293" y="4910332"/>
            <a:ext cx="361501" cy="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20760000">
            <a:off x="1908947" y="4187964"/>
            <a:ext cx="5985623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20580000">
            <a:off x="1864306" y="4019784"/>
            <a:ext cx="6111636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20160000">
            <a:off x="1725470" y="3630641"/>
            <a:ext cx="6300656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1964754" y="4910333"/>
            <a:ext cx="33078" cy="33078"/>
          </a:xfrm>
          <a:prstGeom prst="ellipse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/>
          </a:p>
        </p:txBody>
      </p:sp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381000" y="4953000"/>
            <a:ext cx="1143000" cy="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753766" y="2188986"/>
            <a:ext cx="499790" cy="1477317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24</a:t>
            </a:r>
            <a:r>
              <a:rPr lang="en-US" baseline="30000" dirty="0" smtClean="0">
                <a:solidFill>
                  <a:srgbClr val="008000"/>
                </a:solidFill>
              </a:rPr>
              <a:t>o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17</a:t>
            </a:r>
            <a:r>
              <a:rPr lang="en-US" baseline="30000" dirty="0" smtClean="0">
                <a:solidFill>
                  <a:srgbClr val="008000"/>
                </a:solidFill>
              </a:rPr>
              <a:t>o</a:t>
            </a:r>
            <a:endParaRPr lang="en-US" baseline="30000" dirty="0">
              <a:solidFill>
                <a:srgbClr val="008000"/>
              </a:solidFill>
            </a:endParaRP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14</a:t>
            </a:r>
            <a:r>
              <a:rPr lang="en-US" baseline="30000" dirty="0" smtClean="0">
                <a:solidFill>
                  <a:srgbClr val="008000"/>
                </a:solidFill>
              </a:rPr>
              <a:t>o</a:t>
            </a:r>
            <a:endParaRPr lang="en-US" baseline="30000" dirty="0">
              <a:solidFill>
                <a:srgbClr val="008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139010" y="3124200"/>
            <a:ext cx="4081190" cy="1319784"/>
            <a:chOff x="4572000" y="3124200"/>
            <a:chExt cx="4081190" cy="1319784"/>
          </a:xfrm>
        </p:grpSpPr>
        <p:grpSp>
          <p:nvGrpSpPr>
            <p:cNvPr id="16" name="Group 15"/>
            <p:cNvGrpSpPr>
              <a:grpSpLocks noChangeAspect="1"/>
            </p:cNvGrpSpPr>
            <p:nvPr/>
          </p:nvGrpSpPr>
          <p:grpSpPr>
            <a:xfrm>
              <a:off x="4572000" y="3886200"/>
              <a:ext cx="3584978" cy="557784"/>
              <a:chOff x="4271572" y="5214993"/>
              <a:chExt cx="2396445" cy="372861"/>
            </a:xfrm>
          </p:grpSpPr>
          <p:cxnSp>
            <p:nvCxnSpPr>
              <p:cNvPr id="6" name="Straight Connector 5"/>
              <p:cNvCxnSpPr/>
              <p:nvPr/>
            </p:nvCxnSpPr>
            <p:spPr bwMode="auto">
              <a:xfrm rot="19800000">
                <a:off x="4271572" y="5353050"/>
                <a:ext cx="22098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CFD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 rot="20400000">
                <a:off x="4352966" y="5529867"/>
                <a:ext cx="22098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CFD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" name="Isosceles Triangle 12"/>
              <p:cNvSpPr/>
              <p:nvPr/>
            </p:nvSpPr>
            <p:spPr bwMode="auto">
              <a:xfrm rot="14695752">
                <a:off x="5311300" y="4231138"/>
                <a:ext cx="372861" cy="2340572"/>
              </a:xfrm>
              <a:prstGeom prst="triangle">
                <a:avLst/>
              </a:prstGeom>
              <a:solidFill>
                <a:srgbClr val="FFFF00">
                  <a:alpha val="43000"/>
                </a:srgbClr>
              </a:solidFill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8153400" y="3124200"/>
              <a:ext cx="499790" cy="646321"/>
            </a:xfrm>
            <a:prstGeom prst="rect">
              <a:avLst/>
            </a:prstGeom>
            <a:noFill/>
          </p:spPr>
          <p:txBody>
            <a:bodyPr wrap="none" lIns="91432" tIns="45715" rIns="91432" bIns="45715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35</a:t>
              </a:r>
              <a:r>
                <a:rPr lang="en-US" baseline="30000" dirty="0" smtClean="0">
                  <a:solidFill>
                    <a:srgbClr val="000000"/>
                  </a:solidFill>
                </a:rPr>
                <a:t>o</a:t>
              </a:r>
              <a:endParaRPr lang="en-US" dirty="0">
                <a:solidFill>
                  <a:srgbClr val="000000"/>
                </a:solidFill>
              </a:endParaRPr>
            </a:p>
            <a:p>
              <a:r>
                <a:rPr lang="en-US" dirty="0" smtClean="0">
                  <a:solidFill>
                    <a:srgbClr val="000000"/>
                  </a:solidFill>
                </a:rPr>
                <a:t>20</a:t>
              </a:r>
              <a:r>
                <a:rPr lang="en-US" baseline="30000" dirty="0" smtClean="0">
                  <a:solidFill>
                    <a:srgbClr val="000000"/>
                  </a:solidFill>
                </a:rPr>
                <a:t>o</a:t>
              </a:r>
              <a:endParaRPr lang="en-US" baseline="30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382000" cy="2743200"/>
          </a:xfrm>
        </p:spPr>
        <p:txBody>
          <a:bodyPr/>
          <a:lstStyle/>
          <a:p>
            <a:pPr marL="227013" indent="-227013"/>
            <a:r>
              <a:rPr lang="en-US" sz="1600" dirty="0" smtClean="0"/>
              <a:t>Or, if we were starting from scratch and designing a new magnet, what would we want?</a:t>
            </a:r>
          </a:p>
          <a:p>
            <a:pPr marL="227013" indent="-227013"/>
            <a:endParaRPr lang="en-US" sz="1600" dirty="0"/>
          </a:p>
          <a:p>
            <a:pPr marL="227013" indent="-227013"/>
            <a:r>
              <a:rPr lang="en-US" sz="1600" dirty="0" smtClean="0"/>
              <a:t>Back-of-the-envelope </a:t>
            </a:r>
            <a:r>
              <a:rPr lang="en-US" sz="1600" dirty="0" err="1" smtClean="0"/>
              <a:t>arguements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7 L -0.18142 0.003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8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142 0.00394 L -0.00174 0.0039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1751543" y="3483534"/>
            <a:ext cx="6192237" cy="1764799"/>
            <a:chOff x="1751543" y="3483534"/>
            <a:chExt cx="6192237" cy="1764799"/>
          </a:xfrm>
        </p:grpSpPr>
        <p:sp>
          <p:nvSpPr>
            <p:cNvPr id="45" name="Isosceles Triangle 44"/>
            <p:cNvSpPr/>
            <p:nvPr/>
          </p:nvSpPr>
          <p:spPr bwMode="auto">
            <a:xfrm rot="15782678">
              <a:off x="4210881" y="1581791"/>
              <a:ext cx="1402483" cy="5930601"/>
            </a:xfrm>
            <a:prstGeom prst="triangle">
              <a:avLst/>
            </a:prstGeom>
            <a:pattFill prst="pct50">
              <a:fgClr>
                <a:srgbClr val="008000"/>
              </a:fgClr>
              <a:bgClr>
                <a:prstClr val="white"/>
              </a:bgClr>
            </a:patt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44" name="Isosceles Triangle 43"/>
            <p:cNvSpPr/>
            <p:nvPr/>
          </p:nvSpPr>
          <p:spPr bwMode="auto">
            <a:xfrm rot="14970249">
              <a:off x="4486447" y="748630"/>
              <a:ext cx="722430" cy="6192237"/>
            </a:xfrm>
            <a:prstGeom prst="triangle">
              <a:avLst/>
            </a:prstGeom>
            <a:pattFill prst="pct50">
              <a:fgClr>
                <a:srgbClr val="008000"/>
              </a:fgClr>
              <a:bgClr>
                <a:prstClr val="white"/>
              </a:bgClr>
            </a:patt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Solenoid Size restrictions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3200400"/>
            <a:ext cx="1344222" cy="369322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Outer barrel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2342795" y="3693314"/>
            <a:ext cx="4690488" cy="1217017"/>
            <a:chOff x="1828800" y="4835958"/>
            <a:chExt cx="5149991" cy="1336242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1828800" y="4835958"/>
              <a:ext cx="5149991" cy="772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828800" y="6172200"/>
              <a:ext cx="503555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76200" y="4495800"/>
            <a:ext cx="1114291" cy="369322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Beam 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105400"/>
            <a:ext cx="2667000" cy="86176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SIDIS Target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(must be outside of solenoid or very well shielded)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>
            <a:stCxn id="15" idx="0"/>
          </p:cNvCxnSpPr>
          <p:nvPr/>
        </p:nvCxnSpPr>
        <p:spPr>
          <a:xfrm>
            <a:off x="1981293" y="4910332"/>
            <a:ext cx="361501" cy="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20760000">
            <a:off x="1908947" y="4187964"/>
            <a:ext cx="5985623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20580000">
            <a:off x="1864306" y="4019784"/>
            <a:ext cx="6111636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20160000">
            <a:off x="1725470" y="3630641"/>
            <a:ext cx="6300656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1964754" y="4910333"/>
            <a:ext cx="33078" cy="33078"/>
          </a:xfrm>
          <a:prstGeom prst="ellipse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/>
          </a:p>
        </p:txBody>
      </p:sp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381000" y="4953000"/>
            <a:ext cx="1143000" cy="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753766" y="2188986"/>
            <a:ext cx="499790" cy="1477317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24</a:t>
            </a:r>
            <a:r>
              <a:rPr lang="en-US" b="1" baseline="30000" dirty="0" smtClean="0">
                <a:solidFill>
                  <a:srgbClr val="008000"/>
                </a:solidFill>
              </a:rPr>
              <a:t>o</a:t>
            </a:r>
          </a:p>
          <a:p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17</a:t>
            </a:r>
            <a:r>
              <a:rPr lang="en-US" b="1" baseline="30000" dirty="0" smtClean="0">
                <a:solidFill>
                  <a:srgbClr val="008000"/>
                </a:solidFill>
              </a:rPr>
              <a:t>o</a:t>
            </a:r>
            <a:endParaRPr lang="en-US" b="1" baseline="30000" dirty="0">
              <a:solidFill>
                <a:srgbClr val="008000"/>
              </a:solidFill>
            </a:endParaRPr>
          </a:p>
          <a:p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14</a:t>
            </a:r>
            <a:r>
              <a:rPr lang="en-US" b="1" baseline="30000" dirty="0" smtClean="0">
                <a:solidFill>
                  <a:srgbClr val="008000"/>
                </a:solidFill>
              </a:rPr>
              <a:t>o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572000" y="3657600"/>
            <a:ext cx="762000" cy="381000"/>
          </a:xfrm>
          <a:prstGeom prst="rect">
            <a:avLst/>
          </a:prstGeom>
          <a:pattFill prst="smCheck">
            <a:fgClr>
              <a:srgbClr val="0000FF"/>
            </a:fgClr>
            <a:bgClr>
              <a:srgbClr val="FFFF00"/>
            </a:bgClr>
          </a:patt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8382000" cy="2133599"/>
          </a:xfrm>
        </p:spPr>
        <p:txBody>
          <a:bodyPr/>
          <a:lstStyle/>
          <a:p>
            <a:pPr marL="227013" indent="-227013"/>
            <a:r>
              <a:rPr lang="en-US" dirty="0" smtClean="0"/>
              <a:t>14</a:t>
            </a:r>
            <a:r>
              <a:rPr lang="en-US" baseline="30000" dirty="0" smtClean="0"/>
              <a:t>o</a:t>
            </a:r>
            <a:r>
              <a:rPr lang="en-US" dirty="0" smtClean="0"/>
              <a:t> line cannot hit solenoid </a:t>
            </a:r>
            <a:r>
              <a:rPr lang="en-US" i="1" dirty="0" smtClean="0"/>
              <a:t>i.e. </a:t>
            </a:r>
            <a:r>
              <a:rPr lang="en-US" dirty="0" smtClean="0">
                <a:cs typeface="Arial"/>
              </a:rPr>
              <a:t>radius/length &gt; tan(14</a:t>
            </a:r>
            <a:r>
              <a:rPr lang="en-US" baseline="30000" dirty="0" smtClean="0">
                <a:cs typeface="Arial"/>
              </a:rPr>
              <a:t>o</a:t>
            </a:r>
            <a:r>
              <a:rPr lang="en-US" dirty="0" smtClean="0">
                <a:cs typeface="Arial"/>
              </a:rPr>
              <a:t>)</a:t>
            </a:r>
          </a:p>
          <a:p>
            <a:pPr marL="227013" indent="-227013"/>
            <a:r>
              <a:rPr lang="en-US" dirty="0" smtClean="0"/>
              <a:t>Barrel Calorimeter should be able to intercept 17-24</a:t>
            </a:r>
            <a:r>
              <a:rPr lang="en-US" baseline="30000" dirty="0" smtClean="0"/>
              <a:t>o</a:t>
            </a:r>
            <a:r>
              <a:rPr lang="en-US" dirty="0" smtClean="0"/>
              <a:t> without hitting 14</a:t>
            </a:r>
            <a:r>
              <a:rPr lang="en-US" baseline="30000" dirty="0" smtClean="0"/>
              <a:t>o</a:t>
            </a:r>
            <a:r>
              <a:rPr lang="en-US" dirty="0" smtClean="0"/>
              <a:t> line</a:t>
            </a:r>
          </a:p>
          <a:p>
            <a:pPr marL="227013" indent="-227013"/>
            <a:r>
              <a:rPr lang="en-US" dirty="0" smtClean="0"/>
              <a:t>Calorimeter thickness (as seen by track) for </a:t>
            </a:r>
            <a:r>
              <a:rPr lang="en-US" dirty="0" smtClean="0">
                <a:latin typeface="Symbol" charset="2"/>
                <a:cs typeface="Symbol" charset="2"/>
              </a:rPr>
              <a:t>p</a:t>
            </a:r>
            <a:r>
              <a:rPr lang="en-US" dirty="0" smtClean="0"/>
              <a:t>/e differentiation is about 40 cm</a:t>
            </a:r>
          </a:p>
          <a:p>
            <a:pPr marL="227013" indent="-227013"/>
            <a:endParaRPr lang="en-US" dirty="0" smtClean="0"/>
          </a:p>
          <a:p>
            <a:pPr>
              <a:buFont typeface="Lucida Grande"/>
              <a:buChar char="⇒"/>
            </a:pPr>
            <a:r>
              <a:rPr lang="en-US" b="1" dirty="0" smtClean="0">
                <a:solidFill>
                  <a:srgbClr val="800000"/>
                </a:solidFill>
              </a:rPr>
              <a:t>Minimum barrel radius of approximately 90 cm</a:t>
            </a:r>
          </a:p>
          <a:p>
            <a:pPr>
              <a:buFont typeface="Lucida Grande"/>
              <a:buChar char="⇒"/>
            </a:pPr>
            <a:r>
              <a:rPr lang="en-US" b="1" dirty="0" smtClean="0">
                <a:solidFill>
                  <a:srgbClr val="800000"/>
                </a:solidFill>
              </a:rPr>
              <a:t>Minimum barrel length of approximately 360 cm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399048" y="1543545"/>
            <a:ext cx="3021276" cy="2401241"/>
          </a:xfrm>
          <a:custGeom>
            <a:avLst/>
            <a:gdLst>
              <a:gd name="connsiteX0" fmla="*/ 304095 w 2717382"/>
              <a:gd name="connsiteY0" fmla="*/ 0 h 586847"/>
              <a:gd name="connsiteX1" fmla="*/ 97720 w 2717382"/>
              <a:gd name="connsiteY1" fmla="*/ 101600 h 586847"/>
              <a:gd name="connsiteX2" fmla="*/ 81845 w 2717382"/>
              <a:gd name="connsiteY2" fmla="*/ 396875 h 586847"/>
              <a:gd name="connsiteX3" fmla="*/ 1145470 w 2717382"/>
              <a:gd name="connsiteY3" fmla="*/ 549275 h 586847"/>
              <a:gd name="connsiteX4" fmla="*/ 2599620 w 2717382"/>
              <a:gd name="connsiteY4" fmla="*/ 561975 h 586847"/>
              <a:gd name="connsiteX5" fmla="*/ 2628195 w 2717382"/>
              <a:gd name="connsiteY5" fmla="*/ 254000 h 586847"/>
              <a:gd name="connsiteX0" fmla="*/ 304095 w 2599620"/>
              <a:gd name="connsiteY0" fmla="*/ 0 h 586847"/>
              <a:gd name="connsiteX1" fmla="*/ 97720 w 2599620"/>
              <a:gd name="connsiteY1" fmla="*/ 101600 h 586847"/>
              <a:gd name="connsiteX2" fmla="*/ 81845 w 2599620"/>
              <a:gd name="connsiteY2" fmla="*/ 396875 h 586847"/>
              <a:gd name="connsiteX3" fmla="*/ 1145470 w 2599620"/>
              <a:gd name="connsiteY3" fmla="*/ 549275 h 586847"/>
              <a:gd name="connsiteX4" fmla="*/ 2599620 w 2599620"/>
              <a:gd name="connsiteY4" fmla="*/ 561975 h 586847"/>
              <a:gd name="connsiteX0" fmla="*/ 304095 w 2605970"/>
              <a:gd name="connsiteY0" fmla="*/ 0 h 596572"/>
              <a:gd name="connsiteX1" fmla="*/ 97720 w 2605970"/>
              <a:gd name="connsiteY1" fmla="*/ 101600 h 596572"/>
              <a:gd name="connsiteX2" fmla="*/ 81845 w 2605970"/>
              <a:gd name="connsiteY2" fmla="*/ 396875 h 596572"/>
              <a:gd name="connsiteX3" fmla="*/ 1145470 w 2605970"/>
              <a:gd name="connsiteY3" fmla="*/ 549275 h 596572"/>
              <a:gd name="connsiteX4" fmla="*/ 2605970 w 2605970"/>
              <a:gd name="connsiteY4" fmla="*/ 574675 h 596572"/>
              <a:gd name="connsiteX0" fmla="*/ 304095 w 2605970"/>
              <a:gd name="connsiteY0" fmla="*/ 0 h 574675"/>
              <a:gd name="connsiteX1" fmla="*/ 97720 w 2605970"/>
              <a:gd name="connsiteY1" fmla="*/ 101600 h 574675"/>
              <a:gd name="connsiteX2" fmla="*/ 81845 w 2605970"/>
              <a:gd name="connsiteY2" fmla="*/ 396875 h 574675"/>
              <a:gd name="connsiteX3" fmla="*/ 1145470 w 2605970"/>
              <a:gd name="connsiteY3" fmla="*/ 549275 h 574675"/>
              <a:gd name="connsiteX4" fmla="*/ 2605970 w 2605970"/>
              <a:gd name="connsiteY4" fmla="*/ 574675 h 574675"/>
              <a:gd name="connsiteX0" fmla="*/ 312400 w 2614275"/>
              <a:gd name="connsiteY0" fmla="*/ 0 h 574675"/>
              <a:gd name="connsiteX1" fmla="*/ 83800 w 2614275"/>
              <a:gd name="connsiteY1" fmla="*/ 88900 h 574675"/>
              <a:gd name="connsiteX2" fmla="*/ 90150 w 2614275"/>
              <a:gd name="connsiteY2" fmla="*/ 396875 h 574675"/>
              <a:gd name="connsiteX3" fmla="*/ 1153775 w 2614275"/>
              <a:gd name="connsiteY3" fmla="*/ 549275 h 574675"/>
              <a:gd name="connsiteX4" fmla="*/ 2614275 w 2614275"/>
              <a:gd name="connsiteY4" fmla="*/ 574675 h 574675"/>
              <a:gd name="connsiteX0" fmla="*/ 413931 w 2715806"/>
              <a:gd name="connsiteY0" fmla="*/ 0 h 574675"/>
              <a:gd name="connsiteX1" fmla="*/ 185331 w 2715806"/>
              <a:gd name="connsiteY1" fmla="*/ 88900 h 574675"/>
              <a:gd name="connsiteX2" fmla="*/ 64681 w 2715806"/>
              <a:gd name="connsiteY2" fmla="*/ 387350 h 574675"/>
              <a:gd name="connsiteX3" fmla="*/ 1255306 w 2715806"/>
              <a:gd name="connsiteY3" fmla="*/ 549275 h 574675"/>
              <a:gd name="connsiteX4" fmla="*/ 2715806 w 2715806"/>
              <a:gd name="connsiteY4" fmla="*/ 574675 h 574675"/>
              <a:gd name="connsiteX0" fmla="*/ 519972 w 2821847"/>
              <a:gd name="connsiteY0" fmla="*/ 601228 h 1175903"/>
              <a:gd name="connsiteX1" fmla="*/ 43722 w 2821847"/>
              <a:gd name="connsiteY1" fmla="*/ 4328 h 1175903"/>
              <a:gd name="connsiteX2" fmla="*/ 170722 w 2821847"/>
              <a:gd name="connsiteY2" fmla="*/ 988578 h 1175903"/>
              <a:gd name="connsiteX3" fmla="*/ 1361347 w 2821847"/>
              <a:gd name="connsiteY3" fmla="*/ 1150503 h 1175903"/>
              <a:gd name="connsiteX4" fmla="*/ 2821847 w 2821847"/>
              <a:gd name="connsiteY4" fmla="*/ 1175903 h 1175903"/>
              <a:gd name="connsiteX0" fmla="*/ 516572 w 2821622"/>
              <a:gd name="connsiteY0" fmla="*/ 229428 h 1200978"/>
              <a:gd name="connsiteX1" fmla="*/ 43497 w 2821622"/>
              <a:gd name="connsiteY1" fmla="*/ 29403 h 1200978"/>
              <a:gd name="connsiteX2" fmla="*/ 170497 w 2821622"/>
              <a:gd name="connsiteY2" fmla="*/ 1013653 h 1200978"/>
              <a:gd name="connsiteX3" fmla="*/ 1361122 w 2821622"/>
              <a:gd name="connsiteY3" fmla="*/ 1175578 h 1200978"/>
              <a:gd name="connsiteX4" fmla="*/ 2821622 w 2821622"/>
              <a:gd name="connsiteY4" fmla="*/ 1200978 h 1200978"/>
              <a:gd name="connsiteX0" fmla="*/ 506368 w 2820943"/>
              <a:gd name="connsiteY0" fmla="*/ 5332 h 1291207"/>
              <a:gd name="connsiteX1" fmla="*/ 42818 w 2820943"/>
              <a:gd name="connsiteY1" fmla="*/ 119632 h 1291207"/>
              <a:gd name="connsiteX2" fmla="*/ 169818 w 2820943"/>
              <a:gd name="connsiteY2" fmla="*/ 1103882 h 1291207"/>
              <a:gd name="connsiteX3" fmla="*/ 1360443 w 2820943"/>
              <a:gd name="connsiteY3" fmla="*/ 1265807 h 1291207"/>
              <a:gd name="connsiteX4" fmla="*/ 2820943 w 2820943"/>
              <a:gd name="connsiteY4" fmla="*/ 1291207 h 1291207"/>
              <a:gd name="connsiteX0" fmla="*/ 506368 w 2820943"/>
              <a:gd name="connsiteY0" fmla="*/ 13218 h 1299093"/>
              <a:gd name="connsiteX1" fmla="*/ 42818 w 2820943"/>
              <a:gd name="connsiteY1" fmla="*/ 127518 h 1299093"/>
              <a:gd name="connsiteX2" fmla="*/ 169818 w 2820943"/>
              <a:gd name="connsiteY2" fmla="*/ 1111768 h 1299093"/>
              <a:gd name="connsiteX3" fmla="*/ 1360443 w 2820943"/>
              <a:gd name="connsiteY3" fmla="*/ 1273693 h 1299093"/>
              <a:gd name="connsiteX4" fmla="*/ 2820943 w 2820943"/>
              <a:gd name="connsiteY4" fmla="*/ 1299093 h 1299093"/>
              <a:gd name="connsiteX0" fmla="*/ 605973 w 2920548"/>
              <a:gd name="connsiteY0" fmla="*/ 13385 h 1299260"/>
              <a:gd name="connsiteX1" fmla="*/ 142423 w 2920548"/>
              <a:gd name="connsiteY1" fmla="*/ 127685 h 1299260"/>
              <a:gd name="connsiteX2" fmla="*/ 107498 w 2920548"/>
              <a:gd name="connsiteY2" fmla="*/ 1115110 h 1299260"/>
              <a:gd name="connsiteX3" fmla="*/ 1460048 w 2920548"/>
              <a:gd name="connsiteY3" fmla="*/ 1273860 h 1299260"/>
              <a:gd name="connsiteX4" fmla="*/ 2920548 w 2920548"/>
              <a:gd name="connsiteY4" fmla="*/ 1299260 h 1299260"/>
              <a:gd name="connsiteX0" fmla="*/ 698735 w 3013310"/>
              <a:gd name="connsiteY0" fmla="*/ 499446 h 1785321"/>
              <a:gd name="connsiteX1" fmla="*/ 57385 w 3013310"/>
              <a:gd name="connsiteY1" fmla="*/ 32721 h 1785321"/>
              <a:gd name="connsiteX2" fmla="*/ 200260 w 3013310"/>
              <a:gd name="connsiteY2" fmla="*/ 1601171 h 1785321"/>
              <a:gd name="connsiteX3" fmla="*/ 1552810 w 3013310"/>
              <a:gd name="connsiteY3" fmla="*/ 1759921 h 1785321"/>
              <a:gd name="connsiteX4" fmla="*/ 3013310 w 3013310"/>
              <a:gd name="connsiteY4" fmla="*/ 1785321 h 1785321"/>
              <a:gd name="connsiteX0" fmla="*/ 678321 w 3011946"/>
              <a:gd name="connsiteY0" fmla="*/ 37410 h 1929710"/>
              <a:gd name="connsiteX1" fmla="*/ 56021 w 3011946"/>
              <a:gd name="connsiteY1" fmla="*/ 177110 h 1929710"/>
              <a:gd name="connsiteX2" fmla="*/ 198896 w 3011946"/>
              <a:gd name="connsiteY2" fmla="*/ 1745560 h 1929710"/>
              <a:gd name="connsiteX3" fmla="*/ 1551446 w 3011946"/>
              <a:gd name="connsiteY3" fmla="*/ 1904310 h 1929710"/>
              <a:gd name="connsiteX4" fmla="*/ 3011946 w 3011946"/>
              <a:gd name="connsiteY4" fmla="*/ 1929710 h 1929710"/>
              <a:gd name="connsiteX0" fmla="*/ 678321 w 3011946"/>
              <a:gd name="connsiteY0" fmla="*/ 15 h 2162190"/>
              <a:gd name="connsiteX1" fmla="*/ 56021 w 3011946"/>
              <a:gd name="connsiteY1" fmla="*/ 409590 h 2162190"/>
              <a:gd name="connsiteX2" fmla="*/ 198896 w 3011946"/>
              <a:gd name="connsiteY2" fmla="*/ 1978040 h 2162190"/>
              <a:gd name="connsiteX3" fmla="*/ 1551446 w 3011946"/>
              <a:gd name="connsiteY3" fmla="*/ 2136790 h 2162190"/>
              <a:gd name="connsiteX4" fmla="*/ 3011946 w 3011946"/>
              <a:gd name="connsiteY4" fmla="*/ 2162190 h 2162190"/>
              <a:gd name="connsiteX0" fmla="*/ 480571 w 2814196"/>
              <a:gd name="connsiteY0" fmla="*/ 8 h 2162183"/>
              <a:gd name="connsiteX1" fmla="*/ 1108224 w 2814196"/>
              <a:gd name="connsiteY1" fmla="*/ 491705 h 2162183"/>
              <a:gd name="connsiteX2" fmla="*/ 1146 w 2814196"/>
              <a:gd name="connsiteY2" fmla="*/ 1978033 h 2162183"/>
              <a:gd name="connsiteX3" fmla="*/ 1353696 w 2814196"/>
              <a:gd name="connsiteY3" fmla="*/ 2136783 h 2162183"/>
              <a:gd name="connsiteX4" fmla="*/ 2814196 w 2814196"/>
              <a:gd name="connsiteY4" fmla="*/ 2162183 h 2162183"/>
              <a:gd name="connsiteX0" fmla="*/ 495094 w 2828719"/>
              <a:gd name="connsiteY0" fmla="*/ 8 h 2162183"/>
              <a:gd name="connsiteX1" fmla="*/ 1122747 w 2828719"/>
              <a:gd name="connsiteY1" fmla="*/ 491705 h 2162183"/>
              <a:gd name="connsiteX2" fmla="*/ 15669 w 2828719"/>
              <a:gd name="connsiteY2" fmla="*/ 1978033 h 2162183"/>
              <a:gd name="connsiteX3" fmla="*/ 2113395 w 2828719"/>
              <a:gd name="connsiteY3" fmla="*/ 1571765 h 2162183"/>
              <a:gd name="connsiteX4" fmla="*/ 1368219 w 2828719"/>
              <a:gd name="connsiteY4" fmla="*/ 2136783 h 2162183"/>
              <a:gd name="connsiteX5" fmla="*/ 2828719 w 2828719"/>
              <a:gd name="connsiteY5" fmla="*/ 2162183 h 2162183"/>
              <a:gd name="connsiteX0" fmla="*/ 53185 w 4861956"/>
              <a:gd name="connsiteY0" fmla="*/ 4 h 2162179"/>
              <a:gd name="connsiteX1" fmla="*/ 680838 w 4861956"/>
              <a:gd name="connsiteY1" fmla="*/ 491701 h 2162179"/>
              <a:gd name="connsiteX2" fmla="*/ 4856407 w 4861956"/>
              <a:gd name="connsiteY2" fmla="*/ 426816 h 2162179"/>
              <a:gd name="connsiteX3" fmla="*/ 1671486 w 4861956"/>
              <a:gd name="connsiteY3" fmla="*/ 1571761 h 2162179"/>
              <a:gd name="connsiteX4" fmla="*/ 926310 w 4861956"/>
              <a:gd name="connsiteY4" fmla="*/ 2136779 h 2162179"/>
              <a:gd name="connsiteX5" fmla="*/ 2386810 w 4861956"/>
              <a:gd name="connsiteY5" fmla="*/ 2162179 h 2162179"/>
              <a:gd name="connsiteX0" fmla="*/ 2985516 w 4190408"/>
              <a:gd name="connsiteY0" fmla="*/ 2 h 2289924"/>
              <a:gd name="connsiteX1" fmla="*/ 9290 w 4190408"/>
              <a:gd name="connsiteY1" fmla="*/ 619446 h 2289924"/>
              <a:gd name="connsiteX2" fmla="*/ 4184859 w 4190408"/>
              <a:gd name="connsiteY2" fmla="*/ 554561 h 2289924"/>
              <a:gd name="connsiteX3" fmla="*/ 999938 w 4190408"/>
              <a:gd name="connsiteY3" fmla="*/ 1699506 h 2289924"/>
              <a:gd name="connsiteX4" fmla="*/ 254762 w 4190408"/>
              <a:gd name="connsiteY4" fmla="*/ 2264524 h 2289924"/>
              <a:gd name="connsiteX5" fmla="*/ 1715262 w 4190408"/>
              <a:gd name="connsiteY5" fmla="*/ 2289924 h 2289924"/>
              <a:gd name="connsiteX0" fmla="*/ 2824839 w 4553297"/>
              <a:gd name="connsiteY0" fmla="*/ 9 h 2289931"/>
              <a:gd name="connsiteX1" fmla="*/ 4437856 w 4553297"/>
              <a:gd name="connsiteY1" fmla="*/ 227087 h 2289931"/>
              <a:gd name="connsiteX2" fmla="*/ 4024182 w 4553297"/>
              <a:gd name="connsiteY2" fmla="*/ 554568 h 2289931"/>
              <a:gd name="connsiteX3" fmla="*/ 839261 w 4553297"/>
              <a:gd name="connsiteY3" fmla="*/ 1699513 h 2289931"/>
              <a:gd name="connsiteX4" fmla="*/ 94085 w 4553297"/>
              <a:gd name="connsiteY4" fmla="*/ 2264531 h 2289931"/>
              <a:gd name="connsiteX5" fmla="*/ 1554585 w 4553297"/>
              <a:gd name="connsiteY5" fmla="*/ 2289931 h 2289931"/>
              <a:gd name="connsiteX0" fmla="*/ 4147782 w 4456147"/>
              <a:gd name="connsiteY0" fmla="*/ 6 h 2381176"/>
              <a:gd name="connsiteX1" fmla="*/ 4437856 w 4456147"/>
              <a:gd name="connsiteY1" fmla="*/ 318332 h 2381176"/>
              <a:gd name="connsiteX2" fmla="*/ 4024182 w 4456147"/>
              <a:gd name="connsiteY2" fmla="*/ 645813 h 2381176"/>
              <a:gd name="connsiteX3" fmla="*/ 839261 w 4456147"/>
              <a:gd name="connsiteY3" fmla="*/ 1790758 h 2381176"/>
              <a:gd name="connsiteX4" fmla="*/ 94085 w 4456147"/>
              <a:gd name="connsiteY4" fmla="*/ 2355776 h 2381176"/>
              <a:gd name="connsiteX5" fmla="*/ 1554585 w 4456147"/>
              <a:gd name="connsiteY5" fmla="*/ 2381176 h 2381176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532284"/>
              <a:gd name="connsiteY0" fmla="*/ 0 h 2362920"/>
              <a:gd name="connsiteX1" fmla="*/ 4437856 w 4532284"/>
              <a:gd name="connsiteY1" fmla="*/ 300076 h 2362920"/>
              <a:gd name="connsiteX2" fmla="*/ 4024182 w 4532284"/>
              <a:gd name="connsiteY2" fmla="*/ 627557 h 2362920"/>
              <a:gd name="connsiteX3" fmla="*/ 839261 w 4532284"/>
              <a:gd name="connsiteY3" fmla="*/ 1772502 h 2362920"/>
              <a:gd name="connsiteX4" fmla="*/ 94085 w 4532284"/>
              <a:gd name="connsiteY4" fmla="*/ 2337520 h 2362920"/>
              <a:gd name="connsiteX5" fmla="*/ 1554585 w 4532284"/>
              <a:gd name="connsiteY5" fmla="*/ 2362920 h 2362920"/>
              <a:gd name="connsiteX0" fmla="*/ 4147782 w 4832877"/>
              <a:gd name="connsiteY0" fmla="*/ 0 h 2362920"/>
              <a:gd name="connsiteX1" fmla="*/ 4830177 w 4832877"/>
              <a:gd name="connsiteY1" fmla="*/ 345699 h 2362920"/>
              <a:gd name="connsiteX2" fmla="*/ 4024182 w 4832877"/>
              <a:gd name="connsiteY2" fmla="*/ 627557 h 2362920"/>
              <a:gd name="connsiteX3" fmla="*/ 839261 w 4832877"/>
              <a:gd name="connsiteY3" fmla="*/ 1772502 h 2362920"/>
              <a:gd name="connsiteX4" fmla="*/ 94085 w 4832877"/>
              <a:gd name="connsiteY4" fmla="*/ 2337520 h 2362920"/>
              <a:gd name="connsiteX5" fmla="*/ 1554585 w 4832877"/>
              <a:gd name="connsiteY5" fmla="*/ 2362920 h 2362920"/>
              <a:gd name="connsiteX0" fmla="*/ 4147782 w 4831243"/>
              <a:gd name="connsiteY0" fmla="*/ 0 h 2362920"/>
              <a:gd name="connsiteX1" fmla="*/ 4830177 w 4831243"/>
              <a:gd name="connsiteY1" fmla="*/ 345699 h 2362920"/>
              <a:gd name="connsiteX2" fmla="*/ 4024182 w 4831243"/>
              <a:gd name="connsiteY2" fmla="*/ 627557 h 2362920"/>
              <a:gd name="connsiteX3" fmla="*/ 839261 w 4831243"/>
              <a:gd name="connsiteY3" fmla="*/ 1772502 h 2362920"/>
              <a:gd name="connsiteX4" fmla="*/ 94085 w 4831243"/>
              <a:gd name="connsiteY4" fmla="*/ 2337520 h 2362920"/>
              <a:gd name="connsiteX5" fmla="*/ 1554585 w 4831243"/>
              <a:gd name="connsiteY5" fmla="*/ 2362920 h 2362920"/>
              <a:gd name="connsiteX0" fmla="*/ 4147782 w 4921905"/>
              <a:gd name="connsiteY0" fmla="*/ 0 h 2362920"/>
              <a:gd name="connsiteX1" fmla="*/ 4830177 w 4921905"/>
              <a:gd name="connsiteY1" fmla="*/ 345699 h 2362920"/>
              <a:gd name="connsiteX2" fmla="*/ 4471246 w 4921905"/>
              <a:gd name="connsiteY2" fmla="*/ 1293667 h 2362920"/>
              <a:gd name="connsiteX3" fmla="*/ 839261 w 4921905"/>
              <a:gd name="connsiteY3" fmla="*/ 1772502 h 2362920"/>
              <a:gd name="connsiteX4" fmla="*/ 94085 w 4921905"/>
              <a:gd name="connsiteY4" fmla="*/ 2337520 h 2362920"/>
              <a:gd name="connsiteX5" fmla="*/ 1554585 w 4921905"/>
              <a:gd name="connsiteY5" fmla="*/ 2362920 h 2362920"/>
              <a:gd name="connsiteX0" fmla="*/ 4147782 w 4906682"/>
              <a:gd name="connsiteY0" fmla="*/ 0 h 2362920"/>
              <a:gd name="connsiteX1" fmla="*/ 4830177 w 4906682"/>
              <a:gd name="connsiteY1" fmla="*/ 345699 h 2362920"/>
              <a:gd name="connsiteX2" fmla="*/ 4471246 w 4906682"/>
              <a:gd name="connsiteY2" fmla="*/ 1293667 h 2362920"/>
              <a:gd name="connsiteX3" fmla="*/ 839261 w 4906682"/>
              <a:gd name="connsiteY3" fmla="*/ 1772502 h 2362920"/>
              <a:gd name="connsiteX4" fmla="*/ 94085 w 4906682"/>
              <a:gd name="connsiteY4" fmla="*/ 2337520 h 2362920"/>
              <a:gd name="connsiteX5" fmla="*/ 1554585 w 4906682"/>
              <a:gd name="connsiteY5" fmla="*/ 2362920 h 2362920"/>
              <a:gd name="connsiteX0" fmla="*/ 4092454 w 4785237"/>
              <a:gd name="connsiteY0" fmla="*/ 0 h 2362920"/>
              <a:gd name="connsiteX1" fmla="*/ 4774849 w 4785237"/>
              <a:gd name="connsiteY1" fmla="*/ 345699 h 2362920"/>
              <a:gd name="connsiteX2" fmla="*/ 4415918 w 4785237"/>
              <a:gd name="connsiteY2" fmla="*/ 1293667 h 2362920"/>
              <a:gd name="connsiteX3" fmla="*/ 3265591 w 4785237"/>
              <a:gd name="connsiteY3" fmla="*/ 1736003 h 2362920"/>
              <a:gd name="connsiteX4" fmla="*/ 38757 w 4785237"/>
              <a:gd name="connsiteY4" fmla="*/ 2337520 h 2362920"/>
              <a:gd name="connsiteX5" fmla="*/ 1499257 w 4785237"/>
              <a:gd name="connsiteY5" fmla="*/ 2362920 h 2362920"/>
              <a:gd name="connsiteX0" fmla="*/ 2593197 w 3285980"/>
              <a:gd name="connsiteY0" fmla="*/ 0 h 2362920"/>
              <a:gd name="connsiteX1" fmla="*/ 3275592 w 3285980"/>
              <a:gd name="connsiteY1" fmla="*/ 345699 h 2362920"/>
              <a:gd name="connsiteX2" fmla="*/ 2916661 w 3285980"/>
              <a:gd name="connsiteY2" fmla="*/ 1293667 h 2362920"/>
              <a:gd name="connsiteX3" fmla="*/ 1766334 w 3285980"/>
              <a:gd name="connsiteY3" fmla="*/ 1736003 h 2362920"/>
              <a:gd name="connsiteX4" fmla="*/ 0 w 3285980"/>
              <a:gd name="connsiteY4" fmla="*/ 2362920 h 2362920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69346"/>
              <a:gd name="connsiteY0" fmla="*/ 0 h 1979679"/>
              <a:gd name="connsiteX1" fmla="*/ 2445331 w 2469346"/>
              <a:gd name="connsiteY1" fmla="*/ 345699 h 1979679"/>
              <a:gd name="connsiteX2" fmla="*/ 2086400 w 2469346"/>
              <a:gd name="connsiteY2" fmla="*/ 1293667 h 1979679"/>
              <a:gd name="connsiteX3" fmla="*/ 0 w 2469346"/>
              <a:gd name="connsiteY3" fmla="*/ 1979679 h 1979679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297991"/>
              <a:gd name="connsiteY0" fmla="*/ 0 h 1742434"/>
              <a:gd name="connsiteX1" fmla="*/ 2189866 w 2297991"/>
              <a:gd name="connsiteY1" fmla="*/ 418697 h 1742434"/>
              <a:gd name="connsiteX2" fmla="*/ 2086400 w 2297991"/>
              <a:gd name="connsiteY2" fmla="*/ 1056422 h 1742434"/>
              <a:gd name="connsiteX3" fmla="*/ 0 w 2297991"/>
              <a:gd name="connsiteY3" fmla="*/ 1742434 h 1742434"/>
              <a:gd name="connsiteX0" fmla="*/ 1753813 w 2200867"/>
              <a:gd name="connsiteY0" fmla="*/ 0 h 1742434"/>
              <a:gd name="connsiteX1" fmla="*/ 2189866 w 2200867"/>
              <a:gd name="connsiteY1" fmla="*/ 418697 h 1742434"/>
              <a:gd name="connsiteX2" fmla="*/ 1876554 w 2200867"/>
              <a:gd name="connsiteY2" fmla="*/ 1156795 h 1742434"/>
              <a:gd name="connsiteX3" fmla="*/ 0 w 2200867"/>
              <a:gd name="connsiteY3" fmla="*/ 1742434 h 1742434"/>
              <a:gd name="connsiteX0" fmla="*/ 1753813 w 2192356"/>
              <a:gd name="connsiteY0" fmla="*/ 0 h 1742434"/>
              <a:gd name="connsiteX1" fmla="*/ 2189866 w 2192356"/>
              <a:gd name="connsiteY1" fmla="*/ 418697 h 1742434"/>
              <a:gd name="connsiteX2" fmla="*/ 1876554 w 2192356"/>
              <a:gd name="connsiteY2" fmla="*/ 1156795 h 1742434"/>
              <a:gd name="connsiteX3" fmla="*/ 0 w 2192356"/>
              <a:gd name="connsiteY3" fmla="*/ 1742434 h 174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2356" h="1742434">
                <a:moveTo>
                  <a:pt x="1753813" y="0"/>
                </a:moveTo>
                <a:cubicBezTo>
                  <a:pt x="2170951" y="16927"/>
                  <a:pt x="2169409" y="225898"/>
                  <a:pt x="2189866" y="418697"/>
                </a:cubicBezTo>
                <a:cubicBezTo>
                  <a:pt x="2210323" y="611496"/>
                  <a:pt x="2104676" y="1027420"/>
                  <a:pt x="1876554" y="1156795"/>
                </a:cubicBezTo>
                <a:cubicBezTo>
                  <a:pt x="1648432" y="1286170"/>
                  <a:pt x="434667" y="1599515"/>
                  <a:pt x="0" y="1742434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4572000" y="3657600"/>
            <a:ext cx="685800" cy="304800"/>
          </a:xfrm>
          <a:prstGeom prst="straightConnector1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8" name="Freeform 27"/>
          <p:cNvSpPr/>
          <p:nvPr/>
        </p:nvSpPr>
        <p:spPr>
          <a:xfrm>
            <a:off x="5425713" y="1834269"/>
            <a:ext cx="2779347" cy="1797650"/>
          </a:xfrm>
          <a:custGeom>
            <a:avLst/>
            <a:gdLst>
              <a:gd name="connsiteX0" fmla="*/ 304095 w 2717382"/>
              <a:gd name="connsiteY0" fmla="*/ 0 h 586847"/>
              <a:gd name="connsiteX1" fmla="*/ 97720 w 2717382"/>
              <a:gd name="connsiteY1" fmla="*/ 101600 h 586847"/>
              <a:gd name="connsiteX2" fmla="*/ 81845 w 2717382"/>
              <a:gd name="connsiteY2" fmla="*/ 396875 h 586847"/>
              <a:gd name="connsiteX3" fmla="*/ 1145470 w 2717382"/>
              <a:gd name="connsiteY3" fmla="*/ 549275 h 586847"/>
              <a:gd name="connsiteX4" fmla="*/ 2599620 w 2717382"/>
              <a:gd name="connsiteY4" fmla="*/ 561975 h 586847"/>
              <a:gd name="connsiteX5" fmla="*/ 2628195 w 2717382"/>
              <a:gd name="connsiteY5" fmla="*/ 254000 h 586847"/>
              <a:gd name="connsiteX0" fmla="*/ 304095 w 2599620"/>
              <a:gd name="connsiteY0" fmla="*/ 0 h 586847"/>
              <a:gd name="connsiteX1" fmla="*/ 97720 w 2599620"/>
              <a:gd name="connsiteY1" fmla="*/ 101600 h 586847"/>
              <a:gd name="connsiteX2" fmla="*/ 81845 w 2599620"/>
              <a:gd name="connsiteY2" fmla="*/ 396875 h 586847"/>
              <a:gd name="connsiteX3" fmla="*/ 1145470 w 2599620"/>
              <a:gd name="connsiteY3" fmla="*/ 549275 h 586847"/>
              <a:gd name="connsiteX4" fmla="*/ 2599620 w 2599620"/>
              <a:gd name="connsiteY4" fmla="*/ 561975 h 586847"/>
              <a:gd name="connsiteX0" fmla="*/ 304095 w 2605970"/>
              <a:gd name="connsiteY0" fmla="*/ 0 h 596572"/>
              <a:gd name="connsiteX1" fmla="*/ 97720 w 2605970"/>
              <a:gd name="connsiteY1" fmla="*/ 101600 h 596572"/>
              <a:gd name="connsiteX2" fmla="*/ 81845 w 2605970"/>
              <a:gd name="connsiteY2" fmla="*/ 396875 h 596572"/>
              <a:gd name="connsiteX3" fmla="*/ 1145470 w 2605970"/>
              <a:gd name="connsiteY3" fmla="*/ 549275 h 596572"/>
              <a:gd name="connsiteX4" fmla="*/ 2605970 w 2605970"/>
              <a:gd name="connsiteY4" fmla="*/ 574675 h 596572"/>
              <a:gd name="connsiteX0" fmla="*/ 304095 w 2605970"/>
              <a:gd name="connsiteY0" fmla="*/ 0 h 574675"/>
              <a:gd name="connsiteX1" fmla="*/ 97720 w 2605970"/>
              <a:gd name="connsiteY1" fmla="*/ 101600 h 574675"/>
              <a:gd name="connsiteX2" fmla="*/ 81845 w 2605970"/>
              <a:gd name="connsiteY2" fmla="*/ 396875 h 574675"/>
              <a:gd name="connsiteX3" fmla="*/ 1145470 w 2605970"/>
              <a:gd name="connsiteY3" fmla="*/ 549275 h 574675"/>
              <a:gd name="connsiteX4" fmla="*/ 2605970 w 2605970"/>
              <a:gd name="connsiteY4" fmla="*/ 574675 h 574675"/>
              <a:gd name="connsiteX0" fmla="*/ 312400 w 2614275"/>
              <a:gd name="connsiteY0" fmla="*/ 0 h 574675"/>
              <a:gd name="connsiteX1" fmla="*/ 83800 w 2614275"/>
              <a:gd name="connsiteY1" fmla="*/ 88900 h 574675"/>
              <a:gd name="connsiteX2" fmla="*/ 90150 w 2614275"/>
              <a:gd name="connsiteY2" fmla="*/ 396875 h 574675"/>
              <a:gd name="connsiteX3" fmla="*/ 1153775 w 2614275"/>
              <a:gd name="connsiteY3" fmla="*/ 549275 h 574675"/>
              <a:gd name="connsiteX4" fmla="*/ 2614275 w 2614275"/>
              <a:gd name="connsiteY4" fmla="*/ 574675 h 574675"/>
              <a:gd name="connsiteX0" fmla="*/ 413931 w 2715806"/>
              <a:gd name="connsiteY0" fmla="*/ 0 h 574675"/>
              <a:gd name="connsiteX1" fmla="*/ 185331 w 2715806"/>
              <a:gd name="connsiteY1" fmla="*/ 88900 h 574675"/>
              <a:gd name="connsiteX2" fmla="*/ 64681 w 2715806"/>
              <a:gd name="connsiteY2" fmla="*/ 387350 h 574675"/>
              <a:gd name="connsiteX3" fmla="*/ 1255306 w 2715806"/>
              <a:gd name="connsiteY3" fmla="*/ 549275 h 574675"/>
              <a:gd name="connsiteX4" fmla="*/ 2715806 w 2715806"/>
              <a:gd name="connsiteY4" fmla="*/ 574675 h 574675"/>
              <a:gd name="connsiteX0" fmla="*/ 519972 w 2821847"/>
              <a:gd name="connsiteY0" fmla="*/ 601228 h 1175903"/>
              <a:gd name="connsiteX1" fmla="*/ 43722 w 2821847"/>
              <a:gd name="connsiteY1" fmla="*/ 4328 h 1175903"/>
              <a:gd name="connsiteX2" fmla="*/ 170722 w 2821847"/>
              <a:gd name="connsiteY2" fmla="*/ 988578 h 1175903"/>
              <a:gd name="connsiteX3" fmla="*/ 1361347 w 2821847"/>
              <a:gd name="connsiteY3" fmla="*/ 1150503 h 1175903"/>
              <a:gd name="connsiteX4" fmla="*/ 2821847 w 2821847"/>
              <a:gd name="connsiteY4" fmla="*/ 1175903 h 1175903"/>
              <a:gd name="connsiteX0" fmla="*/ 516572 w 2821622"/>
              <a:gd name="connsiteY0" fmla="*/ 229428 h 1200978"/>
              <a:gd name="connsiteX1" fmla="*/ 43497 w 2821622"/>
              <a:gd name="connsiteY1" fmla="*/ 29403 h 1200978"/>
              <a:gd name="connsiteX2" fmla="*/ 170497 w 2821622"/>
              <a:gd name="connsiteY2" fmla="*/ 1013653 h 1200978"/>
              <a:gd name="connsiteX3" fmla="*/ 1361122 w 2821622"/>
              <a:gd name="connsiteY3" fmla="*/ 1175578 h 1200978"/>
              <a:gd name="connsiteX4" fmla="*/ 2821622 w 2821622"/>
              <a:gd name="connsiteY4" fmla="*/ 1200978 h 1200978"/>
              <a:gd name="connsiteX0" fmla="*/ 506368 w 2820943"/>
              <a:gd name="connsiteY0" fmla="*/ 5332 h 1291207"/>
              <a:gd name="connsiteX1" fmla="*/ 42818 w 2820943"/>
              <a:gd name="connsiteY1" fmla="*/ 119632 h 1291207"/>
              <a:gd name="connsiteX2" fmla="*/ 169818 w 2820943"/>
              <a:gd name="connsiteY2" fmla="*/ 1103882 h 1291207"/>
              <a:gd name="connsiteX3" fmla="*/ 1360443 w 2820943"/>
              <a:gd name="connsiteY3" fmla="*/ 1265807 h 1291207"/>
              <a:gd name="connsiteX4" fmla="*/ 2820943 w 2820943"/>
              <a:gd name="connsiteY4" fmla="*/ 1291207 h 1291207"/>
              <a:gd name="connsiteX0" fmla="*/ 506368 w 2820943"/>
              <a:gd name="connsiteY0" fmla="*/ 13218 h 1299093"/>
              <a:gd name="connsiteX1" fmla="*/ 42818 w 2820943"/>
              <a:gd name="connsiteY1" fmla="*/ 127518 h 1299093"/>
              <a:gd name="connsiteX2" fmla="*/ 169818 w 2820943"/>
              <a:gd name="connsiteY2" fmla="*/ 1111768 h 1299093"/>
              <a:gd name="connsiteX3" fmla="*/ 1360443 w 2820943"/>
              <a:gd name="connsiteY3" fmla="*/ 1273693 h 1299093"/>
              <a:gd name="connsiteX4" fmla="*/ 2820943 w 2820943"/>
              <a:gd name="connsiteY4" fmla="*/ 1299093 h 1299093"/>
              <a:gd name="connsiteX0" fmla="*/ 605973 w 2920548"/>
              <a:gd name="connsiteY0" fmla="*/ 13385 h 1299260"/>
              <a:gd name="connsiteX1" fmla="*/ 142423 w 2920548"/>
              <a:gd name="connsiteY1" fmla="*/ 127685 h 1299260"/>
              <a:gd name="connsiteX2" fmla="*/ 107498 w 2920548"/>
              <a:gd name="connsiteY2" fmla="*/ 1115110 h 1299260"/>
              <a:gd name="connsiteX3" fmla="*/ 1460048 w 2920548"/>
              <a:gd name="connsiteY3" fmla="*/ 1273860 h 1299260"/>
              <a:gd name="connsiteX4" fmla="*/ 2920548 w 2920548"/>
              <a:gd name="connsiteY4" fmla="*/ 1299260 h 1299260"/>
              <a:gd name="connsiteX0" fmla="*/ 698735 w 3013310"/>
              <a:gd name="connsiteY0" fmla="*/ 499446 h 1785321"/>
              <a:gd name="connsiteX1" fmla="*/ 57385 w 3013310"/>
              <a:gd name="connsiteY1" fmla="*/ 32721 h 1785321"/>
              <a:gd name="connsiteX2" fmla="*/ 200260 w 3013310"/>
              <a:gd name="connsiteY2" fmla="*/ 1601171 h 1785321"/>
              <a:gd name="connsiteX3" fmla="*/ 1552810 w 3013310"/>
              <a:gd name="connsiteY3" fmla="*/ 1759921 h 1785321"/>
              <a:gd name="connsiteX4" fmla="*/ 3013310 w 3013310"/>
              <a:gd name="connsiteY4" fmla="*/ 1785321 h 1785321"/>
              <a:gd name="connsiteX0" fmla="*/ 678321 w 3011946"/>
              <a:gd name="connsiteY0" fmla="*/ 37410 h 1929710"/>
              <a:gd name="connsiteX1" fmla="*/ 56021 w 3011946"/>
              <a:gd name="connsiteY1" fmla="*/ 177110 h 1929710"/>
              <a:gd name="connsiteX2" fmla="*/ 198896 w 3011946"/>
              <a:gd name="connsiteY2" fmla="*/ 1745560 h 1929710"/>
              <a:gd name="connsiteX3" fmla="*/ 1551446 w 3011946"/>
              <a:gd name="connsiteY3" fmla="*/ 1904310 h 1929710"/>
              <a:gd name="connsiteX4" fmla="*/ 3011946 w 3011946"/>
              <a:gd name="connsiteY4" fmla="*/ 1929710 h 1929710"/>
              <a:gd name="connsiteX0" fmla="*/ 678321 w 3011946"/>
              <a:gd name="connsiteY0" fmla="*/ 15 h 2162190"/>
              <a:gd name="connsiteX1" fmla="*/ 56021 w 3011946"/>
              <a:gd name="connsiteY1" fmla="*/ 409590 h 2162190"/>
              <a:gd name="connsiteX2" fmla="*/ 198896 w 3011946"/>
              <a:gd name="connsiteY2" fmla="*/ 1978040 h 2162190"/>
              <a:gd name="connsiteX3" fmla="*/ 1551446 w 3011946"/>
              <a:gd name="connsiteY3" fmla="*/ 2136790 h 2162190"/>
              <a:gd name="connsiteX4" fmla="*/ 3011946 w 3011946"/>
              <a:gd name="connsiteY4" fmla="*/ 2162190 h 2162190"/>
              <a:gd name="connsiteX0" fmla="*/ 480571 w 2814196"/>
              <a:gd name="connsiteY0" fmla="*/ 8 h 2162183"/>
              <a:gd name="connsiteX1" fmla="*/ 1108224 w 2814196"/>
              <a:gd name="connsiteY1" fmla="*/ 491705 h 2162183"/>
              <a:gd name="connsiteX2" fmla="*/ 1146 w 2814196"/>
              <a:gd name="connsiteY2" fmla="*/ 1978033 h 2162183"/>
              <a:gd name="connsiteX3" fmla="*/ 1353696 w 2814196"/>
              <a:gd name="connsiteY3" fmla="*/ 2136783 h 2162183"/>
              <a:gd name="connsiteX4" fmla="*/ 2814196 w 2814196"/>
              <a:gd name="connsiteY4" fmla="*/ 2162183 h 2162183"/>
              <a:gd name="connsiteX0" fmla="*/ 495094 w 2828719"/>
              <a:gd name="connsiteY0" fmla="*/ 8 h 2162183"/>
              <a:gd name="connsiteX1" fmla="*/ 1122747 w 2828719"/>
              <a:gd name="connsiteY1" fmla="*/ 491705 h 2162183"/>
              <a:gd name="connsiteX2" fmla="*/ 15669 w 2828719"/>
              <a:gd name="connsiteY2" fmla="*/ 1978033 h 2162183"/>
              <a:gd name="connsiteX3" fmla="*/ 2113395 w 2828719"/>
              <a:gd name="connsiteY3" fmla="*/ 1571765 h 2162183"/>
              <a:gd name="connsiteX4" fmla="*/ 1368219 w 2828719"/>
              <a:gd name="connsiteY4" fmla="*/ 2136783 h 2162183"/>
              <a:gd name="connsiteX5" fmla="*/ 2828719 w 2828719"/>
              <a:gd name="connsiteY5" fmla="*/ 2162183 h 2162183"/>
              <a:gd name="connsiteX0" fmla="*/ 53185 w 4861956"/>
              <a:gd name="connsiteY0" fmla="*/ 4 h 2162179"/>
              <a:gd name="connsiteX1" fmla="*/ 680838 w 4861956"/>
              <a:gd name="connsiteY1" fmla="*/ 491701 h 2162179"/>
              <a:gd name="connsiteX2" fmla="*/ 4856407 w 4861956"/>
              <a:gd name="connsiteY2" fmla="*/ 426816 h 2162179"/>
              <a:gd name="connsiteX3" fmla="*/ 1671486 w 4861956"/>
              <a:gd name="connsiteY3" fmla="*/ 1571761 h 2162179"/>
              <a:gd name="connsiteX4" fmla="*/ 926310 w 4861956"/>
              <a:gd name="connsiteY4" fmla="*/ 2136779 h 2162179"/>
              <a:gd name="connsiteX5" fmla="*/ 2386810 w 4861956"/>
              <a:gd name="connsiteY5" fmla="*/ 2162179 h 2162179"/>
              <a:gd name="connsiteX0" fmla="*/ 2985516 w 4190408"/>
              <a:gd name="connsiteY0" fmla="*/ 2 h 2289924"/>
              <a:gd name="connsiteX1" fmla="*/ 9290 w 4190408"/>
              <a:gd name="connsiteY1" fmla="*/ 619446 h 2289924"/>
              <a:gd name="connsiteX2" fmla="*/ 4184859 w 4190408"/>
              <a:gd name="connsiteY2" fmla="*/ 554561 h 2289924"/>
              <a:gd name="connsiteX3" fmla="*/ 999938 w 4190408"/>
              <a:gd name="connsiteY3" fmla="*/ 1699506 h 2289924"/>
              <a:gd name="connsiteX4" fmla="*/ 254762 w 4190408"/>
              <a:gd name="connsiteY4" fmla="*/ 2264524 h 2289924"/>
              <a:gd name="connsiteX5" fmla="*/ 1715262 w 4190408"/>
              <a:gd name="connsiteY5" fmla="*/ 2289924 h 2289924"/>
              <a:gd name="connsiteX0" fmla="*/ 2824839 w 4553297"/>
              <a:gd name="connsiteY0" fmla="*/ 9 h 2289931"/>
              <a:gd name="connsiteX1" fmla="*/ 4437856 w 4553297"/>
              <a:gd name="connsiteY1" fmla="*/ 227087 h 2289931"/>
              <a:gd name="connsiteX2" fmla="*/ 4024182 w 4553297"/>
              <a:gd name="connsiteY2" fmla="*/ 554568 h 2289931"/>
              <a:gd name="connsiteX3" fmla="*/ 839261 w 4553297"/>
              <a:gd name="connsiteY3" fmla="*/ 1699513 h 2289931"/>
              <a:gd name="connsiteX4" fmla="*/ 94085 w 4553297"/>
              <a:gd name="connsiteY4" fmla="*/ 2264531 h 2289931"/>
              <a:gd name="connsiteX5" fmla="*/ 1554585 w 4553297"/>
              <a:gd name="connsiteY5" fmla="*/ 2289931 h 2289931"/>
              <a:gd name="connsiteX0" fmla="*/ 4147782 w 4456147"/>
              <a:gd name="connsiteY0" fmla="*/ 6 h 2381176"/>
              <a:gd name="connsiteX1" fmla="*/ 4437856 w 4456147"/>
              <a:gd name="connsiteY1" fmla="*/ 318332 h 2381176"/>
              <a:gd name="connsiteX2" fmla="*/ 4024182 w 4456147"/>
              <a:gd name="connsiteY2" fmla="*/ 645813 h 2381176"/>
              <a:gd name="connsiteX3" fmla="*/ 839261 w 4456147"/>
              <a:gd name="connsiteY3" fmla="*/ 1790758 h 2381176"/>
              <a:gd name="connsiteX4" fmla="*/ 94085 w 4456147"/>
              <a:gd name="connsiteY4" fmla="*/ 2355776 h 2381176"/>
              <a:gd name="connsiteX5" fmla="*/ 1554585 w 4456147"/>
              <a:gd name="connsiteY5" fmla="*/ 2381176 h 2381176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532284"/>
              <a:gd name="connsiteY0" fmla="*/ 0 h 2362920"/>
              <a:gd name="connsiteX1" fmla="*/ 4437856 w 4532284"/>
              <a:gd name="connsiteY1" fmla="*/ 300076 h 2362920"/>
              <a:gd name="connsiteX2" fmla="*/ 4024182 w 4532284"/>
              <a:gd name="connsiteY2" fmla="*/ 627557 h 2362920"/>
              <a:gd name="connsiteX3" fmla="*/ 839261 w 4532284"/>
              <a:gd name="connsiteY3" fmla="*/ 1772502 h 2362920"/>
              <a:gd name="connsiteX4" fmla="*/ 94085 w 4532284"/>
              <a:gd name="connsiteY4" fmla="*/ 2337520 h 2362920"/>
              <a:gd name="connsiteX5" fmla="*/ 1554585 w 4532284"/>
              <a:gd name="connsiteY5" fmla="*/ 2362920 h 2362920"/>
              <a:gd name="connsiteX0" fmla="*/ 4147782 w 4832877"/>
              <a:gd name="connsiteY0" fmla="*/ 0 h 2362920"/>
              <a:gd name="connsiteX1" fmla="*/ 4830177 w 4832877"/>
              <a:gd name="connsiteY1" fmla="*/ 345699 h 2362920"/>
              <a:gd name="connsiteX2" fmla="*/ 4024182 w 4832877"/>
              <a:gd name="connsiteY2" fmla="*/ 627557 h 2362920"/>
              <a:gd name="connsiteX3" fmla="*/ 839261 w 4832877"/>
              <a:gd name="connsiteY3" fmla="*/ 1772502 h 2362920"/>
              <a:gd name="connsiteX4" fmla="*/ 94085 w 4832877"/>
              <a:gd name="connsiteY4" fmla="*/ 2337520 h 2362920"/>
              <a:gd name="connsiteX5" fmla="*/ 1554585 w 4832877"/>
              <a:gd name="connsiteY5" fmla="*/ 2362920 h 2362920"/>
              <a:gd name="connsiteX0" fmla="*/ 4147782 w 4831243"/>
              <a:gd name="connsiteY0" fmla="*/ 0 h 2362920"/>
              <a:gd name="connsiteX1" fmla="*/ 4830177 w 4831243"/>
              <a:gd name="connsiteY1" fmla="*/ 345699 h 2362920"/>
              <a:gd name="connsiteX2" fmla="*/ 4024182 w 4831243"/>
              <a:gd name="connsiteY2" fmla="*/ 627557 h 2362920"/>
              <a:gd name="connsiteX3" fmla="*/ 839261 w 4831243"/>
              <a:gd name="connsiteY3" fmla="*/ 1772502 h 2362920"/>
              <a:gd name="connsiteX4" fmla="*/ 94085 w 4831243"/>
              <a:gd name="connsiteY4" fmla="*/ 2337520 h 2362920"/>
              <a:gd name="connsiteX5" fmla="*/ 1554585 w 4831243"/>
              <a:gd name="connsiteY5" fmla="*/ 2362920 h 2362920"/>
              <a:gd name="connsiteX0" fmla="*/ 4147782 w 4921905"/>
              <a:gd name="connsiteY0" fmla="*/ 0 h 2362920"/>
              <a:gd name="connsiteX1" fmla="*/ 4830177 w 4921905"/>
              <a:gd name="connsiteY1" fmla="*/ 345699 h 2362920"/>
              <a:gd name="connsiteX2" fmla="*/ 4471246 w 4921905"/>
              <a:gd name="connsiteY2" fmla="*/ 1293667 h 2362920"/>
              <a:gd name="connsiteX3" fmla="*/ 839261 w 4921905"/>
              <a:gd name="connsiteY3" fmla="*/ 1772502 h 2362920"/>
              <a:gd name="connsiteX4" fmla="*/ 94085 w 4921905"/>
              <a:gd name="connsiteY4" fmla="*/ 2337520 h 2362920"/>
              <a:gd name="connsiteX5" fmla="*/ 1554585 w 4921905"/>
              <a:gd name="connsiteY5" fmla="*/ 2362920 h 2362920"/>
              <a:gd name="connsiteX0" fmla="*/ 4147782 w 4906682"/>
              <a:gd name="connsiteY0" fmla="*/ 0 h 2362920"/>
              <a:gd name="connsiteX1" fmla="*/ 4830177 w 4906682"/>
              <a:gd name="connsiteY1" fmla="*/ 345699 h 2362920"/>
              <a:gd name="connsiteX2" fmla="*/ 4471246 w 4906682"/>
              <a:gd name="connsiteY2" fmla="*/ 1293667 h 2362920"/>
              <a:gd name="connsiteX3" fmla="*/ 839261 w 4906682"/>
              <a:gd name="connsiteY3" fmla="*/ 1772502 h 2362920"/>
              <a:gd name="connsiteX4" fmla="*/ 94085 w 4906682"/>
              <a:gd name="connsiteY4" fmla="*/ 2337520 h 2362920"/>
              <a:gd name="connsiteX5" fmla="*/ 1554585 w 4906682"/>
              <a:gd name="connsiteY5" fmla="*/ 2362920 h 2362920"/>
              <a:gd name="connsiteX0" fmla="*/ 4092454 w 4785237"/>
              <a:gd name="connsiteY0" fmla="*/ 0 h 2362920"/>
              <a:gd name="connsiteX1" fmla="*/ 4774849 w 4785237"/>
              <a:gd name="connsiteY1" fmla="*/ 345699 h 2362920"/>
              <a:gd name="connsiteX2" fmla="*/ 4415918 w 4785237"/>
              <a:gd name="connsiteY2" fmla="*/ 1293667 h 2362920"/>
              <a:gd name="connsiteX3" fmla="*/ 3265591 w 4785237"/>
              <a:gd name="connsiteY3" fmla="*/ 1736003 h 2362920"/>
              <a:gd name="connsiteX4" fmla="*/ 38757 w 4785237"/>
              <a:gd name="connsiteY4" fmla="*/ 2337520 h 2362920"/>
              <a:gd name="connsiteX5" fmla="*/ 1499257 w 4785237"/>
              <a:gd name="connsiteY5" fmla="*/ 2362920 h 2362920"/>
              <a:gd name="connsiteX0" fmla="*/ 2593197 w 3285980"/>
              <a:gd name="connsiteY0" fmla="*/ 0 h 2362920"/>
              <a:gd name="connsiteX1" fmla="*/ 3275592 w 3285980"/>
              <a:gd name="connsiteY1" fmla="*/ 345699 h 2362920"/>
              <a:gd name="connsiteX2" fmla="*/ 2916661 w 3285980"/>
              <a:gd name="connsiteY2" fmla="*/ 1293667 h 2362920"/>
              <a:gd name="connsiteX3" fmla="*/ 1766334 w 3285980"/>
              <a:gd name="connsiteY3" fmla="*/ 1736003 h 2362920"/>
              <a:gd name="connsiteX4" fmla="*/ 0 w 3285980"/>
              <a:gd name="connsiteY4" fmla="*/ 2362920 h 2362920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69346"/>
              <a:gd name="connsiteY0" fmla="*/ 0 h 1979679"/>
              <a:gd name="connsiteX1" fmla="*/ 2445331 w 2469346"/>
              <a:gd name="connsiteY1" fmla="*/ 345699 h 1979679"/>
              <a:gd name="connsiteX2" fmla="*/ 2086400 w 2469346"/>
              <a:gd name="connsiteY2" fmla="*/ 1293667 h 1979679"/>
              <a:gd name="connsiteX3" fmla="*/ 0 w 2469346"/>
              <a:gd name="connsiteY3" fmla="*/ 1979679 h 1979679"/>
              <a:gd name="connsiteX0" fmla="*/ 1680823 w 2475212"/>
              <a:gd name="connsiteY0" fmla="*/ 0 h 1851932"/>
              <a:gd name="connsiteX1" fmla="*/ 2445331 w 2475212"/>
              <a:gd name="connsiteY1" fmla="*/ 217952 h 1851932"/>
              <a:gd name="connsiteX2" fmla="*/ 2086400 w 2475212"/>
              <a:gd name="connsiteY2" fmla="*/ 1165920 h 1851932"/>
              <a:gd name="connsiteX3" fmla="*/ 0 w 2475212"/>
              <a:gd name="connsiteY3" fmla="*/ 1851932 h 1851932"/>
              <a:gd name="connsiteX0" fmla="*/ 1680823 w 2331161"/>
              <a:gd name="connsiteY0" fmla="*/ 0 h 1851932"/>
              <a:gd name="connsiteX1" fmla="*/ 2244608 w 2331161"/>
              <a:gd name="connsiteY1" fmla="*/ 217952 h 1851932"/>
              <a:gd name="connsiteX2" fmla="*/ 2086400 w 2331161"/>
              <a:gd name="connsiteY2" fmla="*/ 1165920 h 1851932"/>
              <a:gd name="connsiteX3" fmla="*/ 0 w 2331161"/>
              <a:gd name="connsiteY3" fmla="*/ 1851932 h 1851932"/>
              <a:gd name="connsiteX0" fmla="*/ 1680823 w 2247381"/>
              <a:gd name="connsiteY0" fmla="*/ 0 h 1851932"/>
              <a:gd name="connsiteX1" fmla="*/ 2244608 w 2247381"/>
              <a:gd name="connsiteY1" fmla="*/ 217952 h 1851932"/>
              <a:gd name="connsiteX2" fmla="*/ 1803564 w 2247381"/>
              <a:gd name="connsiteY2" fmla="*/ 709680 h 1851932"/>
              <a:gd name="connsiteX3" fmla="*/ 0 w 2247381"/>
              <a:gd name="connsiteY3" fmla="*/ 1851932 h 1851932"/>
              <a:gd name="connsiteX0" fmla="*/ 1772060 w 2338978"/>
              <a:gd name="connsiteY0" fmla="*/ 0 h 1514315"/>
              <a:gd name="connsiteX1" fmla="*/ 2335845 w 2338978"/>
              <a:gd name="connsiteY1" fmla="*/ 217952 h 1514315"/>
              <a:gd name="connsiteX2" fmla="*/ 1894801 w 2338978"/>
              <a:gd name="connsiteY2" fmla="*/ 709680 h 1514315"/>
              <a:gd name="connsiteX3" fmla="*/ 0 w 2338978"/>
              <a:gd name="connsiteY3" fmla="*/ 1514315 h 1514315"/>
              <a:gd name="connsiteX0" fmla="*/ 1772060 w 2236879"/>
              <a:gd name="connsiteY0" fmla="*/ 0 h 1514315"/>
              <a:gd name="connsiteX1" fmla="*/ 2226360 w 2236879"/>
              <a:gd name="connsiteY1" fmla="*/ 217952 h 1514315"/>
              <a:gd name="connsiteX2" fmla="*/ 1894801 w 2236879"/>
              <a:gd name="connsiteY2" fmla="*/ 709680 h 1514315"/>
              <a:gd name="connsiteX3" fmla="*/ 0 w 2236879"/>
              <a:gd name="connsiteY3" fmla="*/ 1514315 h 1514315"/>
              <a:gd name="connsiteX0" fmla="*/ 1772060 w 2235526"/>
              <a:gd name="connsiteY0" fmla="*/ 0 h 1514315"/>
              <a:gd name="connsiteX1" fmla="*/ 2226360 w 2235526"/>
              <a:gd name="connsiteY1" fmla="*/ 217952 h 1514315"/>
              <a:gd name="connsiteX2" fmla="*/ 1894801 w 2235526"/>
              <a:gd name="connsiteY2" fmla="*/ 709680 h 1514315"/>
              <a:gd name="connsiteX3" fmla="*/ 0 w 2235526"/>
              <a:gd name="connsiteY3" fmla="*/ 1514315 h 1514315"/>
              <a:gd name="connsiteX0" fmla="*/ 1717317 w 2239269"/>
              <a:gd name="connsiteY0" fmla="*/ 29312 h 1333757"/>
              <a:gd name="connsiteX1" fmla="*/ 2226360 w 2239269"/>
              <a:gd name="connsiteY1" fmla="*/ 37394 h 1333757"/>
              <a:gd name="connsiteX2" fmla="*/ 1894801 w 2239269"/>
              <a:gd name="connsiteY2" fmla="*/ 529122 h 1333757"/>
              <a:gd name="connsiteX3" fmla="*/ 0 w 2239269"/>
              <a:gd name="connsiteY3" fmla="*/ 1333757 h 1333757"/>
              <a:gd name="connsiteX0" fmla="*/ 1717317 w 2239269"/>
              <a:gd name="connsiteY0" fmla="*/ 29312 h 1333757"/>
              <a:gd name="connsiteX1" fmla="*/ 2226360 w 2239269"/>
              <a:gd name="connsiteY1" fmla="*/ 37394 h 1333757"/>
              <a:gd name="connsiteX2" fmla="*/ 1894801 w 2239269"/>
              <a:gd name="connsiteY2" fmla="*/ 529122 h 1333757"/>
              <a:gd name="connsiteX3" fmla="*/ 0 w 2239269"/>
              <a:gd name="connsiteY3" fmla="*/ 1333757 h 1333757"/>
              <a:gd name="connsiteX0" fmla="*/ 1717317 w 2093754"/>
              <a:gd name="connsiteY0" fmla="*/ 0 h 1304445"/>
              <a:gd name="connsiteX1" fmla="*/ 2016514 w 2093754"/>
              <a:gd name="connsiteY1" fmla="*/ 199703 h 1304445"/>
              <a:gd name="connsiteX2" fmla="*/ 1894801 w 2093754"/>
              <a:gd name="connsiteY2" fmla="*/ 499810 h 1304445"/>
              <a:gd name="connsiteX3" fmla="*/ 0 w 2093754"/>
              <a:gd name="connsiteY3" fmla="*/ 1304445 h 1304445"/>
              <a:gd name="connsiteX0" fmla="*/ 1717317 w 2081649"/>
              <a:gd name="connsiteY0" fmla="*/ 0 h 1304445"/>
              <a:gd name="connsiteX1" fmla="*/ 2016514 w 2081649"/>
              <a:gd name="connsiteY1" fmla="*/ 199703 h 1304445"/>
              <a:gd name="connsiteX2" fmla="*/ 1894801 w 2081649"/>
              <a:gd name="connsiteY2" fmla="*/ 499810 h 1304445"/>
              <a:gd name="connsiteX3" fmla="*/ 0 w 2081649"/>
              <a:gd name="connsiteY3" fmla="*/ 1304445 h 1304445"/>
              <a:gd name="connsiteX0" fmla="*/ 1717317 w 2016804"/>
              <a:gd name="connsiteY0" fmla="*/ 0 h 1304445"/>
              <a:gd name="connsiteX1" fmla="*/ 2016514 w 2016804"/>
              <a:gd name="connsiteY1" fmla="*/ 199703 h 1304445"/>
              <a:gd name="connsiteX2" fmla="*/ 1894801 w 2016804"/>
              <a:gd name="connsiteY2" fmla="*/ 499810 h 1304445"/>
              <a:gd name="connsiteX3" fmla="*/ 0 w 2016804"/>
              <a:gd name="connsiteY3" fmla="*/ 1304445 h 1304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6804" h="1304445">
                <a:moveTo>
                  <a:pt x="1717317" y="0"/>
                </a:moveTo>
                <a:cubicBezTo>
                  <a:pt x="1906362" y="7802"/>
                  <a:pt x="2023429" y="98151"/>
                  <a:pt x="2016514" y="199703"/>
                </a:cubicBezTo>
                <a:cubicBezTo>
                  <a:pt x="2009599" y="301255"/>
                  <a:pt x="2030165" y="425184"/>
                  <a:pt x="1894801" y="499810"/>
                </a:cubicBezTo>
                <a:cubicBezTo>
                  <a:pt x="1759437" y="574436"/>
                  <a:pt x="434667" y="1161526"/>
                  <a:pt x="0" y="1304445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5780599" y="1205526"/>
            <a:ext cx="2735885" cy="2288068"/>
          </a:xfrm>
          <a:custGeom>
            <a:avLst/>
            <a:gdLst>
              <a:gd name="connsiteX0" fmla="*/ 304095 w 2717382"/>
              <a:gd name="connsiteY0" fmla="*/ 0 h 586847"/>
              <a:gd name="connsiteX1" fmla="*/ 97720 w 2717382"/>
              <a:gd name="connsiteY1" fmla="*/ 101600 h 586847"/>
              <a:gd name="connsiteX2" fmla="*/ 81845 w 2717382"/>
              <a:gd name="connsiteY2" fmla="*/ 396875 h 586847"/>
              <a:gd name="connsiteX3" fmla="*/ 1145470 w 2717382"/>
              <a:gd name="connsiteY3" fmla="*/ 549275 h 586847"/>
              <a:gd name="connsiteX4" fmla="*/ 2599620 w 2717382"/>
              <a:gd name="connsiteY4" fmla="*/ 561975 h 586847"/>
              <a:gd name="connsiteX5" fmla="*/ 2628195 w 2717382"/>
              <a:gd name="connsiteY5" fmla="*/ 254000 h 586847"/>
              <a:gd name="connsiteX0" fmla="*/ 304095 w 2599620"/>
              <a:gd name="connsiteY0" fmla="*/ 0 h 586847"/>
              <a:gd name="connsiteX1" fmla="*/ 97720 w 2599620"/>
              <a:gd name="connsiteY1" fmla="*/ 101600 h 586847"/>
              <a:gd name="connsiteX2" fmla="*/ 81845 w 2599620"/>
              <a:gd name="connsiteY2" fmla="*/ 396875 h 586847"/>
              <a:gd name="connsiteX3" fmla="*/ 1145470 w 2599620"/>
              <a:gd name="connsiteY3" fmla="*/ 549275 h 586847"/>
              <a:gd name="connsiteX4" fmla="*/ 2599620 w 2599620"/>
              <a:gd name="connsiteY4" fmla="*/ 561975 h 586847"/>
              <a:gd name="connsiteX0" fmla="*/ 304095 w 2605970"/>
              <a:gd name="connsiteY0" fmla="*/ 0 h 596572"/>
              <a:gd name="connsiteX1" fmla="*/ 97720 w 2605970"/>
              <a:gd name="connsiteY1" fmla="*/ 101600 h 596572"/>
              <a:gd name="connsiteX2" fmla="*/ 81845 w 2605970"/>
              <a:gd name="connsiteY2" fmla="*/ 396875 h 596572"/>
              <a:gd name="connsiteX3" fmla="*/ 1145470 w 2605970"/>
              <a:gd name="connsiteY3" fmla="*/ 549275 h 596572"/>
              <a:gd name="connsiteX4" fmla="*/ 2605970 w 2605970"/>
              <a:gd name="connsiteY4" fmla="*/ 574675 h 596572"/>
              <a:gd name="connsiteX0" fmla="*/ 304095 w 2605970"/>
              <a:gd name="connsiteY0" fmla="*/ 0 h 574675"/>
              <a:gd name="connsiteX1" fmla="*/ 97720 w 2605970"/>
              <a:gd name="connsiteY1" fmla="*/ 101600 h 574675"/>
              <a:gd name="connsiteX2" fmla="*/ 81845 w 2605970"/>
              <a:gd name="connsiteY2" fmla="*/ 396875 h 574675"/>
              <a:gd name="connsiteX3" fmla="*/ 1145470 w 2605970"/>
              <a:gd name="connsiteY3" fmla="*/ 549275 h 574675"/>
              <a:gd name="connsiteX4" fmla="*/ 2605970 w 2605970"/>
              <a:gd name="connsiteY4" fmla="*/ 574675 h 574675"/>
              <a:gd name="connsiteX0" fmla="*/ 312400 w 2614275"/>
              <a:gd name="connsiteY0" fmla="*/ 0 h 574675"/>
              <a:gd name="connsiteX1" fmla="*/ 83800 w 2614275"/>
              <a:gd name="connsiteY1" fmla="*/ 88900 h 574675"/>
              <a:gd name="connsiteX2" fmla="*/ 90150 w 2614275"/>
              <a:gd name="connsiteY2" fmla="*/ 396875 h 574675"/>
              <a:gd name="connsiteX3" fmla="*/ 1153775 w 2614275"/>
              <a:gd name="connsiteY3" fmla="*/ 549275 h 574675"/>
              <a:gd name="connsiteX4" fmla="*/ 2614275 w 2614275"/>
              <a:gd name="connsiteY4" fmla="*/ 574675 h 574675"/>
              <a:gd name="connsiteX0" fmla="*/ 413931 w 2715806"/>
              <a:gd name="connsiteY0" fmla="*/ 0 h 574675"/>
              <a:gd name="connsiteX1" fmla="*/ 185331 w 2715806"/>
              <a:gd name="connsiteY1" fmla="*/ 88900 h 574675"/>
              <a:gd name="connsiteX2" fmla="*/ 64681 w 2715806"/>
              <a:gd name="connsiteY2" fmla="*/ 387350 h 574675"/>
              <a:gd name="connsiteX3" fmla="*/ 1255306 w 2715806"/>
              <a:gd name="connsiteY3" fmla="*/ 549275 h 574675"/>
              <a:gd name="connsiteX4" fmla="*/ 2715806 w 2715806"/>
              <a:gd name="connsiteY4" fmla="*/ 574675 h 574675"/>
              <a:gd name="connsiteX0" fmla="*/ 519972 w 2821847"/>
              <a:gd name="connsiteY0" fmla="*/ 601228 h 1175903"/>
              <a:gd name="connsiteX1" fmla="*/ 43722 w 2821847"/>
              <a:gd name="connsiteY1" fmla="*/ 4328 h 1175903"/>
              <a:gd name="connsiteX2" fmla="*/ 170722 w 2821847"/>
              <a:gd name="connsiteY2" fmla="*/ 988578 h 1175903"/>
              <a:gd name="connsiteX3" fmla="*/ 1361347 w 2821847"/>
              <a:gd name="connsiteY3" fmla="*/ 1150503 h 1175903"/>
              <a:gd name="connsiteX4" fmla="*/ 2821847 w 2821847"/>
              <a:gd name="connsiteY4" fmla="*/ 1175903 h 1175903"/>
              <a:gd name="connsiteX0" fmla="*/ 516572 w 2821622"/>
              <a:gd name="connsiteY0" fmla="*/ 229428 h 1200978"/>
              <a:gd name="connsiteX1" fmla="*/ 43497 w 2821622"/>
              <a:gd name="connsiteY1" fmla="*/ 29403 h 1200978"/>
              <a:gd name="connsiteX2" fmla="*/ 170497 w 2821622"/>
              <a:gd name="connsiteY2" fmla="*/ 1013653 h 1200978"/>
              <a:gd name="connsiteX3" fmla="*/ 1361122 w 2821622"/>
              <a:gd name="connsiteY3" fmla="*/ 1175578 h 1200978"/>
              <a:gd name="connsiteX4" fmla="*/ 2821622 w 2821622"/>
              <a:gd name="connsiteY4" fmla="*/ 1200978 h 1200978"/>
              <a:gd name="connsiteX0" fmla="*/ 506368 w 2820943"/>
              <a:gd name="connsiteY0" fmla="*/ 5332 h 1291207"/>
              <a:gd name="connsiteX1" fmla="*/ 42818 w 2820943"/>
              <a:gd name="connsiteY1" fmla="*/ 119632 h 1291207"/>
              <a:gd name="connsiteX2" fmla="*/ 169818 w 2820943"/>
              <a:gd name="connsiteY2" fmla="*/ 1103882 h 1291207"/>
              <a:gd name="connsiteX3" fmla="*/ 1360443 w 2820943"/>
              <a:gd name="connsiteY3" fmla="*/ 1265807 h 1291207"/>
              <a:gd name="connsiteX4" fmla="*/ 2820943 w 2820943"/>
              <a:gd name="connsiteY4" fmla="*/ 1291207 h 1291207"/>
              <a:gd name="connsiteX0" fmla="*/ 506368 w 2820943"/>
              <a:gd name="connsiteY0" fmla="*/ 13218 h 1299093"/>
              <a:gd name="connsiteX1" fmla="*/ 42818 w 2820943"/>
              <a:gd name="connsiteY1" fmla="*/ 127518 h 1299093"/>
              <a:gd name="connsiteX2" fmla="*/ 169818 w 2820943"/>
              <a:gd name="connsiteY2" fmla="*/ 1111768 h 1299093"/>
              <a:gd name="connsiteX3" fmla="*/ 1360443 w 2820943"/>
              <a:gd name="connsiteY3" fmla="*/ 1273693 h 1299093"/>
              <a:gd name="connsiteX4" fmla="*/ 2820943 w 2820943"/>
              <a:gd name="connsiteY4" fmla="*/ 1299093 h 1299093"/>
              <a:gd name="connsiteX0" fmla="*/ 605973 w 2920548"/>
              <a:gd name="connsiteY0" fmla="*/ 13385 h 1299260"/>
              <a:gd name="connsiteX1" fmla="*/ 142423 w 2920548"/>
              <a:gd name="connsiteY1" fmla="*/ 127685 h 1299260"/>
              <a:gd name="connsiteX2" fmla="*/ 107498 w 2920548"/>
              <a:gd name="connsiteY2" fmla="*/ 1115110 h 1299260"/>
              <a:gd name="connsiteX3" fmla="*/ 1460048 w 2920548"/>
              <a:gd name="connsiteY3" fmla="*/ 1273860 h 1299260"/>
              <a:gd name="connsiteX4" fmla="*/ 2920548 w 2920548"/>
              <a:gd name="connsiteY4" fmla="*/ 1299260 h 1299260"/>
              <a:gd name="connsiteX0" fmla="*/ 698735 w 3013310"/>
              <a:gd name="connsiteY0" fmla="*/ 499446 h 1785321"/>
              <a:gd name="connsiteX1" fmla="*/ 57385 w 3013310"/>
              <a:gd name="connsiteY1" fmla="*/ 32721 h 1785321"/>
              <a:gd name="connsiteX2" fmla="*/ 200260 w 3013310"/>
              <a:gd name="connsiteY2" fmla="*/ 1601171 h 1785321"/>
              <a:gd name="connsiteX3" fmla="*/ 1552810 w 3013310"/>
              <a:gd name="connsiteY3" fmla="*/ 1759921 h 1785321"/>
              <a:gd name="connsiteX4" fmla="*/ 3013310 w 3013310"/>
              <a:gd name="connsiteY4" fmla="*/ 1785321 h 1785321"/>
              <a:gd name="connsiteX0" fmla="*/ 678321 w 3011946"/>
              <a:gd name="connsiteY0" fmla="*/ 37410 h 1929710"/>
              <a:gd name="connsiteX1" fmla="*/ 56021 w 3011946"/>
              <a:gd name="connsiteY1" fmla="*/ 177110 h 1929710"/>
              <a:gd name="connsiteX2" fmla="*/ 198896 w 3011946"/>
              <a:gd name="connsiteY2" fmla="*/ 1745560 h 1929710"/>
              <a:gd name="connsiteX3" fmla="*/ 1551446 w 3011946"/>
              <a:gd name="connsiteY3" fmla="*/ 1904310 h 1929710"/>
              <a:gd name="connsiteX4" fmla="*/ 3011946 w 3011946"/>
              <a:gd name="connsiteY4" fmla="*/ 1929710 h 1929710"/>
              <a:gd name="connsiteX0" fmla="*/ 678321 w 3011946"/>
              <a:gd name="connsiteY0" fmla="*/ 15 h 2162190"/>
              <a:gd name="connsiteX1" fmla="*/ 56021 w 3011946"/>
              <a:gd name="connsiteY1" fmla="*/ 409590 h 2162190"/>
              <a:gd name="connsiteX2" fmla="*/ 198896 w 3011946"/>
              <a:gd name="connsiteY2" fmla="*/ 1978040 h 2162190"/>
              <a:gd name="connsiteX3" fmla="*/ 1551446 w 3011946"/>
              <a:gd name="connsiteY3" fmla="*/ 2136790 h 2162190"/>
              <a:gd name="connsiteX4" fmla="*/ 3011946 w 3011946"/>
              <a:gd name="connsiteY4" fmla="*/ 2162190 h 2162190"/>
              <a:gd name="connsiteX0" fmla="*/ 480571 w 2814196"/>
              <a:gd name="connsiteY0" fmla="*/ 8 h 2162183"/>
              <a:gd name="connsiteX1" fmla="*/ 1108224 w 2814196"/>
              <a:gd name="connsiteY1" fmla="*/ 491705 h 2162183"/>
              <a:gd name="connsiteX2" fmla="*/ 1146 w 2814196"/>
              <a:gd name="connsiteY2" fmla="*/ 1978033 h 2162183"/>
              <a:gd name="connsiteX3" fmla="*/ 1353696 w 2814196"/>
              <a:gd name="connsiteY3" fmla="*/ 2136783 h 2162183"/>
              <a:gd name="connsiteX4" fmla="*/ 2814196 w 2814196"/>
              <a:gd name="connsiteY4" fmla="*/ 2162183 h 2162183"/>
              <a:gd name="connsiteX0" fmla="*/ 495094 w 2828719"/>
              <a:gd name="connsiteY0" fmla="*/ 8 h 2162183"/>
              <a:gd name="connsiteX1" fmla="*/ 1122747 w 2828719"/>
              <a:gd name="connsiteY1" fmla="*/ 491705 h 2162183"/>
              <a:gd name="connsiteX2" fmla="*/ 15669 w 2828719"/>
              <a:gd name="connsiteY2" fmla="*/ 1978033 h 2162183"/>
              <a:gd name="connsiteX3" fmla="*/ 2113395 w 2828719"/>
              <a:gd name="connsiteY3" fmla="*/ 1571765 h 2162183"/>
              <a:gd name="connsiteX4" fmla="*/ 1368219 w 2828719"/>
              <a:gd name="connsiteY4" fmla="*/ 2136783 h 2162183"/>
              <a:gd name="connsiteX5" fmla="*/ 2828719 w 2828719"/>
              <a:gd name="connsiteY5" fmla="*/ 2162183 h 2162183"/>
              <a:gd name="connsiteX0" fmla="*/ 53185 w 4861956"/>
              <a:gd name="connsiteY0" fmla="*/ 4 h 2162179"/>
              <a:gd name="connsiteX1" fmla="*/ 680838 w 4861956"/>
              <a:gd name="connsiteY1" fmla="*/ 491701 h 2162179"/>
              <a:gd name="connsiteX2" fmla="*/ 4856407 w 4861956"/>
              <a:gd name="connsiteY2" fmla="*/ 426816 h 2162179"/>
              <a:gd name="connsiteX3" fmla="*/ 1671486 w 4861956"/>
              <a:gd name="connsiteY3" fmla="*/ 1571761 h 2162179"/>
              <a:gd name="connsiteX4" fmla="*/ 926310 w 4861956"/>
              <a:gd name="connsiteY4" fmla="*/ 2136779 h 2162179"/>
              <a:gd name="connsiteX5" fmla="*/ 2386810 w 4861956"/>
              <a:gd name="connsiteY5" fmla="*/ 2162179 h 2162179"/>
              <a:gd name="connsiteX0" fmla="*/ 2985516 w 4190408"/>
              <a:gd name="connsiteY0" fmla="*/ 2 h 2289924"/>
              <a:gd name="connsiteX1" fmla="*/ 9290 w 4190408"/>
              <a:gd name="connsiteY1" fmla="*/ 619446 h 2289924"/>
              <a:gd name="connsiteX2" fmla="*/ 4184859 w 4190408"/>
              <a:gd name="connsiteY2" fmla="*/ 554561 h 2289924"/>
              <a:gd name="connsiteX3" fmla="*/ 999938 w 4190408"/>
              <a:gd name="connsiteY3" fmla="*/ 1699506 h 2289924"/>
              <a:gd name="connsiteX4" fmla="*/ 254762 w 4190408"/>
              <a:gd name="connsiteY4" fmla="*/ 2264524 h 2289924"/>
              <a:gd name="connsiteX5" fmla="*/ 1715262 w 4190408"/>
              <a:gd name="connsiteY5" fmla="*/ 2289924 h 2289924"/>
              <a:gd name="connsiteX0" fmla="*/ 2824839 w 4553297"/>
              <a:gd name="connsiteY0" fmla="*/ 9 h 2289931"/>
              <a:gd name="connsiteX1" fmla="*/ 4437856 w 4553297"/>
              <a:gd name="connsiteY1" fmla="*/ 227087 h 2289931"/>
              <a:gd name="connsiteX2" fmla="*/ 4024182 w 4553297"/>
              <a:gd name="connsiteY2" fmla="*/ 554568 h 2289931"/>
              <a:gd name="connsiteX3" fmla="*/ 839261 w 4553297"/>
              <a:gd name="connsiteY3" fmla="*/ 1699513 h 2289931"/>
              <a:gd name="connsiteX4" fmla="*/ 94085 w 4553297"/>
              <a:gd name="connsiteY4" fmla="*/ 2264531 h 2289931"/>
              <a:gd name="connsiteX5" fmla="*/ 1554585 w 4553297"/>
              <a:gd name="connsiteY5" fmla="*/ 2289931 h 2289931"/>
              <a:gd name="connsiteX0" fmla="*/ 4147782 w 4456147"/>
              <a:gd name="connsiteY0" fmla="*/ 6 h 2381176"/>
              <a:gd name="connsiteX1" fmla="*/ 4437856 w 4456147"/>
              <a:gd name="connsiteY1" fmla="*/ 318332 h 2381176"/>
              <a:gd name="connsiteX2" fmla="*/ 4024182 w 4456147"/>
              <a:gd name="connsiteY2" fmla="*/ 645813 h 2381176"/>
              <a:gd name="connsiteX3" fmla="*/ 839261 w 4456147"/>
              <a:gd name="connsiteY3" fmla="*/ 1790758 h 2381176"/>
              <a:gd name="connsiteX4" fmla="*/ 94085 w 4456147"/>
              <a:gd name="connsiteY4" fmla="*/ 2355776 h 2381176"/>
              <a:gd name="connsiteX5" fmla="*/ 1554585 w 4456147"/>
              <a:gd name="connsiteY5" fmla="*/ 2381176 h 2381176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532284"/>
              <a:gd name="connsiteY0" fmla="*/ 0 h 2362920"/>
              <a:gd name="connsiteX1" fmla="*/ 4437856 w 4532284"/>
              <a:gd name="connsiteY1" fmla="*/ 300076 h 2362920"/>
              <a:gd name="connsiteX2" fmla="*/ 4024182 w 4532284"/>
              <a:gd name="connsiteY2" fmla="*/ 627557 h 2362920"/>
              <a:gd name="connsiteX3" fmla="*/ 839261 w 4532284"/>
              <a:gd name="connsiteY3" fmla="*/ 1772502 h 2362920"/>
              <a:gd name="connsiteX4" fmla="*/ 94085 w 4532284"/>
              <a:gd name="connsiteY4" fmla="*/ 2337520 h 2362920"/>
              <a:gd name="connsiteX5" fmla="*/ 1554585 w 4532284"/>
              <a:gd name="connsiteY5" fmla="*/ 2362920 h 2362920"/>
              <a:gd name="connsiteX0" fmla="*/ 4147782 w 4832877"/>
              <a:gd name="connsiteY0" fmla="*/ 0 h 2362920"/>
              <a:gd name="connsiteX1" fmla="*/ 4830177 w 4832877"/>
              <a:gd name="connsiteY1" fmla="*/ 345699 h 2362920"/>
              <a:gd name="connsiteX2" fmla="*/ 4024182 w 4832877"/>
              <a:gd name="connsiteY2" fmla="*/ 627557 h 2362920"/>
              <a:gd name="connsiteX3" fmla="*/ 839261 w 4832877"/>
              <a:gd name="connsiteY3" fmla="*/ 1772502 h 2362920"/>
              <a:gd name="connsiteX4" fmla="*/ 94085 w 4832877"/>
              <a:gd name="connsiteY4" fmla="*/ 2337520 h 2362920"/>
              <a:gd name="connsiteX5" fmla="*/ 1554585 w 4832877"/>
              <a:gd name="connsiteY5" fmla="*/ 2362920 h 2362920"/>
              <a:gd name="connsiteX0" fmla="*/ 4147782 w 4831243"/>
              <a:gd name="connsiteY0" fmla="*/ 0 h 2362920"/>
              <a:gd name="connsiteX1" fmla="*/ 4830177 w 4831243"/>
              <a:gd name="connsiteY1" fmla="*/ 345699 h 2362920"/>
              <a:gd name="connsiteX2" fmla="*/ 4024182 w 4831243"/>
              <a:gd name="connsiteY2" fmla="*/ 627557 h 2362920"/>
              <a:gd name="connsiteX3" fmla="*/ 839261 w 4831243"/>
              <a:gd name="connsiteY3" fmla="*/ 1772502 h 2362920"/>
              <a:gd name="connsiteX4" fmla="*/ 94085 w 4831243"/>
              <a:gd name="connsiteY4" fmla="*/ 2337520 h 2362920"/>
              <a:gd name="connsiteX5" fmla="*/ 1554585 w 4831243"/>
              <a:gd name="connsiteY5" fmla="*/ 2362920 h 2362920"/>
              <a:gd name="connsiteX0" fmla="*/ 4147782 w 4921905"/>
              <a:gd name="connsiteY0" fmla="*/ 0 h 2362920"/>
              <a:gd name="connsiteX1" fmla="*/ 4830177 w 4921905"/>
              <a:gd name="connsiteY1" fmla="*/ 345699 h 2362920"/>
              <a:gd name="connsiteX2" fmla="*/ 4471246 w 4921905"/>
              <a:gd name="connsiteY2" fmla="*/ 1293667 h 2362920"/>
              <a:gd name="connsiteX3" fmla="*/ 839261 w 4921905"/>
              <a:gd name="connsiteY3" fmla="*/ 1772502 h 2362920"/>
              <a:gd name="connsiteX4" fmla="*/ 94085 w 4921905"/>
              <a:gd name="connsiteY4" fmla="*/ 2337520 h 2362920"/>
              <a:gd name="connsiteX5" fmla="*/ 1554585 w 4921905"/>
              <a:gd name="connsiteY5" fmla="*/ 2362920 h 2362920"/>
              <a:gd name="connsiteX0" fmla="*/ 4147782 w 4906682"/>
              <a:gd name="connsiteY0" fmla="*/ 0 h 2362920"/>
              <a:gd name="connsiteX1" fmla="*/ 4830177 w 4906682"/>
              <a:gd name="connsiteY1" fmla="*/ 345699 h 2362920"/>
              <a:gd name="connsiteX2" fmla="*/ 4471246 w 4906682"/>
              <a:gd name="connsiteY2" fmla="*/ 1293667 h 2362920"/>
              <a:gd name="connsiteX3" fmla="*/ 839261 w 4906682"/>
              <a:gd name="connsiteY3" fmla="*/ 1772502 h 2362920"/>
              <a:gd name="connsiteX4" fmla="*/ 94085 w 4906682"/>
              <a:gd name="connsiteY4" fmla="*/ 2337520 h 2362920"/>
              <a:gd name="connsiteX5" fmla="*/ 1554585 w 4906682"/>
              <a:gd name="connsiteY5" fmla="*/ 2362920 h 2362920"/>
              <a:gd name="connsiteX0" fmla="*/ 4092454 w 4785237"/>
              <a:gd name="connsiteY0" fmla="*/ 0 h 2362920"/>
              <a:gd name="connsiteX1" fmla="*/ 4774849 w 4785237"/>
              <a:gd name="connsiteY1" fmla="*/ 345699 h 2362920"/>
              <a:gd name="connsiteX2" fmla="*/ 4415918 w 4785237"/>
              <a:gd name="connsiteY2" fmla="*/ 1293667 h 2362920"/>
              <a:gd name="connsiteX3" fmla="*/ 3265591 w 4785237"/>
              <a:gd name="connsiteY3" fmla="*/ 1736003 h 2362920"/>
              <a:gd name="connsiteX4" fmla="*/ 38757 w 4785237"/>
              <a:gd name="connsiteY4" fmla="*/ 2337520 h 2362920"/>
              <a:gd name="connsiteX5" fmla="*/ 1499257 w 4785237"/>
              <a:gd name="connsiteY5" fmla="*/ 2362920 h 2362920"/>
              <a:gd name="connsiteX0" fmla="*/ 2593197 w 3285980"/>
              <a:gd name="connsiteY0" fmla="*/ 0 h 2362920"/>
              <a:gd name="connsiteX1" fmla="*/ 3275592 w 3285980"/>
              <a:gd name="connsiteY1" fmla="*/ 345699 h 2362920"/>
              <a:gd name="connsiteX2" fmla="*/ 2916661 w 3285980"/>
              <a:gd name="connsiteY2" fmla="*/ 1293667 h 2362920"/>
              <a:gd name="connsiteX3" fmla="*/ 1766334 w 3285980"/>
              <a:gd name="connsiteY3" fmla="*/ 1736003 h 2362920"/>
              <a:gd name="connsiteX4" fmla="*/ 0 w 3285980"/>
              <a:gd name="connsiteY4" fmla="*/ 2362920 h 2362920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69346"/>
              <a:gd name="connsiteY0" fmla="*/ 0 h 1979679"/>
              <a:gd name="connsiteX1" fmla="*/ 2445331 w 2469346"/>
              <a:gd name="connsiteY1" fmla="*/ 345699 h 1979679"/>
              <a:gd name="connsiteX2" fmla="*/ 2086400 w 2469346"/>
              <a:gd name="connsiteY2" fmla="*/ 1293667 h 1979679"/>
              <a:gd name="connsiteX3" fmla="*/ 0 w 2469346"/>
              <a:gd name="connsiteY3" fmla="*/ 1979679 h 1979679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297991"/>
              <a:gd name="connsiteY0" fmla="*/ 0 h 1742434"/>
              <a:gd name="connsiteX1" fmla="*/ 2189866 w 2297991"/>
              <a:gd name="connsiteY1" fmla="*/ 418697 h 1742434"/>
              <a:gd name="connsiteX2" fmla="*/ 2086400 w 2297991"/>
              <a:gd name="connsiteY2" fmla="*/ 1056422 h 1742434"/>
              <a:gd name="connsiteX3" fmla="*/ 0 w 2297991"/>
              <a:gd name="connsiteY3" fmla="*/ 1742434 h 1742434"/>
              <a:gd name="connsiteX0" fmla="*/ 1753813 w 2200867"/>
              <a:gd name="connsiteY0" fmla="*/ 0 h 1742434"/>
              <a:gd name="connsiteX1" fmla="*/ 2189866 w 2200867"/>
              <a:gd name="connsiteY1" fmla="*/ 418697 h 1742434"/>
              <a:gd name="connsiteX2" fmla="*/ 1876554 w 2200867"/>
              <a:gd name="connsiteY2" fmla="*/ 1156795 h 1742434"/>
              <a:gd name="connsiteX3" fmla="*/ 0 w 2200867"/>
              <a:gd name="connsiteY3" fmla="*/ 1742434 h 1742434"/>
              <a:gd name="connsiteX0" fmla="*/ 1753813 w 2192356"/>
              <a:gd name="connsiteY0" fmla="*/ 0 h 1742434"/>
              <a:gd name="connsiteX1" fmla="*/ 2189866 w 2192356"/>
              <a:gd name="connsiteY1" fmla="*/ 418697 h 1742434"/>
              <a:gd name="connsiteX2" fmla="*/ 1876554 w 2192356"/>
              <a:gd name="connsiteY2" fmla="*/ 1156795 h 1742434"/>
              <a:gd name="connsiteX3" fmla="*/ 0 w 2192356"/>
              <a:gd name="connsiteY3" fmla="*/ 1742434 h 1742434"/>
              <a:gd name="connsiteX0" fmla="*/ 166281 w 2293331"/>
              <a:gd name="connsiteY0" fmla="*/ 0 h 2098301"/>
              <a:gd name="connsiteX1" fmla="*/ 2189866 w 2293331"/>
              <a:gd name="connsiteY1" fmla="*/ 774564 h 2098301"/>
              <a:gd name="connsiteX2" fmla="*/ 1876554 w 2293331"/>
              <a:gd name="connsiteY2" fmla="*/ 1512662 h 2098301"/>
              <a:gd name="connsiteX3" fmla="*/ 0 w 2293331"/>
              <a:gd name="connsiteY3" fmla="*/ 2098301 h 2098301"/>
              <a:gd name="connsiteX0" fmla="*/ 166281 w 2293331"/>
              <a:gd name="connsiteY0" fmla="*/ 0 h 2098301"/>
              <a:gd name="connsiteX1" fmla="*/ 2189866 w 2293331"/>
              <a:gd name="connsiteY1" fmla="*/ 774564 h 2098301"/>
              <a:gd name="connsiteX2" fmla="*/ 1876554 w 2293331"/>
              <a:gd name="connsiteY2" fmla="*/ 1512662 h 2098301"/>
              <a:gd name="connsiteX3" fmla="*/ 0 w 2293331"/>
              <a:gd name="connsiteY3" fmla="*/ 2098301 h 2098301"/>
              <a:gd name="connsiteX0" fmla="*/ 166281 w 2293331"/>
              <a:gd name="connsiteY0" fmla="*/ 0 h 2098301"/>
              <a:gd name="connsiteX1" fmla="*/ 2189866 w 2293331"/>
              <a:gd name="connsiteY1" fmla="*/ 774564 h 2098301"/>
              <a:gd name="connsiteX2" fmla="*/ 1876554 w 2293331"/>
              <a:gd name="connsiteY2" fmla="*/ 1512662 h 2098301"/>
              <a:gd name="connsiteX3" fmla="*/ 0 w 2293331"/>
              <a:gd name="connsiteY3" fmla="*/ 2098301 h 2098301"/>
              <a:gd name="connsiteX0" fmla="*/ 166281 w 2354187"/>
              <a:gd name="connsiteY0" fmla="*/ 0 h 2098301"/>
              <a:gd name="connsiteX1" fmla="*/ 2235484 w 2354187"/>
              <a:gd name="connsiteY1" fmla="*/ 327450 h 2098301"/>
              <a:gd name="connsiteX2" fmla="*/ 1876554 w 2354187"/>
              <a:gd name="connsiteY2" fmla="*/ 1512662 h 2098301"/>
              <a:gd name="connsiteX3" fmla="*/ 0 w 2354187"/>
              <a:gd name="connsiteY3" fmla="*/ 2098301 h 2098301"/>
              <a:gd name="connsiteX0" fmla="*/ 166281 w 2468055"/>
              <a:gd name="connsiteY0" fmla="*/ 0 h 2098301"/>
              <a:gd name="connsiteX1" fmla="*/ 2235484 w 2468055"/>
              <a:gd name="connsiteY1" fmla="*/ 327450 h 2098301"/>
              <a:gd name="connsiteX2" fmla="*/ 2168514 w 2468055"/>
              <a:gd name="connsiteY2" fmla="*/ 1448789 h 2098301"/>
              <a:gd name="connsiteX3" fmla="*/ 0 w 2468055"/>
              <a:gd name="connsiteY3" fmla="*/ 2098301 h 2098301"/>
              <a:gd name="connsiteX0" fmla="*/ 0 w 2212600"/>
              <a:gd name="connsiteY0" fmla="*/ 0 h 1660311"/>
              <a:gd name="connsiteX1" fmla="*/ 2069203 w 2212600"/>
              <a:gd name="connsiteY1" fmla="*/ 327450 h 1660311"/>
              <a:gd name="connsiteX2" fmla="*/ 2002233 w 2212600"/>
              <a:gd name="connsiteY2" fmla="*/ 1448789 h 1660311"/>
              <a:gd name="connsiteX3" fmla="*/ 1740583 w 2212600"/>
              <a:gd name="connsiteY3" fmla="*/ 1660311 h 1660311"/>
              <a:gd name="connsiteX0" fmla="*/ 0 w 2212600"/>
              <a:gd name="connsiteY0" fmla="*/ 0 h 1660311"/>
              <a:gd name="connsiteX1" fmla="*/ 2069203 w 2212600"/>
              <a:gd name="connsiteY1" fmla="*/ 327450 h 1660311"/>
              <a:gd name="connsiteX2" fmla="*/ 2002233 w 2212600"/>
              <a:gd name="connsiteY2" fmla="*/ 1448789 h 1660311"/>
              <a:gd name="connsiteX3" fmla="*/ 1740583 w 2212600"/>
              <a:gd name="connsiteY3" fmla="*/ 1660311 h 1660311"/>
              <a:gd name="connsiteX0" fmla="*/ 0 w 2191725"/>
              <a:gd name="connsiteY0" fmla="*/ 0 h 1660311"/>
              <a:gd name="connsiteX1" fmla="*/ 2069203 w 2191725"/>
              <a:gd name="connsiteY1" fmla="*/ 327450 h 1660311"/>
              <a:gd name="connsiteX2" fmla="*/ 1929243 w 2191725"/>
              <a:gd name="connsiteY2" fmla="*/ 1257168 h 1660311"/>
              <a:gd name="connsiteX3" fmla="*/ 1740583 w 2191725"/>
              <a:gd name="connsiteY3" fmla="*/ 1660311 h 1660311"/>
              <a:gd name="connsiteX0" fmla="*/ 0 w 2188729"/>
              <a:gd name="connsiteY0" fmla="*/ 0 h 1660311"/>
              <a:gd name="connsiteX1" fmla="*/ 2069203 w 2188729"/>
              <a:gd name="connsiteY1" fmla="*/ 327450 h 1660311"/>
              <a:gd name="connsiteX2" fmla="*/ 1929243 w 2188729"/>
              <a:gd name="connsiteY2" fmla="*/ 1257168 h 1660311"/>
              <a:gd name="connsiteX3" fmla="*/ 1740583 w 2188729"/>
              <a:gd name="connsiteY3" fmla="*/ 1660311 h 1660311"/>
              <a:gd name="connsiteX0" fmla="*/ 0 w 2081313"/>
              <a:gd name="connsiteY0" fmla="*/ 0 h 1660311"/>
              <a:gd name="connsiteX1" fmla="*/ 2069203 w 2081313"/>
              <a:gd name="connsiteY1" fmla="*/ 327450 h 1660311"/>
              <a:gd name="connsiteX2" fmla="*/ 1929243 w 2081313"/>
              <a:gd name="connsiteY2" fmla="*/ 1257168 h 1660311"/>
              <a:gd name="connsiteX3" fmla="*/ 1740583 w 2081313"/>
              <a:gd name="connsiteY3" fmla="*/ 1660311 h 1660311"/>
              <a:gd name="connsiteX0" fmla="*/ 0 w 1985265"/>
              <a:gd name="connsiteY0" fmla="*/ 0 h 1660311"/>
              <a:gd name="connsiteX1" fmla="*/ 1959718 w 1985265"/>
              <a:gd name="connsiteY1" fmla="*/ 336575 h 1660311"/>
              <a:gd name="connsiteX2" fmla="*/ 1929243 w 1985265"/>
              <a:gd name="connsiteY2" fmla="*/ 1257168 h 1660311"/>
              <a:gd name="connsiteX3" fmla="*/ 1740583 w 1985265"/>
              <a:gd name="connsiteY3" fmla="*/ 1660311 h 166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5265" h="1660311">
                <a:moveTo>
                  <a:pt x="0" y="0"/>
                </a:moveTo>
                <a:cubicBezTo>
                  <a:pt x="1995546" y="7802"/>
                  <a:pt x="1902766" y="218295"/>
                  <a:pt x="1959718" y="336575"/>
                </a:cubicBezTo>
                <a:cubicBezTo>
                  <a:pt x="2016670" y="454855"/>
                  <a:pt x="1965765" y="1036545"/>
                  <a:pt x="1929243" y="1257168"/>
                </a:cubicBezTo>
                <a:cubicBezTo>
                  <a:pt x="1892721" y="1477791"/>
                  <a:pt x="1965404" y="1590391"/>
                  <a:pt x="1740583" y="1660311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23700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1751543" y="3483534"/>
            <a:ext cx="6192237" cy="1764799"/>
            <a:chOff x="1751543" y="3483534"/>
            <a:chExt cx="6192237" cy="1764799"/>
          </a:xfrm>
        </p:grpSpPr>
        <p:sp>
          <p:nvSpPr>
            <p:cNvPr id="45" name="Isosceles Triangle 44"/>
            <p:cNvSpPr/>
            <p:nvPr/>
          </p:nvSpPr>
          <p:spPr bwMode="auto">
            <a:xfrm rot="15782678">
              <a:off x="4210881" y="1581791"/>
              <a:ext cx="1402483" cy="5930601"/>
            </a:xfrm>
            <a:prstGeom prst="triangle">
              <a:avLst/>
            </a:prstGeom>
            <a:pattFill prst="pct50">
              <a:fgClr>
                <a:srgbClr val="008000"/>
              </a:fgClr>
              <a:bgClr>
                <a:prstClr val="white"/>
              </a:bgClr>
            </a:patt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44" name="Isosceles Triangle 43"/>
            <p:cNvSpPr/>
            <p:nvPr/>
          </p:nvSpPr>
          <p:spPr bwMode="auto">
            <a:xfrm rot="14970249">
              <a:off x="4486447" y="748630"/>
              <a:ext cx="722430" cy="6192237"/>
            </a:xfrm>
            <a:prstGeom prst="triangle">
              <a:avLst/>
            </a:prstGeom>
            <a:pattFill prst="pct50">
              <a:fgClr>
                <a:srgbClr val="008000"/>
              </a:fgClr>
              <a:bgClr>
                <a:prstClr val="white"/>
              </a:bgClr>
            </a:patt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Solenoid Size restrictions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38400" y="3810000"/>
            <a:ext cx="1344222" cy="369322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Outer barrel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2342795" y="3693314"/>
            <a:ext cx="4690488" cy="1217017"/>
            <a:chOff x="1828800" y="4835958"/>
            <a:chExt cx="5149991" cy="1336242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1828800" y="4835958"/>
              <a:ext cx="5149991" cy="772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828800" y="6172200"/>
              <a:ext cx="503555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76200" y="4495800"/>
            <a:ext cx="1114291" cy="369322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Beam 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105400"/>
            <a:ext cx="2667000" cy="86176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SIDIS Target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(must be outside of solenoid or very well shielded)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>
            <a:stCxn id="15" idx="0"/>
          </p:cNvCxnSpPr>
          <p:nvPr/>
        </p:nvCxnSpPr>
        <p:spPr>
          <a:xfrm>
            <a:off x="1981293" y="4910332"/>
            <a:ext cx="361501" cy="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20760000">
            <a:off x="1908947" y="4187964"/>
            <a:ext cx="5985623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20580000">
            <a:off x="1864306" y="4019784"/>
            <a:ext cx="6111636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20160000">
            <a:off x="1725470" y="3630641"/>
            <a:ext cx="6300656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1964754" y="4910333"/>
            <a:ext cx="33078" cy="33078"/>
          </a:xfrm>
          <a:prstGeom prst="ellipse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/>
          </a:p>
        </p:txBody>
      </p:sp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381000" y="4953000"/>
            <a:ext cx="1143000" cy="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753766" y="2188986"/>
            <a:ext cx="499790" cy="1477317"/>
          </a:xfrm>
          <a:prstGeom prst="rect">
            <a:avLst/>
          </a:prstGeom>
          <a:noFill/>
        </p:spPr>
        <p:txBody>
          <a:bodyPr wrap="none" lIns="91432" tIns="45715" rIns="91432" bIns="45715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24</a:t>
            </a:r>
            <a:r>
              <a:rPr lang="en-US" b="1" baseline="30000" dirty="0" smtClean="0">
                <a:solidFill>
                  <a:srgbClr val="008000"/>
                </a:solidFill>
              </a:rPr>
              <a:t>o</a:t>
            </a:r>
          </a:p>
          <a:p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17</a:t>
            </a:r>
            <a:r>
              <a:rPr lang="en-US" b="1" baseline="30000" dirty="0" smtClean="0">
                <a:solidFill>
                  <a:srgbClr val="008000"/>
                </a:solidFill>
              </a:rPr>
              <a:t>o</a:t>
            </a:r>
            <a:endParaRPr lang="en-US" b="1" baseline="30000" dirty="0">
              <a:solidFill>
                <a:srgbClr val="008000"/>
              </a:solidFill>
            </a:endParaRPr>
          </a:p>
          <a:p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14</a:t>
            </a:r>
            <a:r>
              <a:rPr lang="en-US" b="1" baseline="30000" dirty="0" smtClean="0">
                <a:solidFill>
                  <a:srgbClr val="008000"/>
                </a:solidFill>
              </a:rPr>
              <a:t>o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382000" cy="2743200"/>
          </a:xfrm>
        </p:spPr>
        <p:txBody>
          <a:bodyPr/>
          <a:lstStyle/>
          <a:p>
            <a:pPr marL="227013" indent="-227013"/>
            <a:r>
              <a:rPr lang="en-US" sz="1600" dirty="0" smtClean="0"/>
              <a:t>Smaller calorimeter (either more dense or fewer rad lengths)</a:t>
            </a:r>
          </a:p>
          <a:p>
            <a:pPr lvl="1">
              <a:buSzPct val="100000"/>
              <a:buFont typeface="Lucida Grande"/>
              <a:buChar char="⇒"/>
            </a:pPr>
            <a:r>
              <a:rPr lang="en-US" sz="1400" dirty="0" smtClean="0"/>
              <a:t>Smaller radius and hence shorter length</a:t>
            </a:r>
          </a:p>
          <a:p>
            <a:pPr lvl="1">
              <a:buSzPct val="100000"/>
              <a:buFont typeface="Lucida Grande"/>
              <a:buChar char="⇒"/>
            </a:pPr>
            <a:r>
              <a:rPr lang="en-US" sz="1400" dirty="0" smtClean="0"/>
              <a:t>Still need angular coverage</a:t>
            </a:r>
          </a:p>
          <a:p>
            <a:pPr>
              <a:buSzPct val="100000"/>
            </a:pPr>
            <a:r>
              <a:rPr lang="en-US" sz="1600" dirty="0" smtClean="0"/>
              <a:t>Larger barrel-forward gap</a:t>
            </a:r>
          </a:p>
          <a:p>
            <a:pPr lvl="1">
              <a:buSzPct val="100000"/>
              <a:buFont typeface="Lucida Grande"/>
              <a:buChar char="⇒"/>
            </a:pPr>
            <a:r>
              <a:rPr lang="en-US" sz="1400" dirty="0" smtClean="0"/>
              <a:t>Acceptance hole</a:t>
            </a:r>
          </a:p>
          <a:p>
            <a:pPr lvl="1">
              <a:buSzPct val="100000"/>
              <a:buFont typeface="Lucida Grande"/>
              <a:buChar char="⇒"/>
            </a:pPr>
            <a:r>
              <a:rPr lang="en-US" sz="1400" dirty="0" smtClean="0"/>
              <a:t>Allows for longer or deeper colorimeter</a:t>
            </a:r>
          </a:p>
          <a:p>
            <a:pPr>
              <a:buSzPct val="100000"/>
            </a:pPr>
            <a:r>
              <a:rPr lang="en-US" sz="1600" dirty="0" smtClean="0"/>
              <a:t>Shift barrel-forward gap</a:t>
            </a:r>
          </a:p>
          <a:p>
            <a:pPr lvl="1">
              <a:buSzPct val="100000"/>
              <a:buFont typeface="Lucida Grande"/>
              <a:buChar char="⇒"/>
            </a:pPr>
            <a:r>
              <a:rPr lang="en-US" sz="1400" dirty="0" smtClean="0"/>
              <a:t>Small effect for reasonable shifts </a:t>
            </a:r>
            <a:endParaRPr lang="en-US" sz="1400" dirty="0"/>
          </a:p>
        </p:txBody>
      </p:sp>
      <p:sp>
        <p:nvSpPr>
          <p:cNvPr id="24" name="Freeform 23"/>
          <p:cNvSpPr/>
          <p:nvPr/>
        </p:nvSpPr>
        <p:spPr>
          <a:xfrm>
            <a:off x="5399048" y="1543545"/>
            <a:ext cx="3021276" cy="2401241"/>
          </a:xfrm>
          <a:custGeom>
            <a:avLst/>
            <a:gdLst>
              <a:gd name="connsiteX0" fmla="*/ 304095 w 2717382"/>
              <a:gd name="connsiteY0" fmla="*/ 0 h 586847"/>
              <a:gd name="connsiteX1" fmla="*/ 97720 w 2717382"/>
              <a:gd name="connsiteY1" fmla="*/ 101600 h 586847"/>
              <a:gd name="connsiteX2" fmla="*/ 81845 w 2717382"/>
              <a:gd name="connsiteY2" fmla="*/ 396875 h 586847"/>
              <a:gd name="connsiteX3" fmla="*/ 1145470 w 2717382"/>
              <a:gd name="connsiteY3" fmla="*/ 549275 h 586847"/>
              <a:gd name="connsiteX4" fmla="*/ 2599620 w 2717382"/>
              <a:gd name="connsiteY4" fmla="*/ 561975 h 586847"/>
              <a:gd name="connsiteX5" fmla="*/ 2628195 w 2717382"/>
              <a:gd name="connsiteY5" fmla="*/ 254000 h 586847"/>
              <a:gd name="connsiteX0" fmla="*/ 304095 w 2599620"/>
              <a:gd name="connsiteY0" fmla="*/ 0 h 586847"/>
              <a:gd name="connsiteX1" fmla="*/ 97720 w 2599620"/>
              <a:gd name="connsiteY1" fmla="*/ 101600 h 586847"/>
              <a:gd name="connsiteX2" fmla="*/ 81845 w 2599620"/>
              <a:gd name="connsiteY2" fmla="*/ 396875 h 586847"/>
              <a:gd name="connsiteX3" fmla="*/ 1145470 w 2599620"/>
              <a:gd name="connsiteY3" fmla="*/ 549275 h 586847"/>
              <a:gd name="connsiteX4" fmla="*/ 2599620 w 2599620"/>
              <a:gd name="connsiteY4" fmla="*/ 561975 h 586847"/>
              <a:gd name="connsiteX0" fmla="*/ 304095 w 2605970"/>
              <a:gd name="connsiteY0" fmla="*/ 0 h 596572"/>
              <a:gd name="connsiteX1" fmla="*/ 97720 w 2605970"/>
              <a:gd name="connsiteY1" fmla="*/ 101600 h 596572"/>
              <a:gd name="connsiteX2" fmla="*/ 81845 w 2605970"/>
              <a:gd name="connsiteY2" fmla="*/ 396875 h 596572"/>
              <a:gd name="connsiteX3" fmla="*/ 1145470 w 2605970"/>
              <a:gd name="connsiteY3" fmla="*/ 549275 h 596572"/>
              <a:gd name="connsiteX4" fmla="*/ 2605970 w 2605970"/>
              <a:gd name="connsiteY4" fmla="*/ 574675 h 596572"/>
              <a:gd name="connsiteX0" fmla="*/ 304095 w 2605970"/>
              <a:gd name="connsiteY0" fmla="*/ 0 h 574675"/>
              <a:gd name="connsiteX1" fmla="*/ 97720 w 2605970"/>
              <a:gd name="connsiteY1" fmla="*/ 101600 h 574675"/>
              <a:gd name="connsiteX2" fmla="*/ 81845 w 2605970"/>
              <a:gd name="connsiteY2" fmla="*/ 396875 h 574675"/>
              <a:gd name="connsiteX3" fmla="*/ 1145470 w 2605970"/>
              <a:gd name="connsiteY3" fmla="*/ 549275 h 574675"/>
              <a:gd name="connsiteX4" fmla="*/ 2605970 w 2605970"/>
              <a:gd name="connsiteY4" fmla="*/ 574675 h 574675"/>
              <a:gd name="connsiteX0" fmla="*/ 312400 w 2614275"/>
              <a:gd name="connsiteY0" fmla="*/ 0 h 574675"/>
              <a:gd name="connsiteX1" fmla="*/ 83800 w 2614275"/>
              <a:gd name="connsiteY1" fmla="*/ 88900 h 574675"/>
              <a:gd name="connsiteX2" fmla="*/ 90150 w 2614275"/>
              <a:gd name="connsiteY2" fmla="*/ 396875 h 574675"/>
              <a:gd name="connsiteX3" fmla="*/ 1153775 w 2614275"/>
              <a:gd name="connsiteY3" fmla="*/ 549275 h 574675"/>
              <a:gd name="connsiteX4" fmla="*/ 2614275 w 2614275"/>
              <a:gd name="connsiteY4" fmla="*/ 574675 h 574675"/>
              <a:gd name="connsiteX0" fmla="*/ 413931 w 2715806"/>
              <a:gd name="connsiteY0" fmla="*/ 0 h 574675"/>
              <a:gd name="connsiteX1" fmla="*/ 185331 w 2715806"/>
              <a:gd name="connsiteY1" fmla="*/ 88900 h 574675"/>
              <a:gd name="connsiteX2" fmla="*/ 64681 w 2715806"/>
              <a:gd name="connsiteY2" fmla="*/ 387350 h 574675"/>
              <a:gd name="connsiteX3" fmla="*/ 1255306 w 2715806"/>
              <a:gd name="connsiteY3" fmla="*/ 549275 h 574675"/>
              <a:gd name="connsiteX4" fmla="*/ 2715806 w 2715806"/>
              <a:gd name="connsiteY4" fmla="*/ 574675 h 574675"/>
              <a:gd name="connsiteX0" fmla="*/ 519972 w 2821847"/>
              <a:gd name="connsiteY0" fmla="*/ 601228 h 1175903"/>
              <a:gd name="connsiteX1" fmla="*/ 43722 w 2821847"/>
              <a:gd name="connsiteY1" fmla="*/ 4328 h 1175903"/>
              <a:gd name="connsiteX2" fmla="*/ 170722 w 2821847"/>
              <a:gd name="connsiteY2" fmla="*/ 988578 h 1175903"/>
              <a:gd name="connsiteX3" fmla="*/ 1361347 w 2821847"/>
              <a:gd name="connsiteY3" fmla="*/ 1150503 h 1175903"/>
              <a:gd name="connsiteX4" fmla="*/ 2821847 w 2821847"/>
              <a:gd name="connsiteY4" fmla="*/ 1175903 h 1175903"/>
              <a:gd name="connsiteX0" fmla="*/ 516572 w 2821622"/>
              <a:gd name="connsiteY0" fmla="*/ 229428 h 1200978"/>
              <a:gd name="connsiteX1" fmla="*/ 43497 w 2821622"/>
              <a:gd name="connsiteY1" fmla="*/ 29403 h 1200978"/>
              <a:gd name="connsiteX2" fmla="*/ 170497 w 2821622"/>
              <a:gd name="connsiteY2" fmla="*/ 1013653 h 1200978"/>
              <a:gd name="connsiteX3" fmla="*/ 1361122 w 2821622"/>
              <a:gd name="connsiteY3" fmla="*/ 1175578 h 1200978"/>
              <a:gd name="connsiteX4" fmla="*/ 2821622 w 2821622"/>
              <a:gd name="connsiteY4" fmla="*/ 1200978 h 1200978"/>
              <a:gd name="connsiteX0" fmla="*/ 506368 w 2820943"/>
              <a:gd name="connsiteY0" fmla="*/ 5332 h 1291207"/>
              <a:gd name="connsiteX1" fmla="*/ 42818 w 2820943"/>
              <a:gd name="connsiteY1" fmla="*/ 119632 h 1291207"/>
              <a:gd name="connsiteX2" fmla="*/ 169818 w 2820943"/>
              <a:gd name="connsiteY2" fmla="*/ 1103882 h 1291207"/>
              <a:gd name="connsiteX3" fmla="*/ 1360443 w 2820943"/>
              <a:gd name="connsiteY3" fmla="*/ 1265807 h 1291207"/>
              <a:gd name="connsiteX4" fmla="*/ 2820943 w 2820943"/>
              <a:gd name="connsiteY4" fmla="*/ 1291207 h 1291207"/>
              <a:gd name="connsiteX0" fmla="*/ 506368 w 2820943"/>
              <a:gd name="connsiteY0" fmla="*/ 13218 h 1299093"/>
              <a:gd name="connsiteX1" fmla="*/ 42818 w 2820943"/>
              <a:gd name="connsiteY1" fmla="*/ 127518 h 1299093"/>
              <a:gd name="connsiteX2" fmla="*/ 169818 w 2820943"/>
              <a:gd name="connsiteY2" fmla="*/ 1111768 h 1299093"/>
              <a:gd name="connsiteX3" fmla="*/ 1360443 w 2820943"/>
              <a:gd name="connsiteY3" fmla="*/ 1273693 h 1299093"/>
              <a:gd name="connsiteX4" fmla="*/ 2820943 w 2820943"/>
              <a:gd name="connsiteY4" fmla="*/ 1299093 h 1299093"/>
              <a:gd name="connsiteX0" fmla="*/ 605973 w 2920548"/>
              <a:gd name="connsiteY0" fmla="*/ 13385 h 1299260"/>
              <a:gd name="connsiteX1" fmla="*/ 142423 w 2920548"/>
              <a:gd name="connsiteY1" fmla="*/ 127685 h 1299260"/>
              <a:gd name="connsiteX2" fmla="*/ 107498 w 2920548"/>
              <a:gd name="connsiteY2" fmla="*/ 1115110 h 1299260"/>
              <a:gd name="connsiteX3" fmla="*/ 1460048 w 2920548"/>
              <a:gd name="connsiteY3" fmla="*/ 1273860 h 1299260"/>
              <a:gd name="connsiteX4" fmla="*/ 2920548 w 2920548"/>
              <a:gd name="connsiteY4" fmla="*/ 1299260 h 1299260"/>
              <a:gd name="connsiteX0" fmla="*/ 698735 w 3013310"/>
              <a:gd name="connsiteY0" fmla="*/ 499446 h 1785321"/>
              <a:gd name="connsiteX1" fmla="*/ 57385 w 3013310"/>
              <a:gd name="connsiteY1" fmla="*/ 32721 h 1785321"/>
              <a:gd name="connsiteX2" fmla="*/ 200260 w 3013310"/>
              <a:gd name="connsiteY2" fmla="*/ 1601171 h 1785321"/>
              <a:gd name="connsiteX3" fmla="*/ 1552810 w 3013310"/>
              <a:gd name="connsiteY3" fmla="*/ 1759921 h 1785321"/>
              <a:gd name="connsiteX4" fmla="*/ 3013310 w 3013310"/>
              <a:gd name="connsiteY4" fmla="*/ 1785321 h 1785321"/>
              <a:gd name="connsiteX0" fmla="*/ 678321 w 3011946"/>
              <a:gd name="connsiteY0" fmla="*/ 37410 h 1929710"/>
              <a:gd name="connsiteX1" fmla="*/ 56021 w 3011946"/>
              <a:gd name="connsiteY1" fmla="*/ 177110 h 1929710"/>
              <a:gd name="connsiteX2" fmla="*/ 198896 w 3011946"/>
              <a:gd name="connsiteY2" fmla="*/ 1745560 h 1929710"/>
              <a:gd name="connsiteX3" fmla="*/ 1551446 w 3011946"/>
              <a:gd name="connsiteY3" fmla="*/ 1904310 h 1929710"/>
              <a:gd name="connsiteX4" fmla="*/ 3011946 w 3011946"/>
              <a:gd name="connsiteY4" fmla="*/ 1929710 h 1929710"/>
              <a:gd name="connsiteX0" fmla="*/ 678321 w 3011946"/>
              <a:gd name="connsiteY0" fmla="*/ 15 h 2162190"/>
              <a:gd name="connsiteX1" fmla="*/ 56021 w 3011946"/>
              <a:gd name="connsiteY1" fmla="*/ 409590 h 2162190"/>
              <a:gd name="connsiteX2" fmla="*/ 198896 w 3011946"/>
              <a:gd name="connsiteY2" fmla="*/ 1978040 h 2162190"/>
              <a:gd name="connsiteX3" fmla="*/ 1551446 w 3011946"/>
              <a:gd name="connsiteY3" fmla="*/ 2136790 h 2162190"/>
              <a:gd name="connsiteX4" fmla="*/ 3011946 w 3011946"/>
              <a:gd name="connsiteY4" fmla="*/ 2162190 h 2162190"/>
              <a:gd name="connsiteX0" fmla="*/ 480571 w 2814196"/>
              <a:gd name="connsiteY0" fmla="*/ 8 h 2162183"/>
              <a:gd name="connsiteX1" fmla="*/ 1108224 w 2814196"/>
              <a:gd name="connsiteY1" fmla="*/ 491705 h 2162183"/>
              <a:gd name="connsiteX2" fmla="*/ 1146 w 2814196"/>
              <a:gd name="connsiteY2" fmla="*/ 1978033 h 2162183"/>
              <a:gd name="connsiteX3" fmla="*/ 1353696 w 2814196"/>
              <a:gd name="connsiteY3" fmla="*/ 2136783 h 2162183"/>
              <a:gd name="connsiteX4" fmla="*/ 2814196 w 2814196"/>
              <a:gd name="connsiteY4" fmla="*/ 2162183 h 2162183"/>
              <a:gd name="connsiteX0" fmla="*/ 495094 w 2828719"/>
              <a:gd name="connsiteY0" fmla="*/ 8 h 2162183"/>
              <a:gd name="connsiteX1" fmla="*/ 1122747 w 2828719"/>
              <a:gd name="connsiteY1" fmla="*/ 491705 h 2162183"/>
              <a:gd name="connsiteX2" fmla="*/ 15669 w 2828719"/>
              <a:gd name="connsiteY2" fmla="*/ 1978033 h 2162183"/>
              <a:gd name="connsiteX3" fmla="*/ 2113395 w 2828719"/>
              <a:gd name="connsiteY3" fmla="*/ 1571765 h 2162183"/>
              <a:gd name="connsiteX4" fmla="*/ 1368219 w 2828719"/>
              <a:gd name="connsiteY4" fmla="*/ 2136783 h 2162183"/>
              <a:gd name="connsiteX5" fmla="*/ 2828719 w 2828719"/>
              <a:gd name="connsiteY5" fmla="*/ 2162183 h 2162183"/>
              <a:gd name="connsiteX0" fmla="*/ 53185 w 4861956"/>
              <a:gd name="connsiteY0" fmla="*/ 4 h 2162179"/>
              <a:gd name="connsiteX1" fmla="*/ 680838 w 4861956"/>
              <a:gd name="connsiteY1" fmla="*/ 491701 h 2162179"/>
              <a:gd name="connsiteX2" fmla="*/ 4856407 w 4861956"/>
              <a:gd name="connsiteY2" fmla="*/ 426816 h 2162179"/>
              <a:gd name="connsiteX3" fmla="*/ 1671486 w 4861956"/>
              <a:gd name="connsiteY3" fmla="*/ 1571761 h 2162179"/>
              <a:gd name="connsiteX4" fmla="*/ 926310 w 4861956"/>
              <a:gd name="connsiteY4" fmla="*/ 2136779 h 2162179"/>
              <a:gd name="connsiteX5" fmla="*/ 2386810 w 4861956"/>
              <a:gd name="connsiteY5" fmla="*/ 2162179 h 2162179"/>
              <a:gd name="connsiteX0" fmla="*/ 2985516 w 4190408"/>
              <a:gd name="connsiteY0" fmla="*/ 2 h 2289924"/>
              <a:gd name="connsiteX1" fmla="*/ 9290 w 4190408"/>
              <a:gd name="connsiteY1" fmla="*/ 619446 h 2289924"/>
              <a:gd name="connsiteX2" fmla="*/ 4184859 w 4190408"/>
              <a:gd name="connsiteY2" fmla="*/ 554561 h 2289924"/>
              <a:gd name="connsiteX3" fmla="*/ 999938 w 4190408"/>
              <a:gd name="connsiteY3" fmla="*/ 1699506 h 2289924"/>
              <a:gd name="connsiteX4" fmla="*/ 254762 w 4190408"/>
              <a:gd name="connsiteY4" fmla="*/ 2264524 h 2289924"/>
              <a:gd name="connsiteX5" fmla="*/ 1715262 w 4190408"/>
              <a:gd name="connsiteY5" fmla="*/ 2289924 h 2289924"/>
              <a:gd name="connsiteX0" fmla="*/ 2824839 w 4553297"/>
              <a:gd name="connsiteY0" fmla="*/ 9 h 2289931"/>
              <a:gd name="connsiteX1" fmla="*/ 4437856 w 4553297"/>
              <a:gd name="connsiteY1" fmla="*/ 227087 h 2289931"/>
              <a:gd name="connsiteX2" fmla="*/ 4024182 w 4553297"/>
              <a:gd name="connsiteY2" fmla="*/ 554568 h 2289931"/>
              <a:gd name="connsiteX3" fmla="*/ 839261 w 4553297"/>
              <a:gd name="connsiteY3" fmla="*/ 1699513 h 2289931"/>
              <a:gd name="connsiteX4" fmla="*/ 94085 w 4553297"/>
              <a:gd name="connsiteY4" fmla="*/ 2264531 h 2289931"/>
              <a:gd name="connsiteX5" fmla="*/ 1554585 w 4553297"/>
              <a:gd name="connsiteY5" fmla="*/ 2289931 h 2289931"/>
              <a:gd name="connsiteX0" fmla="*/ 4147782 w 4456147"/>
              <a:gd name="connsiteY0" fmla="*/ 6 h 2381176"/>
              <a:gd name="connsiteX1" fmla="*/ 4437856 w 4456147"/>
              <a:gd name="connsiteY1" fmla="*/ 318332 h 2381176"/>
              <a:gd name="connsiteX2" fmla="*/ 4024182 w 4456147"/>
              <a:gd name="connsiteY2" fmla="*/ 645813 h 2381176"/>
              <a:gd name="connsiteX3" fmla="*/ 839261 w 4456147"/>
              <a:gd name="connsiteY3" fmla="*/ 1790758 h 2381176"/>
              <a:gd name="connsiteX4" fmla="*/ 94085 w 4456147"/>
              <a:gd name="connsiteY4" fmla="*/ 2355776 h 2381176"/>
              <a:gd name="connsiteX5" fmla="*/ 1554585 w 4456147"/>
              <a:gd name="connsiteY5" fmla="*/ 2381176 h 2381176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532284"/>
              <a:gd name="connsiteY0" fmla="*/ 0 h 2362920"/>
              <a:gd name="connsiteX1" fmla="*/ 4437856 w 4532284"/>
              <a:gd name="connsiteY1" fmla="*/ 300076 h 2362920"/>
              <a:gd name="connsiteX2" fmla="*/ 4024182 w 4532284"/>
              <a:gd name="connsiteY2" fmla="*/ 627557 h 2362920"/>
              <a:gd name="connsiteX3" fmla="*/ 839261 w 4532284"/>
              <a:gd name="connsiteY3" fmla="*/ 1772502 h 2362920"/>
              <a:gd name="connsiteX4" fmla="*/ 94085 w 4532284"/>
              <a:gd name="connsiteY4" fmla="*/ 2337520 h 2362920"/>
              <a:gd name="connsiteX5" fmla="*/ 1554585 w 4532284"/>
              <a:gd name="connsiteY5" fmla="*/ 2362920 h 2362920"/>
              <a:gd name="connsiteX0" fmla="*/ 4147782 w 4832877"/>
              <a:gd name="connsiteY0" fmla="*/ 0 h 2362920"/>
              <a:gd name="connsiteX1" fmla="*/ 4830177 w 4832877"/>
              <a:gd name="connsiteY1" fmla="*/ 345699 h 2362920"/>
              <a:gd name="connsiteX2" fmla="*/ 4024182 w 4832877"/>
              <a:gd name="connsiteY2" fmla="*/ 627557 h 2362920"/>
              <a:gd name="connsiteX3" fmla="*/ 839261 w 4832877"/>
              <a:gd name="connsiteY3" fmla="*/ 1772502 h 2362920"/>
              <a:gd name="connsiteX4" fmla="*/ 94085 w 4832877"/>
              <a:gd name="connsiteY4" fmla="*/ 2337520 h 2362920"/>
              <a:gd name="connsiteX5" fmla="*/ 1554585 w 4832877"/>
              <a:gd name="connsiteY5" fmla="*/ 2362920 h 2362920"/>
              <a:gd name="connsiteX0" fmla="*/ 4147782 w 4831243"/>
              <a:gd name="connsiteY0" fmla="*/ 0 h 2362920"/>
              <a:gd name="connsiteX1" fmla="*/ 4830177 w 4831243"/>
              <a:gd name="connsiteY1" fmla="*/ 345699 h 2362920"/>
              <a:gd name="connsiteX2" fmla="*/ 4024182 w 4831243"/>
              <a:gd name="connsiteY2" fmla="*/ 627557 h 2362920"/>
              <a:gd name="connsiteX3" fmla="*/ 839261 w 4831243"/>
              <a:gd name="connsiteY3" fmla="*/ 1772502 h 2362920"/>
              <a:gd name="connsiteX4" fmla="*/ 94085 w 4831243"/>
              <a:gd name="connsiteY4" fmla="*/ 2337520 h 2362920"/>
              <a:gd name="connsiteX5" fmla="*/ 1554585 w 4831243"/>
              <a:gd name="connsiteY5" fmla="*/ 2362920 h 2362920"/>
              <a:gd name="connsiteX0" fmla="*/ 4147782 w 4921905"/>
              <a:gd name="connsiteY0" fmla="*/ 0 h 2362920"/>
              <a:gd name="connsiteX1" fmla="*/ 4830177 w 4921905"/>
              <a:gd name="connsiteY1" fmla="*/ 345699 h 2362920"/>
              <a:gd name="connsiteX2" fmla="*/ 4471246 w 4921905"/>
              <a:gd name="connsiteY2" fmla="*/ 1293667 h 2362920"/>
              <a:gd name="connsiteX3" fmla="*/ 839261 w 4921905"/>
              <a:gd name="connsiteY3" fmla="*/ 1772502 h 2362920"/>
              <a:gd name="connsiteX4" fmla="*/ 94085 w 4921905"/>
              <a:gd name="connsiteY4" fmla="*/ 2337520 h 2362920"/>
              <a:gd name="connsiteX5" fmla="*/ 1554585 w 4921905"/>
              <a:gd name="connsiteY5" fmla="*/ 2362920 h 2362920"/>
              <a:gd name="connsiteX0" fmla="*/ 4147782 w 4906682"/>
              <a:gd name="connsiteY0" fmla="*/ 0 h 2362920"/>
              <a:gd name="connsiteX1" fmla="*/ 4830177 w 4906682"/>
              <a:gd name="connsiteY1" fmla="*/ 345699 h 2362920"/>
              <a:gd name="connsiteX2" fmla="*/ 4471246 w 4906682"/>
              <a:gd name="connsiteY2" fmla="*/ 1293667 h 2362920"/>
              <a:gd name="connsiteX3" fmla="*/ 839261 w 4906682"/>
              <a:gd name="connsiteY3" fmla="*/ 1772502 h 2362920"/>
              <a:gd name="connsiteX4" fmla="*/ 94085 w 4906682"/>
              <a:gd name="connsiteY4" fmla="*/ 2337520 h 2362920"/>
              <a:gd name="connsiteX5" fmla="*/ 1554585 w 4906682"/>
              <a:gd name="connsiteY5" fmla="*/ 2362920 h 2362920"/>
              <a:gd name="connsiteX0" fmla="*/ 4092454 w 4785237"/>
              <a:gd name="connsiteY0" fmla="*/ 0 h 2362920"/>
              <a:gd name="connsiteX1" fmla="*/ 4774849 w 4785237"/>
              <a:gd name="connsiteY1" fmla="*/ 345699 h 2362920"/>
              <a:gd name="connsiteX2" fmla="*/ 4415918 w 4785237"/>
              <a:gd name="connsiteY2" fmla="*/ 1293667 h 2362920"/>
              <a:gd name="connsiteX3" fmla="*/ 3265591 w 4785237"/>
              <a:gd name="connsiteY3" fmla="*/ 1736003 h 2362920"/>
              <a:gd name="connsiteX4" fmla="*/ 38757 w 4785237"/>
              <a:gd name="connsiteY4" fmla="*/ 2337520 h 2362920"/>
              <a:gd name="connsiteX5" fmla="*/ 1499257 w 4785237"/>
              <a:gd name="connsiteY5" fmla="*/ 2362920 h 2362920"/>
              <a:gd name="connsiteX0" fmla="*/ 2593197 w 3285980"/>
              <a:gd name="connsiteY0" fmla="*/ 0 h 2362920"/>
              <a:gd name="connsiteX1" fmla="*/ 3275592 w 3285980"/>
              <a:gd name="connsiteY1" fmla="*/ 345699 h 2362920"/>
              <a:gd name="connsiteX2" fmla="*/ 2916661 w 3285980"/>
              <a:gd name="connsiteY2" fmla="*/ 1293667 h 2362920"/>
              <a:gd name="connsiteX3" fmla="*/ 1766334 w 3285980"/>
              <a:gd name="connsiteY3" fmla="*/ 1736003 h 2362920"/>
              <a:gd name="connsiteX4" fmla="*/ 0 w 3285980"/>
              <a:gd name="connsiteY4" fmla="*/ 2362920 h 2362920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69346"/>
              <a:gd name="connsiteY0" fmla="*/ 0 h 1979679"/>
              <a:gd name="connsiteX1" fmla="*/ 2445331 w 2469346"/>
              <a:gd name="connsiteY1" fmla="*/ 345699 h 1979679"/>
              <a:gd name="connsiteX2" fmla="*/ 2086400 w 2469346"/>
              <a:gd name="connsiteY2" fmla="*/ 1293667 h 1979679"/>
              <a:gd name="connsiteX3" fmla="*/ 0 w 2469346"/>
              <a:gd name="connsiteY3" fmla="*/ 1979679 h 1979679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297991"/>
              <a:gd name="connsiteY0" fmla="*/ 0 h 1742434"/>
              <a:gd name="connsiteX1" fmla="*/ 2189866 w 2297991"/>
              <a:gd name="connsiteY1" fmla="*/ 418697 h 1742434"/>
              <a:gd name="connsiteX2" fmla="*/ 2086400 w 2297991"/>
              <a:gd name="connsiteY2" fmla="*/ 1056422 h 1742434"/>
              <a:gd name="connsiteX3" fmla="*/ 0 w 2297991"/>
              <a:gd name="connsiteY3" fmla="*/ 1742434 h 1742434"/>
              <a:gd name="connsiteX0" fmla="*/ 1753813 w 2200867"/>
              <a:gd name="connsiteY0" fmla="*/ 0 h 1742434"/>
              <a:gd name="connsiteX1" fmla="*/ 2189866 w 2200867"/>
              <a:gd name="connsiteY1" fmla="*/ 418697 h 1742434"/>
              <a:gd name="connsiteX2" fmla="*/ 1876554 w 2200867"/>
              <a:gd name="connsiteY2" fmla="*/ 1156795 h 1742434"/>
              <a:gd name="connsiteX3" fmla="*/ 0 w 2200867"/>
              <a:gd name="connsiteY3" fmla="*/ 1742434 h 1742434"/>
              <a:gd name="connsiteX0" fmla="*/ 1753813 w 2192356"/>
              <a:gd name="connsiteY0" fmla="*/ 0 h 1742434"/>
              <a:gd name="connsiteX1" fmla="*/ 2189866 w 2192356"/>
              <a:gd name="connsiteY1" fmla="*/ 418697 h 1742434"/>
              <a:gd name="connsiteX2" fmla="*/ 1876554 w 2192356"/>
              <a:gd name="connsiteY2" fmla="*/ 1156795 h 1742434"/>
              <a:gd name="connsiteX3" fmla="*/ 0 w 2192356"/>
              <a:gd name="connsiteY3" fmla="*/ 1742434 h 174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2356" h="1742434">
                <a:moveTo>
                  <a:pt x="1753813" y="0"/>
                </a:moveTo>
                <a:cubicBezTo>
                  <a:pt x="2170951" y="16927"/>
                  <a:pt x="2169409" y="225898"/>
                  <a:pt x="2189866" y="418697"/>
                </a:cubicBezTo>
                <a:cubicBezTo>
                  <a:pt x="2210323" y="611496"/>
                  <a:pt x="2104676" y="1027420"/>
                  <a:pt x="1876554" y="1156795"/>
                </a:cubicBezTo>
                <a:cubicBezTo>
                  <a:pt x="1648432" y="1286170"/>
                  <a:pt x="434667" y="1599515"/>
                  <a:pt x="0" y="1742434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25713" y="1031301"/>
            <a:ext cx="2849021" cy="2600617"/>
          </a:xfrm>
          <a:custGeom>
            <a:avLst/>
            <a:gdLst>
              <a:gd name="connsiteX0" fmla="*/ 304095 w 2717382"/>
              <a:gd name="connsiteY0" fmla="*/ 0 h 586847"/>
              <a:gd name="connsiteX1" fmla="*/ 97720 w 2717382"/>
              <a:gd name="connsiteY1" fmla="*/ 101600 h 586847"/>
              <a:gd name="connsiteX2" fmla="*/ 81845 w 2717382"/>
              <a:gd name="connsiteY2" fmla="*/ 396875 h 586847"/>
              <a:gd name="connsiteX3" fmla="*/ 1145470 w 2717382"/>
              <a:gd name="connsiteY3" fmla="*/ 549275 h 586847"/>
              <a:gd name="connsiteX4" fmla="*/ 2599620 w 2717382"/>
              <a:gd name="connsiteY4" fmla="*/ 561975 h 586847"/>
              <a:gd name="connsiteX5" fmla="*/ 2628195 w 2717382"/>
              <a:gd name="connsiteY5" fmla="*/ 254000 h 586847"/>
              <a:gd name="connsiteX0" fmla="*/ 304095 w 2599620"/>
              <a:gd name="connsiteY0" fmla="*/ 0 h 586847"/>
              <a:gd name="connsiteX1" fmla="*/ 97720 w 2599620"/>
              <a:gd name="connsiteY1" fmla="*/ 101600 h 586847"/>
              <a:gd name="connsiteX2" fmla="*/ 81845 w 2599620"/>
              <a:gd name="connsiteY2" fmla="*/ 396875 h 586847"/>
              <a:gd name="connsiteX3" fmla="*/ 1145470 w 2599620"/>
              <a:gd name="connsiteY3" fmla="*/ 549275 h 586847"/>
              <a:gd name="connsiteX4" fmla="*/ 2599620 w 2599620"/>
              <a:gd name="connsiteY4" fmla="*/ 561975 h 586847"/>
              <a:gd name="connsiteX0" fmla="*/ 304095 w 2605970"/>
              <a:gd name="connsiteY0" fmla="*/ 0 h 596572"/>
              <a:gd name="connsiteX1" fmla="*/ 97720 w 2605970"/>
              <a:gd name="connsiteY1" fmla="*/ 101600 h 596572"/>
              <a:gd name="connsiteX2" fmla="*/ 81845 w 2605970"/>
              <a:gd name="connsiteY2" fmla="*/ 396875 h 596572"/>
              <a:gd name="connsiteX3" fmla="*/ 1145470 w 2605970"/>
              <a:gd name="connsiteY3" fmla="*/ 549275 h 596572"/>
              <a:gd name="connsiteX4" fmla="*/ 2605970 w 2605970"/>
              <a:gd name="connsiteY4" fmla="*/ 574675 h 596572"/>
              <a:gd name="connsiteX0" fmla="*/ 304095 w 2605970"/>
              <a:gd name="connsiteY0" fmla="*/ 0 h 574675"/>
              <a:gd name="connsiteX1" fmla="*/ 97720 w 2605970"/>
              <a:gd name="connsiteY1" fmla="*/ 101600 h 574675"/>
              <a:gd name="connsiteX2" fmla="*/ 81845 w 2605970"/>
              <a:gd name="connsiteY2" fmla="*/ 396875 h 574675"/>
              <a:gd name="connsiteX3" fmla="*/ 1145470 w 2605970"/>
              <a:gd name="connsiteY3" fmla="*/ 549275 h 574675"/>
              <a:gd name="connsiteX4" fmla="*/ 2605970 w 2605970"/>
              <a:gd name="connsiteY4" fmla="*/ 574675 h 574675"/>
              <a:gd name="connsiteX0" fmla="*/ 312400 w 2614275"/>
              <a:gd name="connsiteY0" fmla="*/ 0 h 574675"/>
              <a:gd name="connsiteX1" fmla="*/ 83800 w 2614275"/>
              <a:gd name="connsiteY1" fmla="*/ 88900 h 574675"/>
              <a:gd name="connsiteX2" fmla="*/ 90150 w 2614275"/>
              <a:gd name="connsiteY2" fmla="*/ 396875 h 574675"/>
              <a:gd name="connsiteX3" fmla="*/ 1153775 w 2614275"/>
              <a:gd name="connsiteY3" fmla="*/ 549275 h 574675"/>
              <a:gd name="connsiteX4" fmla="*/ 2614275 w 2614275"/>
              <a:gd name="connsiteY4" fmla="*/ 574675 h 574675"/>
              <a:gd name="connsiteX0" fmla="*/ 413931 w 2715806"/>
              <a:gd name="connsiteY0" fmla="*/ 0 h 574675"/>
              <a:gd name="connsiteX1" fmla="*/ 185331 w 2715806"/>
              <a:gd name="connsiteY1" fmla="*/ 88900 h 574675"/>
              <a:gd name="connsiteX2" fmla="*/ 64681 w 2715806"/>
              <a:gd name="connsiteY2" fmla="*/ 387350 h 574675"/>
              <a:gd name="connsiteX3" fmla="*/ 1255306 w 2715806"/>
              <a:gd name="connsiteY3" fmla="*/ 549275 h 574675"/>
              <a:gd name="connsiteX4" fmla="*/ 2715806 w 2715806"/>
              <a:gd name="connsiteY4" fmla="*/ 574675 h 574675"/>
              <a:gd name="connsiteX0" fmla="*/ 519972 w 2821847"/>
              <a:gd name="connsiteY0" fmla="*/ 601228 h 1175903"/>
              <a:gd name="connsiteX1" fmla="*/ 43722 w 2821847"/>
              <a:gd name="connsiteY1" fmla="*/ 4328 h 1175903"/>
              <a:gd name="connsiteX2" fmla="*/ 170722 w 2821847"/>
              <a:gd name="connsiteY2" fmla="*/ 988578 h 1175903"/>
              <a:gd name="connsiteX3" fmla="*/ 1361347 w 2821847"/>
              <a:gd name="connsiteY3" fmla="*/ 1150503 h 1175903"/>
              <a:gd name="connsiteX4" fmla="*/ 2821847 w 2821847"/>
              <a:gd name="connsiteY4" fmla="*/ 1175903 h 1175903"/>
              <a:gd name="connsiteX0" fmla="*/ 516572 w 2821622"/>
              <a:gd name="connsiteY0" fmla="*/ 229428 h 1200978"/>
              <a:gd name="connsiteX1" fmla="*/ 43497 w 2821622"/>
              <a:gd name="connsiteY1" fmla="*/ 29403 h 1200978"/>
              <a:gd name="connsiteX2" fmla="*/ 170497 w 2821622"/>
              <a:gd name="connsiteY2" fmla="*/ 1013653 h 1200978"/>
              <a:gd name="connsiteX3" fmla="*/ 1361122 w 2821622"/>
              <a:gd name="connsiteY3" fmla="*/ 1175578 h 1200978"/>
              <a:gd name="connsiteX4" fmla="*/ 2821622 w 2821622"/>
              <a:gd name="connsiteY4" fmla="*/ 1200978 h 1200978"/>
              <a:gd name="connsiteX0" fmla="*/ 506368 w 2820943"/>
              <a:gd name="connsiteY0" fmla="*/ 5332 h 1291207"/>
              <a:gd name="connsiteX1" fmla="*/ 42818 w 2820943"/>
              <a:gd name="connsiteY1" fmla="*/ 119632 h 1291207"/>
              <a:gd name="connsiteX2" fmla="*/ 169818 w 2820943"/>
              <a:gd name="connsiteY2" fmla="*/ 1103882 h 1291207"/>
              <a:gd name="connsiteX3" fmla="*/ 1360443 w 2820943"/>
              <a:gd name="connsiteY3" fmla="*/ 1265807 h 1291207"/>
              <a:gd name="connsiteX4" fmla="*/ 2820943 w 2820943"/>
              <a:gd name="connsiteY4" fmla="*/ 1291207 h 1291207"/>
              <a:gd name="connsiteX0" fmla="*/ 506368 w 2820943"/>
              <a:gd name="connsiteY0" fmla="*/ 13218 h 1299093"/>
              <a:gd name="connsiteX1" fmla="*/ 42818 w 2820943"/>
              <a:gd name="connsiteY1" fmla="*/ 127518 h 1299093"/>
              <a:gd name="connsiteX2" fmla="*/ 169818 w 2820943"/>
              <a:gd name="connsiteY2" fmla="*/ 1111768 h 1299093"/>
              <a:gd name="connsiteX3" fmla="*/ 1360443 w 2820943"/>
              <a:gd name="connsiteY3" fmla="*/ 1273693 h 1299093"/>
              <a:gd name="connsiteX4" fmla="*/ 2820943 w 2820943"/>
              <a:gd name="connsiteY4" fmla="*/ 1299093 h 1299093"/>
              <a:gd name="connsiteX0" fmla="*/ 605973 w 2920548"/>
              <a:gd name="connsiteY0" fmla="*/ 13385 h 1299260"/>
              <a:gd name="connsiteX1" fmla="*/ 142423 w 2920548"/>
              <a:gd name="connsiteY1" fmla="*/ 127685 h 1299260"/>
              <a:gd name="connsiteX2" fmla="*/ 107498 w 2920548"/>
              <a:gd name="connsiteY2" fmla="*/ 1115110 h 1299260"/>
              <a:gd name="connsiteX3" fmla="*/ 1460048 w 2920548"/>
              <a:gd name="connsiteY3" fmla="*/ 1273860 h 1299260"/>
              <a:gd name="connsiteX4" fmla="*/ 2920548 w 2920548"/>
              <a:gd name="connsiteY4" fmla="*/ 1299260 h 1299260"/>
              <a:gd name="connsiteX0" fmla="*/ 698735 w 3013310"/>
              <a:gd name="connsiteY0" fmla="*/ 499446 h 1785321"/>
              <a:gd name="connsiteX1" fmla="*/ 57385 w 3013310"/>
              <a:gd name="connsiteY1" fmla="*/ 32721 h 1785321"/>
              <a:gd name="connsiteX2" fmla="*/ 200260 w 3013310"/>
              <a:gd name="connsiteY2" fmla="*/ 1601171 h 1785321"/>
              <a:gd name="connsiteX3" fmla="*/ 1552810 w 3013310"/>
              <a:gd name="connsiteY3" fmla="*/ 1759921 h 1785321"/>
              <a:gd name="connsiteX4" fmla="*/ 3013310 w 3013310"/>
              <a:gd name="connsiteY4" fmla="*/ 1785321 h 1785321"/>
              <a:gd name="connsiteX0" fmla="*/ 678321 w 3011946"/>
              <a:gd name="connsiteY0" fmla="*/ 37410 h 1929710"/>
              <a:gd name="connsiteX1" fmla="*/ 56021 w 3011946"/>
              <a:gd name="connsiteY1" fmla="*/ 177110 h 1929710"/>
              <a:gd name="connsiteX2" fmla="*/ 198896 w 3011946"/>
              <a:gd name="connsiteY2" fmla="*/ 1745560 h 1929710"/>
              <a:gd name="connsiteX3" fmla="*/ 1551446 w 3011946"/>
              <a:gd name="connsiteY3" fmla="*/ 1904310 h 1929710"/>
              <a:gd name="connsiteX4" fmla="*/ 3011946 w 3011946"/>
              <a:gd name="connsiteY4" fmla="*/ 1929710 h 1929710"/>
              <a:gd name="connsiteX0" fmla="*/ 678321 w 3011946"/>
              <a:gd name="connsiteY0" fmla="*/ 15 h 2162190"/>
              <a:gd name="connsiteX1" fmla="*/ 56021 w 3011946"/>
              <a:gd name="connsiteY1" fmla="*/ 409590 h 2162190"/>
              <a:gd name="connsiteX2" fmla="*/ 198896 w 3011946"/>
              <a:gd name="connsiteY2" fmla="*/ 1978040 h 2162190"/>
              <a:gd name="connsiteX3" fmla="*/ 1551446 w 3011946"/>
              <a:gd name="connsiteY3" fmla="*/ 2136790 h 2162190"/>
              <a:gd name="connsiteX4" fmla="*/ 3011946 w 3011946"/>
              <a:gd name="connsiteY4" fmla="*/ 2162190 h 2162190"/>
              <a:gd name="connsiteX0" fmla="*/ 480571 w 2814196"/>
              <a:gd name="connsiteY0" fmla="*/ 8 h 2162183"/>
              <a:gd name="connsiteX1" fmla="*/ 1108224 w 2814196"/>
              <a:gd name="connsiteY1" fmla="*/ 491705 h 2162183"/>
              <a:gd name="connsiteX2" fmla="*/ 1146 w 2814196"/>
              <a:gd name="connsiteY2" fmla="*/ 1978033 h 2162183"/>
              <a:gd name="connsiteX3" fmla="*/ 1353696 w 2814196"/>
              <a:gd name="connsiteY3" fmla="*/ 2136783 h 2162183"/>
              <a:gd name="connsiteX4" fmla="*/ 2814196 w 2814196"/>
              <a:gd name="connsiteY4" fmla="*/ 2162183 h 2162183"/>
              <a:gd name="connsiteX0" fmla="*/ 495094 w 2828719"/>
              <a:gd name="connsiteY0" fmla="*/ 8 h 2162183"/>
              <a:gd name="connsiteX1" fmla="*/ 1122747 w 2828719"/>
              <a:gd name="connsiteY1" fmla="*/ 491705 h 2162183"/>
              <a:gd name="connsiteX2" fmla="*/ 15669 w 2828719"/>
              <a:gd name="connsiteY2" fmla="*/ 1978033 h 2162183"/>
              <a:gd name="connsiteX3" fmla="*/ 2113395 w 2828719"/>
              <a:gd name="connsiteY3" fmla="*/ 1571765 h 2162183"/>
              <a:gd name="connsiteX4" fmla="*/ 1368219 w 2828719"/>
              <a:gd name="connsiteY4" fmla="*/ 2136783 h 2162183"/>
              <a:gd name="connsiteX5" fmla="*/ 2828719 w 2828719"/>
              <a:gd name="connsiteY5" fmla="*/ 2162183 h 2162183"/>
              <a:gd name="connsiteX0" fmla="*/ 53185 w 4861956"/>
              <a:gd name="connsiteY0" fmla="*/ 4 h 2162179"/>
              <a:gd name="connsiteX1" fmla="*/ 680838 w 4861956"/>
              <a:gd name="connsiteY1" fmla="*/ 491701 h 2162179"/>
              <a:gd name="connsiteX2" fmla="*/ 4856407 w 4861956"/>
              <a:gd name="connsiteY2" fmla="*/ 426816 h 2162179"/>
              <a:gd name="connsiteX3" fmla="*/ 1671486 w 4861956"/>
              <a:gd name="connsiteY3" fmla="*/ 1571761 h 2162179"/>
              <a:gd name="connsiteX4" fmla="*/ 926310 w 4861956"/>
              <a:gd name="connsiteY4" fmla="*/ 2136779 h 2162179"/>
              <a:gd name="connsiteX5" fmla="*/ 2386810 w 4861956"/>
              <a:gd name="connsiteY5" fmla="*/ 2162179 h 2162179"/>
              <a:gd name="connsiteX0" fmla="*/ 2985516 w 4190408"/>
              <a:gd name="connsiteY0" fmla="*/ 2 h 2289924"/>
              <a:gd name="connsiteX1" fmla="*/ 9290 w 4190408"/>
              <a:gd name="connsiteY1" fmla="*/ 619446 h 2289924"/>
              <a:gd name="connsiteX2" fmla="*/ 4184859 w 4190408"/>
              <a:gd name="connsiteY2" fmla="*/ 554561 h 2289924"/>
              <a:gd name="connsiteX3" fmla="*/ 999938 w 4190408"/>
              <a:gd name="connsiteY3" fmla="*/ 1699506 h 2289924"/>
              <a:gd name="connsiteX4" fmla="*/ 254762 w 4190408"/>
              <a:gd name="connsiteY4" fmla="*/ 2264524 h 2289924"/>
              <a:gd name="connsiteX5" fmla="*/ 1715262 w 4190408"/>
              <a:gd name="connsiteY5" fmla="*/ 2289924 h 2289924"/>
              <a:gd name="connsiteX0" fmla="*/ 2824839 w 4553297"/>
              <a:gd name="connsiteY0" fmla="*/ 9 h 2289931"/>
              <a:gd name="connsiteX1" fmla="*/ 4437856 w 4553297"/>
              <a:gd name="connsiteY1" fmla="*/ 227087 h 2289931"/>
              <a:gd name="connsiteX2" fmla="*/ 4024182 w 4553297"/>
              <a:gd name="connsiteY2" fmla="*/ 554568 h 2289931"/>
              <a:gd name="connsiteX3" fmla="*/ 839261 w 4553297"/>
              <a:gd name="connsiteY3" fmla="*/ 1699513 h 2289931"/>
              <a:gd name="connsiteX4" fmla="*/ 94085 w 4553297"/>
              <a:gd name="connsiteY4" fmla="*/ 2264531 h 2289931"/>
              <a:gd name="connsiteX5" fmla="*/ 1554585 w 4553297"/>
              <a:gd name="connsiteY5" fmla="*/ 2289931 h 2289931"/>
              <a:gd name="connsiteX0" fmla="*/ 4147782 w 4456147"/>
              <a:gd name="connsiteY0" fmla="*/ 6 h 2381176"/>
              <a:gd name="connsiteX1" fmla="*/ 4437856 w 4456147"/>
              <a:gd name="connsiteY1" fmla="*/ 318332 h 2381176"/>
              <a:gd name="connsiteX2" fmla="*/ 4024182 w 4456147"/>
              <a:gd name="connsiteY2" fmla="*/ 645813 h 2381176"/>
              <a:gd name="connsiteX3" fmla="*/ 839261 w 4456147"/>
              <a:gd name="connsiteY3" fmla="*/ 1790758 h 2381176"/>
              <a:gd name="connsiteX4" fmla="*/ 94085 w 4456147"/>
              <a:gd name="connsiteY4" fmla="*/ 2355776 h 2381176"/>
              <a:gd name="connsiteX5" fmla="*/ 1554585 w 4456147"/>
              <a:gd name="connsiteY5" fmla="*/ 2381176 h 2381176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532284"/>
              <a:gd name="connsiteY0" fmla="*/ 0 h 2362920"/>
              <a:gd name="connsiteX1" fmla="*/ 4437856 w 4532284"/>
              <a:gd name="connsiteY1" fmla="*/ 300076 h 2362920"/>
              <a:gd name="connsiteX2" fmla="*/ 4024182 w 4532284"/>
              <a:gd name="connsiteY2" fmla="*/ 627557 h 2362920"/>
              <a:gd name="connsiteX3" fmla="*/ 839261 w 4532284"/>
              <a:gd name="connsiteY3" fmla="*/ 1772502 h 2362920"/>
              <a:gd name="connsiteX4" fmla="*/ 94085 w 4532284"/>
              <a:gd name="connsiteY4" fmla="*/ 2337520 h 2362920"/>
              <a:gd name="connsiteX5" fmla="*/ 1554585 w 4532284"/>
              <a:gd name="connsiteY5" fmla="*/ 2362920 h 2362920"/>
              <a:gd name="connsiteX0" fmla="*/ 4147782 w 4832877"/>
              <a:gd name="connsiteY0" fmla="*/ 0 h 2362920"/>
              <a:gd name="connsiteX1" fmla="*/ 4830177 w 4832877"/>
              <a:gd name="connsiteY1" fmla="*/ 345699 h 2362920"/>
              <a:gd name="connsiteX2" fmla="*/ 4024182 w 4832877"/>
              <a:gd name="connsiteY2" fmla="*/ 627557 h 2362920"/>
              <a:gd name="connsiteX3" fmla="*/ 839261 w 4832877"/>
              <a:gd name="connsiteY3" fmla="*/ 1772502 h 2362920"/>
              <a:gd name="connsiteX4" fmla="*/ 94085 w 4832877"/>
              <a:gd name="connsiteY4" fmla="*/ 2337520 h 2362920"/>
              <a:gd name="connsiteX5" fmla="*/ 1554585 w 4832877"/>
              <a:gd name="connsiteY5" fmla="*/ 2362920 h 2362920"/>
              <a:gd name="connsiteX0" fmla="*/ 4147782 w 4831243"/>
              <a:gd name="connsiteY0" fmla="*/ 0 h 2362920"/>
              <a:gd name="connsiteX1" fmla="*/ 4830177 w 4831243"/>
              <a:gd name="connsiteY1" fmla="*/ 345699 h 2362920"/>
              <a:gd name="connsiteX2" fmla="*/ 4024182 w 4831243"/>
              <a:gd name="connsiteY2" fmla="*/ 627557 h 2362920"/>
              <a:gd name="connsiteX3" fmla="*/ 839261 w 4831243"/>
              <a:gd name="connsiteY3" fmla="*/ 1772502 h 2362920"/>
              <a:gd name="connsiteX4" fmla="*/ 94085 w 4831243"/>
              <a:gd name="connsiteY4" fmla="*/ 2337520 h 2362920"/>
              <a:gd name="connsiteX5" fmla="*/ 1554585 w 4831243"/>
              <a:gd name="connsiteY5" fmla="*/ 2362920 h 2362920"/>
              <a:gd name="connsiteX0" fmla="*/ 4147782 w 4921905"/>
              <a:gd name="connsiteY0" fmla="*/ 0 h 2362920"/>
              <a:gd name="connsiteX1" fmla="*/ 4830177 w 4921905"/>
              <a:gd name="connsiteY1" fmla="*/ 345699 h 2362920"/>
              <a:gd name="connsiteX2" fmla="*/ 4471246 w 4921905"/>
              <a:gd name="connsiteY2" fmla="*/ 1293667 h 2362920"/>
              <a:gd name="connsiteX3" fmla="*/ 839261 w 4921905"/>
              <a:gd name="connsiteY3" fmla="*/ 1772502 h 2362920"/>
              <a:gd name="connsiteX4" fmla="*/ 94085 w 4921905"/>
              <a:gd name="connsiteY4" fmla="*/ 2337520 h 2362920"/>
              <a:gd name="connsiteX5" fmla="*/ 1554585 w 4921905"/>
              <a:gd name="connsiteY5" fmla="*/ 2362920 h 2362920"/>
              <a:gd name="connsiteX0" fmla="*/ 4147782 w 4906682"/>
              <a:gd name="connsiteY0" fmla="*/ 0 h 2362920"/>
              <a:gd name="connsiteX1" fmla="*/ 4830177 w 4906682"/>
              <a:gd name="connsiteY1" fmla="*/ 345699 h 2362920"/>
              <a:gd name="connsiteX2" fmla="*/ 4471246 w 4906682"/>
              <a:gd name="connsiteY2" fmla="*/ 1293667 h 2362920"/>
              <a:gd name="connsiteX3" fmla="*/ 839261 w 4906682"/>
              <a:gd name="connsiteY3" fmla="*/ 1772502 h 2362920"/>
              <a:gd name="connsiteX4" fmla="*/ 94085 w 4906682"/>
              <a:gd name="connsiteY4" fmla="*/ 2337520 h 2362920"/>
              <a:gd name="connsiteX5" fmla="*/ 1554585 w 4906682"/>
              <a:gd name="connsiteY5" fmla="*/ 2362920 h 2362920"/>
              <a:gd name="connsiteX0" fmla="*/ 4092454 w 4785237"/>
              <a:gd name="connsiteY0" fmla="*/ 0 h 2362920"/>
              <a:gd name="connsiteX1" fmla="*/ 4774849 w 4785237"/>
              <a:gd name="connsiteY1" fmla="*/ 345699 h 2362920"/>
              <a:gd name="connsiteX2" fmla="*/ 4415918 w 4785237"/>
              <a:gd name="connsiteY2" fmla="*/ 1293667 h 2362920"/>
              <a:gd name="connsiteX3" fmla="*/ 3265591 w 4785237"/>
              <a:gd name="connsiteY3" fmla="*/ 1736003 h 2362920"/>
              <a:gd name="connsiteX4" fmla="*/ 38757 w 4785237"/>
              <a:gd name="connsiteY4" fmla="*/ 2337520 h 2362920"/>
              <a:gd name="connsiteX5" fmla="*/ 1499257 w 4785237"/>
              <a:gd name="connsiteY5" fmla="*/ 2362920 h 2362920"/>
              <a:gd name="connsiteX0" fmla="*/ 2593197 w 3285980"/>
              <a:gd name="connsiteY0" fmla="*/ 0 h 2362920"/>
              <a:gd name="connsiteX1" fmla="*/ 3275592 w 3285980"/>
              <a:gd name="connsiteY1" fmla="*/ 345699 h 2362920"/>
              <a:gd name="connsiteX2" fmla="*/ 2916661 w 3285980"/>
              <a:gd name="connsiteY2" fmla="*/ 1293667 h 2362920"/>
              <a:gd name="connsiteX3" fmla="*/ 1766334 w 3285980"/>
              <a:gd name="connsiteY3" fmla="*/ 1736003 h 2362920"/>
              <a:gd name="connsiteX4" fmla="*/ 0 w 3285980"/>
              <a:gd name="connsiteY4" fmla="*/ 2362920 h 2362920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69346"/>
              <a:gd name="connsiteY0" fmla="*/ 0 h 1979679"/>
              <a:gd name="connsiteX1" fmla="*/ 2445331 w 2469346"/>
              <a:gd name="connsiteY1" fmla="*/ 345699 h 1979679"/>
              <a:gd name="connsiteX2" fmla="*/ 2086400 w 2469346"/>
              <a:gd name="connsiteY2" fmla="*/ 1293667 h 1979679"/>
              <a:gd name="connsiteX3" fmla="*/ 0 w 2469346"/>
              <a:gd name="connsiteY3" fmla="*/ 1979679 h 1979679"/>
              <a:gd name="connsiteX0" fmla="*/ 1680823 w 2475212"/>
              <a:gd name="connsiteY0" fmla="*/ 0 h 1851932"/>
              <a:gd name="connsiteX1" fmla="*/ 2445331 w 2475212"/>
              <a:gd name="connsiteY1" fmla="*/ 217952 h 1851932"/>
              <a:gd name="connsiteX2" fmla="*/ 2086400 w 2475212"/>
              <a:gd name="connsiteY2" fmla="*/ 1165920 h 1851932"/>
              <a:gd name="connsiteX3" fmla="*/ 0 w 2475212"/>
              <a:gd name="connsiteY3" fmla="*/ 1851932 h 1851932"/>
              <a:gd name="connsiteX0" fmla="*/ 1680823 w 2331161"/>
              <a:gd name="connsiteY0" fmla="*/ 0 h 1851932"/>
              <a:gd name="connsiteX1" fmla="*/ 2244608 w 2331161"/>
              <a:gd name="connsiteY1" fmla="*/ 217952 h 1851932"/>
              <a:gd name="connsiteX2" fmla="*/ 2086400 w 2331161"/>
              <a:gd name="connsiteY2" fmla="*/ 1165920 h 1851932"/>
              <a:gd name="connsiteX3" fmla="*/ 0 w 2331161"/>
              <a:gd name="connsiteY3" fmla="*/ 1851932 h 1851932"/>
              <a:gd name="connsiteX0" fmla="*/ 1680823 w 2247381"/>
              <a:gd name="connsiteY0" fmla="*/ 0 h 1851932"/>
              <a:gd name="connsiteX1" fmla="*/ 2244608 w 2247381"/>
              <a:gd name="connsiteY1" fmla="*/ 217952 h 1851932"/>
              <a:gd name="connsiteX2" fmla="*/ 1803564 w 2247381"/>
              <a:gd name="connsiteY2" fmla="*/ 709680 h 1851932"/>
              <a:gd name="connsiteX3" fmla="*/ 0 w 2247381"/>
              <a:gd name="connsiteY3" fmla="*/ 1851932 h 1851932"/>
              <a:gd name="connsiteX0" fmla="*/ 1772060 w 2338978"/>
              <a:gd name="connsiteY0" fmla="*/ 0 h 1514315"/>
              <a:gd name="connsiteX1" fmla="*/ 2335845 w 2338978"/>
              <a:gd name="connsiteY1" fmla="*/ 217952 h 1514315"/>
              <a:gd name="connsiteX2" fmla="*/ 1894801 w 2338978"/>
              <a:gd name="connsiteY2" fmla="*/ 709680 h 1514315"/>
              <a:gd name="connsiteX3" fmla="*/ 0 w 2338978"/>
              <a:gd name="connsiteY3" fmla="*/ 1514315 h 1514315"/>
              <a:gd name="connsiteX0" fmla="*/ 1772060 w 2236879"/>
              <a:gd name="connsiteY0" fmla="*/ 0 h 1514315"/>
              <a:gd name="connsiteX1" fmla="*/ 2226360 w 2236879"/>
              <a:gd name="connsiteY1" fmla="*/ 217952 h 1514315"/>
              <a:gd name="connsiteX2" fmla="*/ 1894801 w 2236879"/>
              <a:gd name="connsiteY2" fmla="*/ 709680 h 1514315"/>
              <a:gd name="connsiteX3" fmla="*/ 0 w 2236879"/>
              <a:gd name="connsiteY3" fmla="*/ 1514315 h 1514315"/>
              <a:gd name="connsiteX0" fmla="*/ 1772060 w 2235526"/>
              <a:gd name="connsiteY0" fmla="*/ 0 h 1514315"/>
              <a:gd name="connsiteX1" fmla="*/ 2226360 w 2235526"/>
              <a:gd name="connsiteY1" fmla="*/ 217952 h 1514315"/>
              <a:gd name="connsiteX2" fmla="*/ 1894801 w 2235526"/>
              <a:gd name="connsiteY2" fmla="*/ 709680 h 1514315"/>
              <a:gd name="connsiteX3" fmla="*/ 0 w 2235526"/>
              <a:gd name="connsiteY3" fmla="*/ 1514315 h 1514315"/>
              <a:gd name="connsiteX0" fmla="*/ 1717317 w 2239269"/>
              <a:gd name="connsiteY0" fmla="*/ 29312 h 1333757"/>
              <a:gd name="connsiteX1" fmla="*/ 2226360 w 2239269"/>
              <a:gd name="connsiteY1" fmla="*/ 37394 h 1333757"/>
              <a:gd name="connsiteX2" fmla="*/ 1894801 w 2239269"/>
              <a:gd name="connsiteY2" fmla="*/ 529122 h 1333757"/>
              <a:gd name="connsiteX3" fmla="*/ 0 w 2239269"/>
              <a:gd name="connsiteY3" fmla="*/ 1333757 h 1333757"/>
              <a:gd name="connsiteX0" fmla="*/ 1717317 w 2239269"/>
              <a:gd name="connsiteY0" fmla="*/ 29312 h 1333757"/>
              <a:gd name="connsiteX1" fmla="*/ 2226360 w 2239269"/>
              <a:gd name="connsiteY1" fmla="*/ 37394 h 1333757"/>
              <a:gd name="connsiteX2" fmla="*/ 1894801 w 2239269"/>
              <a:gd name="connsiteY2" fmla="*/ 529122 h 1333757"/>
              <a:gd name="connsiteX3" fmla="*/ 0 w 2239269"/>
              <a:gd name="connsiteY3" fmla="*/ 1333757 h 1333757"/>
              <a:gd name="connsiteX0" fmla="*/ 1717317 w 2093754"/>
              <a:gd name="connsiteY0" fmla="*/ 0 h 1304445"/>
              <a:gd name="connsiteX1" fmla="*/ 2016514 w 2093754"/>
              <a:gd name="connsiteY1" fmla="*/ 199703 h 1304445"/>
              <a:gd name="connsiteX2" fmla="*/ 1894801 w 2093754"/>
              <a:gd name="connsiteY2" fmla="*/ 499810 h 1304445"/>
              <a:gd name="connsiteX3" fmla="*/ 0 w 2093754"/>
              <a:gd name="connsiteY3" fmla="*/ 1304445 h 1304445"/>
              <a:gd name="connsiteX0" fmla="*/ 1717317 w 2081649"/>
              <a:gd name="connsiteY0" fmla="*/ 0 h 1304445"/>
              <a:gd name="connsiteX1" fmla="*/ 2016514 w 2081649"/>
              <a:gd name="connsiteY1" fmla="*/ 199703 h 1304445"/>
              <a:gd name="connsiteX2" fmla="*/ 1894801 w 2081649"/>
              <a:gd name="connsiteY2" fmla="*/ 499810 h 1304445"/>
              <a:gd name="connsiteX3" fmla="*/ 0 w 2081649"/>
              <a:gd name="connsiteY3" fmla="*/ 1304445 h 1304445"/>
              <a:gd name="connsiteX0" fmla="*/ 1717317 w 2016804"/>
              <a:gd name="connsiteY0" fmla="*/ 0 h 1304445"/>
              <a:gd name="connsiteX1" fmla="*/ 2016514 w 2016804"/>
              <a:gd name="connsiteY1" fmla="*/ 199703 h 1304445"/>
              <a:gd name="connsiteX2" fmla="*/ 1894801 w 2016804"/>
              <a:gd name="connsiteY2" fmla="*/ 499810 h 1304445"/>
              <a:gd name="connsiteX3" fmla="*/ 0 w 2016804"/>
              <a:gd name="connsiteY3" fmla="*/ 1304445 h 1304445"/>
              <a:gd name="connsiteX0" fmla="*/ 64451 w 2150794"/>
              <a:gd name="connsiteY0" fmla="*/ 0 h 1887109"/>
              <a:gd name="connsiteX1" fmla="*/ 2016514 w 2150794"/>
              <a:gd name="connsiteY1" fmla="*/ 782367 h 1887109"/>
              <a:gd name="connsiteX2" fmla="*/ 1894801 w 2150794"/>
              <a:gd name="connsiteY2" fmla="*/ 1082474 h 1887109"/>
              <a:gd name="connsiteX3" fmla="*/ 0 w 2150794"/>
              <a:gd name="connsiteY3" fmla="*/ 1887109 h 1887109"/>
              <a:gd name="connsiteX0" fmla="*/ 64451 w 2067362"/>
              <a:gd name="connsiteY0" fmla="*/ 0 h 1887109"/>
              <a:gd name="connsiteX1" fmla="*/ 1772746 w 2067362"/>
              <a:gd name="connsiteY1" fmla="*/ 169974 h 1887109"/>
              <a:gd name="connsiteX2" fmla="*/ 1894801 w 2067362"/>
              <a:gd name="connsiteY2" fmla="*/ 1082474 h 1887109"/>
              <a:gd name="connsiteX3" fmla="*/ 0 w 2067362"/>
              <a:gd name="connsiteY3" fmla="*/ 1887109 h 188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7362" h="1887109">
                <a:moveTo>
                  <a:pt x="64451" y="0"/>
                </a:moveTo>
                <a:cubicBezTo>
                  <a:pt x="253496" y="7802"/>
                  <a:pt x="1467688" y="-10438"/>
                  <a:pt x="1772746" y="169974"/>
                </a:cubicBezTo>
                <a:cubicBezTo>
                  <a:pt x="2077804" y="350386"/>
                  <a:pt x="2190259" y="796285"/>
                  <a:pt x="1894801" y="1082474"/>
                </a:cubicBezTo>
                <a:cubicBezTo>
                  <a:pt x="1599343" y="1368663"/>
                  <a:pt x="434667" y="1744190"/>
                  <a:pt x="0" y="1887109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572000" y="3657600"/>
            <a:ext cx="762000" cy="381000"/>
          </a:xfrm>
          <a:prstGeom prst="rect">
            <a:avLst/>
          </a:prstGeom>
          <a:pattFill prst="smCheck">
            <a:fgClr>
              <a:srgbClr val="0000FF"/>
            </a:fgClr>
            <a:bgClr>
              <a:srgbClr val="FFFF00"/>
            </a:bgClr>
          </a:patt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4572000" y="3657600"/>
            <a:ext cx="685800" cy="304800"/>
          </a:xfrm>
          <a:prstGeom prst="straightConnector1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Freeform 37"/>
          <p:cNvSpPr/>
          <p:nvPr/>
        </p:nvSpPr>
        <p:spPr>
          <a:xfrm>
            <a:off x="5551448" y="1695945"/>
            <a:ext cx="3021276" cy="2401241"/>
          </a:xfrm>
          <a:custGeom>
            <a:avLst/>
            <a:gdLst>
              <a:gd name="connsiteX0" fmla="*/ 304095 w 2717382"/>
              <a:gd name="connsiteY0" fmla="*/ 0 h 586847"/>
              <a:gd name="connsiteX1" fmla="*/ 97720 w 2717382"/>
              <a:gd name="connsiteY1" fmla="*/ 101600 h 586847"/>
              <a:gd name="connsiteX2" fmla="*/ 81845 w 2717382"/>
              <a:gd name="connsiteY2" fmla="*/ 396875 h 586847"/>
              <a:gd name="connsiteX3" fmla="*/ 1145470 w 2717382"/>
              <a:gd name="connsiteY3" fmla="*/ 549275 h 586847"/>
              <a:gd name="connsiteX4" fmla="*/ 2599620 w 2717382"/>
              <a:gd name="connsiteY4" fmla="*/ 561975 h 586847"/>
              <a:gd name="connsiteX5" fmla="*/ 2628195 w 2717382"/>
              <a:gd name="connsiteY5" fmla="*/ 254000 h 586847"/>
              <a:gd name="connsiteX0" fmla="*/ 304095 w 2599620"/>
              <a:gd name="connsiteY0" fmla="*/ 0 h 586847"/>
              <a:gd name="connsiteX1" fmla="*/ 97720 w 2599620"/>
              <a:gd name="connsiteY1" fmla="*/ 101600 h 586847"/>
              <a:gd name="connsiteX2" fmla="*/ 81845 w 2599620"/>
              <a:gd name="connsiteY2" fmla="*/ 396875 h 586847"/>
              <a:gd name="connsiteX3" fmla="*/ 1145470 w 2599620"/>
              <a:gd name="connsiteY3" fmla="*/ 549275 h 586847"/>
              <a:gd name="connsiteX4" fmla="*/ 2599620 w 2599620"/>
              <a:gd name="connsiteY4" fmla="*/ 561975 h 586847"/>
              <a:gd name="connsiteX0" fmla="*/ 304095 w 2605970"/>
              <a:gd name="connsiteY0" fmla="*/ 0 h 596572"/>
              <a:gd name="connsiteX1" fmla="*/ 97720 w 2605970"/>
              <a:gd name="connsiteY1" fmla="*/ 101600 h 596572"/>
              <a:gd name="connsiteX2" fmla="*/ 81845 w 2605970"/>
              <a:gd name="connsiteY2" fmla="*/ 396875 h 596572"/>
              <a:gd name="connsiteX3" fmla="*/ 1145470 w 2605970"/>
              <a:gd name="connsiteY3" fmla="*/ 549275 h 596572"/>
              <a:gd name="connsiteX4" fmla="*/ 2605970 w 2605970"/>
              <a:gd name="connsiteY4" fmla="*/ 574675 h 596572"/>
              <a:gd name="connsiteX0" fmla="*/ 304095 w 2605970"/>
              <a:gd name="connsiteY0" fmla="*/ 0 h 574675"/>
              <a:gd name="connsiteX1" fmla="*/ 97720 w 2605970"/>
              <a:gd name="connsiteY1" fmla="*/ 101600 h 574675"/>
              <a:gd name="connsiteX2" fmla="*/ 81845 w 2605970"/>
              <a:gd name="connsiteY2" fmla="*/ 396875 h 574675"/>
              <a:gd name="connsiteX3" fmla="*/ 1145470 w 2605970"/>
              <a:gd name="connsiteY3" fmla="*/ 549275 h 574675"/>
              <a:gd name="connsiteX4" fmla="*/ 2605970 w 2605970"/>
              <a:gd name="connsiteY4" fmla="*/ 574675 h 574675"/>
              <a:gd name="connsiteX0" fmla="*/ 312400 w 2614275"/>
              <a:gd name="connsiteY0" fmla="*/ 0 h 574675"/>
              <a:gd name="connsiteX1" fmla="*/ 83800 w 2614275"/>
              <a:gd name="connsiteY1" fmla="*/ 88900 h 574675"/>
              <a:gd name="connsiteX2" fmla="*/ 90150 w 2614275"/>
              <a:gd name="connsiteY2" fmla="*/ 396875 h 574675"/>
              <a:gd name="connsiteX3" fmla="*/ 1153775 w 2614275"/>
              <a:gd name="connsiteY3" fmla="*/ 549275 h 574675"/>
              <a:gd name="connsiteX4" fmla="*/ 2614275 w 2614275"/>
              <a:gd name="connsiteY4" fmla="*/ 574675 h 574675"/>
              <a:gd name="connsiteX0" fmla="*/ 413931 w 2715806"/>
              <a:gd name="connsiteY0" fmla="*/ 0 h 574675"/>
              <a:gd name="connsiteX1" fmla="*/ 185331 w 2715806"/>
              <a:gd name="connsiteY1" fmla="*/ 88900 h 574675"/>
              <a:gd name="connsiteX2" fmla="*/ 64681 w 2715806"/>
              <a:gd name="connsiteY2" fmla="*/ 387350 h 574675"/>
              <a:gd name="connsiteX3" fmla="*/ 1255306 w 2715806"/>
              <a:gd name="connsiteY3" fmla="*/ 549275 h 574675"/>
              <a:gd name="connsiteX4" fmla="*/ 2715806 w 2715806"/>
              <a:gd name="connsiteY4" fmla="*/ 574675 h 574675"/>
              <a:gd name="connsiteX0" fmla="*/ 519972 w 2821847"/>
              <a:gd name="connsiteY0" fmla="*/ 601228 h 1175903"/>
              <a:gd name="connsiteX1" fmla="*/ 43722 w 2821847"/>
              <a:gd name="connsiteY1" fmla="*/ 4328 h 1175903"/>
              <a:gd name="connsiteX2" fmla="*/ 170722 w 2821847"/>
              <a:gd name="connsiteY2" fmla="*/ 988578 h 1175903"/>
              <a:gd name="connsiteX3" fmla="*/ 1361347 w 2821847"/>
              <a:gd name="connsiteY3" fmla="*/ 1150503 h 1175903"/>
              <a:gd name="connsiteX4" fmla="*/ 2821847 w 2821847"/>
              <a:gd name="connsiteY4" fmla="*/ 1175903 h 1175903"/>
              <a:gd name="connsiteX0" fmla="*/ 516572 w 2821622"/>
              <a:gd name="connsiteY0" fmla="*/ 229428 h 1200978"/>
              <a:gd name="connsiteX1" fmla="*/ 43497 w 2821622"/>
              <a:gd name="connsiteY1" fmla="*/ 29403 h 1200978"/>
              <a:gd name="connsiteX2" fmla="*/ 170497 w 2821622"/>
              <a:gd name="connsiteY2" fmla="*/ 1013653 h 1200978"/>
              <a:gd name="connsiteX3" fmla="*/ 1361122 w 2821622"/>
              <a:gd name="connsiteY3" fmla="*/ 1175578 h 1200978"/>
              <a:gd name="connsiteX4" fmla="*/ 2821622 w 2821622"/>
              <a:gd name="connsiteY4" fmla="*/ 1200978 h 1200978"/>
              <a:gd name="connsiteX0" fmla="*/ 506368 w 2820943"/>
              <a:gd name="connsiteY0" fmla="*/ 5332 h 1291207"/>
              <a:gd name="connsiteX1" fmla="*/ 42818 w 2820943"/>
              <a:gd name="connsiteY1" fmla="*/ 119632 h 1291207"/>
              <a:gd name="connsiteX2" fmla="*/ 169818 w 2820943"/>
              <a:gd name="connsiteY2" fmla="*/ 1103882 h 1291207"/>
              <a:gd name="connsiteX3" fmla="*/ 1360443 w 2820943"/>
              <a:gd name="connsiteY3" fmla="*/ 1265807 h 1291207"/>
              <a:gd name="connsiteX4" fmla="*/ 2820943 w 2820943"/>
              <a:gd name="connsiteY4" fmla="*/ 1291207 h 1291207"/>
              <a:gd name="connsiteX0" fmla="*/ 506368 w 2820943"/>
              <a:gd name="connsiteY0" fmla="*/ 13218 h 1299093"/>
              <a:gd name="connsiteX1" fmla="*/ 42818 w 2820943"/>
              <a:gd name="connsiteY1" fmla="*/ 127518 h 1299093"/>
              <a:gd name="connsiteX2" fmla="*/ 169818 w 2820943"/>
              <a:gd name="connsiteY2" fmla="*/ 1111768 h 1299093"/>
              <a:gd name="connsiteX3" fmla="*/ 1360443 w 2820943"/>
              <a:gd name="connsiteY3" fmla="*/ 1273693 h 1299093"/>
              <a:gd name="connsiteX4" fmla="*/ 2820943 w 2820943"/>
              <a:gd name="connsiteY4" fmla="*/ 1299093 h 1299093"/>
              <a:gd name="connsiteX0" fmla="*/ 605973 w 2920548"/>
              <a:gd name="connsiteY0" fmla="*/ 13385 h 1299260"/>
              <a:gd name="connsiteX1" fmla="*/ 142423 w 2920548"/>
              <a:gd name="connsiteY1" fmla="*/ 127685 h 1299260"/>
              <a:gd name="connsiteX2" fmla="*/ 107498 w 2920548"/>
              <a:gd name="connsiteY2" fmla="*/ 1115110 h 1299260"/>
              <a:gd name="connsiteX3" fmla="*/ 1460048 w 2920548"/>
              <a:gd name="connsiteY3" fmla="*/ 1273860 h 1299260"/>
              <a:gd name="connsiteX4" fmla="*/ 2920548 w 2920548"/>
              <a:gd name="connsiteY4" fmla="*/ 1299260 h 1299260"/>
              <a:gd name="connsiteX0" fmla="*/ 698735 w 3013310"/>
              <a:gd name="connsiteY0" fmla="*/ 499446 h 1785321"/>
              <a:gd name="connsiteX1" fmla="*/ 57385 w 3013310"/>
              <a:gd name="connsiteY1" fmla="*/ 32721 h 1785321"/>
              <a:gd name="connsiteX2" fmla="*/ 200260 w 3013310"/>
              <a:gd name="connsiteY2" fmla="*/ 1601171 h 1785321"/>
              <a:gd name="connsiteX3" fmla="*/ 1552810 w 3013310"/>
              <a:gd name="connsiteY3" fmla="*/ 1759921 h 1785321"/>
              <a:gd name="connsiteX4" fmla="*/ 3013310 w 3013310"/>
              <a:gd name="connsiteY4" fmla="*/ 1785321 h 1785321"/>
              <a:gd name="connsiteX0" fmla="*/ 678321 w 3011946"/>
              <a:gd name="connsiteY0" fmla="*/ 37410 h 1929710"/>
              <a:gd name="connsiteX1" fmla="*/ 56021 w 3011946"/>
              <a:gd name="connsiteY1" fmla="*/ 177110 h 1929710"/>
              <a:gd name="connsiteX2" fmla="*/ 198896 w 3011946"/>
              <a:gd name="connsiteY2" fmla="*/ 1745560 h 1929710"/>
              <a:gd name="connsiteX3" fmla="*/ 1551446 w 3011946"/>
              <a:gd name="connsiteY3" fmla="*/ 1904310 h 1929710"/>
              <a:gd name="connsiteX4" fmla="*/ 3011946 w 3011946"/>
              <a:gd name="connsiteY4" fmla="*/ 1929710 h 1929710"/>
              <a:gd name="connsiteX0" fmla="*/ 678321 w 3011946"/>
              <a:gd name="connsiteY0" fmla="*/ 15 h 2162190"/>
              <a:gd name="connsiteX1" fmla="*/ 56021 w 3011946"/>
              <a:gd name="connsiteY1" fmla="*/ 409590 h 2162190"/>
              <a:gd name="connsiteX2" fmla="*/ 198896 w 3011946"/>
              <a:gd name="connsiteY2" fmla="*/ 1978040 h 2162190"/>
              <a:gd name="connsiteX3" fmla="*/ 1551446 w 3011946"/>
              <a:gd name="connsiteY3" fmla="*/ 2136790 h 2162190"/>
              <a:gd name="connsiteX4" fmla="*/ 3011946 w 3011946"/>
              <a:gd name="connsiteY4" fmla="*/ 2162190 h 2162190"/>
              <a:gd name="connsiteX0" fmla="*/ 480571 w 2814196"/>
              <a:gd name="connsiteY0" fmla="*/ 8 h 2162183"/>
              <a:gd name="connsiteX1" fmla="*/ 1108224 w 2814196"/>
              <a:gd name="connsiteY1" fmla="*/ 491705 h 2162183"/>
              <a:gd name="connsiteX2" fmla="*/ 1146 w 2814196"/>
              <a:gd name="connsiteY2" fmla="*/ 1978033 h 2162183"/>
              <a:gd name="connsiteX3" fmla="*/ 1353696 w 2814196"/>
              <a:gd name="connsiteY3" fmla="*/ 2136783 h 2162183"/>
              <a:gd name="connsiteX4" fmla="*/ 2814196 w 2814196"/>
              <a:gd name="connsiteY4" fmla="*/ 2162183 h 2162183"/>
              <a:gd name="connsiteX0" fmla="*/ 495094 w 2828719"/>
              <a:gd name="connsiteY0" fmla="*/ 8 h 2162183"/>
              <a:gd name="connsiteX1" fmla="*/ 1122747 w 2828719"/>
              <a:gd name="connsiteY1" fmla="*/ 491705 h 2162183"/>
              <a:gd name="connsiteX2" fmla="*/ 15669 w 2828719"/>
              <a:gd name="connsiteY2" fmla="*/ 1978033 h 2162183"/>
              <a:gd name="connsiteX3" fmla="*/ 2113395 w 2828719"/>
              <a:gd name="connsiteY3" fmla="*/ 1571765 h 2162183"/>
              <a:gd name="connsiteX4" fmla="*/ 1368219 w 2828719"/>
              <a:gd name="connsiteY4" fmla="*/ 2136783 h 2162183"/>
              <a:gd name="connsiteX5" fmla="*/ 2828719 w 2828719"/>
              <a:gd name="connsiteY5" fmla="*/ 2162183 h 2162183"/>
              <a:gd name="connsiteX0" fmla="*/ 53185 w 4861956"/>
              <a:gd name="connsiteY0" fmla="*/ 4 h 2162179"/>
              <a:gd name="connsiteX1" fmla="*/ 680838 w 4861956"/>
              <a:gd name="connsiteY1" fmla="*/ 491701 h 2162179"/>
              <a:gd name="connsiteX2" fmla="*/ 4856407 w 4861956"/>
              <a:gd name="connsiteY2" fmla="*/ 426816 h 2162179"/>
              <a:gd name="connsiteX3" fmla="*/ 1671486 w 4861956"/>
              <a:gd name="connsiteY3" fmla="*/ 1571761 h 2162179"/>
              <a:gd name="connsiteX4" fmla="*/ 926310 w 4861956"/>
              <a:gd name="connsiteY4" fmla="*/ 2136779 h 2162179"/>
              <a:gd name="connsiteX5" fmla="*/ 2386810 w 4861956"/>
              <a:gd name="connsiteY5" fmla="*/ 2162179 h 2162179"/>
              <a:gd name="connsiteX0" fmla="*/ 2985516 w 4190408"/>
              <a:gd name="connsiteY0" fmla="*/ 2 h 2289924"/>
              <a:gd name="connsiteX1" fmla="*/ 9290 w 4190408"/>
              <a:gd name="connsiteY1" fmla="*/ 619446 h 2289924"/>
              <a:gd name="connsiteX2" fmla="*/ 4184859 w 4190408"/>
              <a:gd name="connsiteY2" fmla="*/ 554561 h 2289924"/>
              <a:gd name="connsiteX3" fmla="*/ 999938 w 4190408"/>
              <a:gd name="connsiteY3" fmla="*/ 1699506 h 2289924"/>
              <a:gd name="connsiteX4" fmla="*/ 254762 w 4190408"/>
              <a:gd name="connsiteY4" fmla="*/ 2264524 h 2289924"/>
              <a:gd name="connsiteX5" fmla="*/ 1715262 w 4190408"/>
              <a:gd name="connsiteY5" fmla="*/ 2289924 h 2289924"/>
              <a:gd name="connsiteX0" fmla="*/ 2824839 w 4553297"/>
              <a:gd name="connsiteY0" fmla="*/ 9 h 2289931"/>
              <a:gd name="connsiteX1" fmla="*/ 4437856 w 4553297"/>
              <a:gd name="connsiteY1" fmla="*/ 227087 h 2289931"/>
              <a:gd name="connsiteX2" fmla="*/ 4024182 w 4553297"/>
              <a:gd name="connsiteY2" fmla="*/ 554568 h 2289931"/>
              <a:gd name="connsiteX3" fmla="*/ 839261 w 4553297"/>
              <a:gd name="connsiteY3" fmla="*/ 1699513 h 2289931"/>
              <a:gd name="connsiteX4" fmla="*/ 94085 w 4553297"/>
              <a:gd name="connsiteY4" fmla="*/ 2264531 h 2289931"/>
              <a:gd name="connsiteX5" fmla="*/ 1554585 w 4553297"/>
              <a:gd name="connsiteY5" fmla="*/ 2289931 h 2289931"/>
              <a:gd name="connsiteX0" fmla="*/ 4147782 w 4456147"/>
              <a:gd name="connsiteY0" fmla="*/ 6 h 2381176"/>
              <a:gd name="connsiteX1" fmla="*/ 4437856 w 4456147"/>
              <a:gd name="connsiteY1" fmla="*/ 318332 h 2381176"/>
              <a:gd name="connsiteX2" fmla="*/ 4024182 w 4456147"/>
              <a:gd name="connsiteY2" fmla="*/ 645813 h 2381176"/>
              <a:gd name="connsiteX3" fmla="*/ 839261 w 4456147"/>
              <a:gd name="connsiteY3" fmla="*/ 1790758 h 2381176"/>
              <a:gd name="connsiteX4" fmla="*/ 94085 w 4456147"/>
              <a:gd name="connsiteY4" fmla="*/ 2355776 h 2381176"/>
              <a:gd name="connsiteX5" fmla="*/ 1554585 w 4456147"/>
              <a:gd name="connsiteY5" fmla="*/ 2381176 h 2381176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456147"/>
              <a:gd name="connsiteY0" fmla="*/ 7 h 2362927"/>
              <a:gd name="connsiteX1" fmla="*/ 4437856 w 4456147"/>
              <a:gd name="connsiteY1" fmla="*/ 300083 h 2362927"/>
              <a:gd name="connsiteX2" fmla="*/ 4024182 w 4456147"/>
              <a:gd name="connsiteY2" fmla="*/ 627564 h 2362927"/>
              <a:gd name="connsiteX3" fmla="*/ 839261 w 4456147"/>
              <a:gd name="connsiteY3" fmla="*/ 1772509 h 2362927"/>
              <a:gd name="connsiteX4" fmla="*/ 94085 w 4456147"/>
              <a:gd name="connsiteY4" fmla="*/ 2337527 h 2362927"/>
              <a:gd name="connsiteX5" fmla="*/ 1554585 w 4456147"/>
              <a:gd name="connsiteY5" fmla="*/ 2362927 h 2362927"/>
              <a:gd name="connsiteX0" fmla="*/ 4147782 w 4532284"/>
              <a:gd name="connsiteY0" fmla="*/ 0 h 2362920"/>
              <a:gd name="connsiteX1" fmla="*/ 4437856 w 4532284"/>
              <a:gd name="connsiteY1" fmla="*/ 300076 h 2362920"/>
              <a:gd name="connsiteX2" fmla="*/ 4024182 w 4532284"/>
              <a:gd name="connsiteY2" fmla="*/ 627557 h 2362920"/>
              <a:gd name="connsiteX3" fmla="*/ 839261 w 4532284"/>
              <a:gd name="connsiteY3" fmla="*/ 1772502 h 2362920"/>
              <a:gd name="connsiteX4" fmla="*/ 94085 w 4532284"/>
              <a:gd name="connsiteY4" fmla="*/ 2337520 h 2362920"/>
              <a:gd name="connsiteX5" fmla="*/ 1554585 w 4532284"/>
              <a:gd name="connsiteY5" fmla="*/ 2362920 h 2362920"/>
              <a:gd name="connsiteX0" fmla="*/ 4147782 w 4832877"/>
              <a:gd name="connsiteY0" fmla="*/ 0 h 2362920"/>
              <a:gd name="connsiteX1" fmla="*/ 4830177 w 4832877"/>
              <a:gd name="connsiteY1" fmla="*/ 345699 h 2362920"/>
              <a:gd name="connsiteX2" fmla="*/ 4024182 w 4832877"/>
              <a:gd name="connsiteY2" fmla="*/ 627557 h 2362920"/>
              <a:gd name="connsiteX3" fmla="*/ 839261 w 4832877"/>
              <a:gd name="connsiteY3" fmla="*/ 1772502 h 2362920"/>
              <a:gd name="connsiteX4" fmla="*/ 94085 w 4832877"/>
              <a:gd name="connsiteY4" fmla="*/ 2337520 h 2362920"/>
              <a:gd name="connsiteX5" fmla="*/ 1554585 w 4832877"/>
              <a:gd name="connsiteY5" fmla="*/ 2362920 h 2362920"/>
              <a:gd name="connsiteX0" fmla="*/ 4147782 w 4831243"/>
              <a:gd name="connsiteY0" fmla="*/ 0 h 2362920"/>
              <a:gd name="connsiteX1" fmla="*/ 4830177 w 4831243"/>
              <a:gd name="connsiteY1" fmla="*/ 345699 h 2362920"/>
              <a:gd name="connsiteX2" fmla="*/ 4024182 w 4831243"/>
              <a:gd name="connsiteY2" fmla="*/ 627557 h 2362920"/>
              <a:gd name="connsiteX3" fmla="*/ 839261 w 4831243"/>
              <a:gd name="connsiteY3" fmla="*/ 1772502 h 2362920"/>
              <a:gd name="connsiteX4" fmla="*/ 94085 w 4831243"/>
              <a:gd name="connsiteY4" fmla="*/ 2337520 h 2362920"/>
              <a:gd name="connsiteX5" fmla="*/ 1554585 w 4831243"/>
              <a:gd name="connsiteY5" fmla="*/ 2362920 h 2362920"/>
              <a:gd name="connsiteX0" fmla="*/ 4147782 w 4921905"/>
              <a:gd name="connsiteY0" fmla="*/ 0 h 2362920"/>
              <a:gd name="connsiteX1" fmla="*/ 4830177 w 4921905"/>
              <a:gd name="connsiteY1" fmla="*/ 345699 h 2362920"/>
              <a:gd name="connsiteX2" fmla="*/ 4471246 w 4921905"/>
              <a:gd name="connsiteY2" fmla="*/ 1293667 h 2362920"/>
              <a:gd name="connsiteX3" fmla="*/ 839261 w 4921905"/>
              <a:gd name="connsiteY3" fmla="*/ 1772502 h 2362920"/>
              <a:gd name="connsiteX4" fmla="*/ 94085 w 4921905"/>
              <a:gd name="connsiteY4" fmla="*/ 2337520 h 2362920"/>
              <a:gd name="connsiteX5" fmla="*/ 1554585 w 4921905"/>
              <a:gd name="connsiteY5" fmla="*/ 2362920 h 2362920"/>
              <a:gd name="connsiteX0" fmla="*/ 4147782 w 4906682"/>
              <a:gd name="connsiteY0" fmla="*/ 0 h 2362920"/>
              <a:gd name="connsiteX1" fmla="*/ 4830177 w 4906682"/>
              <a:gd name="connsiteY1" fmla="*/ 345699 h 2362920"/>
              <a:gd name="connsiteX2" fmla="*/ 4471246 w 4906682"/>
              <a:gd name="connsiteY2" fmla="*/ 1293667 h 2362920"/>
              <a:gd name="connsiteX3" fmla="*/ 839261 w 4906682"/>
              <a:gd name="connsiteY3" fmla="*/ 1772502 h 2362920"/>
              <a:gd name="connsiteX4" fmla="*/ 94085 w 4906682"/>
              <a:gd name="connsiteY4" fmla="*/ 2337520 h 2362920"/>
              <a:gd name="connsiteX5" fmla="*/ 1554585 w 4906682"/>
              <a:gd name="connsiteY5" fmla="*/ 2362920 h 2362920"/>
              <a:gd name="connsiteX0" fmla="*/ 4092454 w 4785237"/>
              <a:gd name="connsiteY0" fmla="*/ 0 h 2362920"/>
              <a:gd name="connsiteX1" fmla="*/ 4774849 w 4785237"/>
              <a:gd name="connsiteY1" fmla="*/ 345699 h 2362920"/>
              <a:gd name="connsiteX2" fmla="*/ 4415918 w 4785237"/>
              <a:gd name="connsiteY2" fmla="*/ 1293667 h 2362920"/>
              <a:gd name="connsiteX3" fmla="*/ 3265591 w 4785237"/>
              <a:gd name="connsiteY3" fmla="*/ 1736003 h 2362920"/>
              <a:gd name="connsiteX4" fmla="*/ 38757 w 4785237"/>
              <a:gd name="connsiteY4" fmla="*/ 2337520 h 2362920"/>
              <a:gd name="connsiteX5" fmla="*/ 1499257 w 4785237"/>
              <a:gd name="connsiteY5" fmla="*/ 2362920 h 2362920"/>
              <a:gd name="connsiteX0" fmla="*/ 2593197 w 3285980"/>
              <a:gd name="connsiteY0" fmla="*/ 0 h 2362920"/>
              <a:gd name="connsiteX1" fmla="*/ 3275592 w 3285980"/>
              <a:gd name="connsiteY1" fmla="*/ 345699 h 2362920"/>
              <a:gd name="connsiteX2" fmla="*/ 2916661 w 3285980"/>
              <a:gd name="connsiteY2" fmla="*/ 1293667 h 2362920"/>
              <a:gd name="connsiteX3" fmla="*/ 1766334 w 3285980"/>
              <a:gd name="connsiteY3" fmla="*/ 1736003 h 2362920"/>
              <a:gd name="connsiteX4" fmla="*/ 0 w 3285980"/>
              <a:gd name="connsiteY4" fmla="*/ 2362920 h 2362920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55719"/>
              <a:gd name="connsiteY0" fmla="*/ 0 h 1979679"/>
              <a:gd name="connsiteX1" fmla="*/ 2445331 w 2455719"/>
              <a:gd name="connsiteY1" fmla="*/ 345699 h 1979679"/>
              <a:gd name="connsiteX2" fmla="*/ 2086400 w 2455719"/>
              <a:gd name="connsiteY2" fmla="*/ 1293667 h 1979679"/>
              <a:gd name="connsiteX3" fmla="*/ 936073 w 2455719"/>
              <a:gd name="connsiteY3" fmla="*/ 1736003 h 1979679"/>
              <a:gd name="connsiteX4" fmla="*/ 0 w 2455719"/>
              <a:gd name="connsiteY4" fmla="*/ 1979679 h 1979679"/>
              <a:gd name="connsiteX0" fmla="*/ 1762936 w 2469346"/>
              <a:gd name="connsiteY0" fmla="*/ 0 h 1979679"/>
              <a:gd name="connsiteX1" fmla="*/ 2445331 w 2469346"/>
              <a:gd name="connsiteY1" fmla="*/ 345699 h 1979679"/>
              <a:gd name="connsiteX2" fmla="*/ 2086400 w 2469346"/>
              <a:gd name="connsiteY2" fmla="*/ 1293667 h 1979679"/>
              <a:gd name="connsiteX3" fmla="*/ 0 w 2469346"/>
              <a:gd name="connsiteY3" fmla="*/ 1979679 h 1979679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469995"/>
              <a:gd name="connsiteY0" fmla="*/ 5811 h 1748245"/>
              <a:gd name="connsiteX1" fmla="*/ 2445331 w 2469995"/>
              <a:gd name="connsiteY1" fmla="*/ 114265 h 1748245"/>
              <a:gd name="connsiteX2" fmla="*/ 2086400 w 2469995"/>
              <a:gd name="connsiteY2" fmla="*/ 1062233 h 1748245"/>
              <a:gd name="connsiteX3" fmla="*/ 0 w 2469995"/>
              <a:gd name="connsiteY3" fmla="*/ 1748245 h 1748245"/>
              <a:gd name="connsiteX0" fmla="*/ 1753813 w 2297991"/>
              <a:gd name="connsiteY0" fmla="*/ 0 h 1742434"/>
              <a:gd name="connsiteX1" fmla="*/ 2189866 w 2297991"/>
              <a:gd name="connsiteY1" fmla="*/ 418697 h 1742434"/>
              <a:gd name="connsiteX2" fmla="*/ 2086400 w 2297991"/>
              <a:gd name="connsiteY2" fmla="*/ 1056422 h 1742434"/>
              <a:gd name="connsiteX3" fmla="*/ 0 w 2297991"/>
              <a:gd name="connsiteY3" fmla="*/ 1742434 h 1742434"/>
              <a:gd name="connsiteX0" fmla="*/ 1753813 w 2200867"/>
              <a:gd name="connsiteY0" fmla="*/ 0 h 1742434"/>
              <a:gd name="connsiteX1" fmla="*/ 2189866 w 2200867"/>
              <a:gd name="connsiteY1" fmla="*/ 418697 h 1742434"/>
              <a:gd name="connsiteX2" fmla="*/ 1876554 w 2200867"/>
              <a:gd name="connsiteY2" fmla="*/ 1156795 h 1742434"/>
              <a:gd name="connsiteX3" fmla="*/ 0 w 2200867"/>
              <a:gd name="connsiteY3" fmla="*/ 1742434 h 1742434"/>
              <a:gd name="connsiteX0" fmla="*/ 1753813 w 2192356"/>
              <a:gd name="connsiteY0" fmla="*/ 0 h 1742434"/>
              <a:gd name="connsiteX1" fmla="*/ 2189866 w 2192356"/>
              <a:gd name="connsiteY1" fmla="*/ 418697 h 1742434"/>
              <a:gd name="connsiteX2" fmla="*/ 1876554 w 2192356"/>
              <a:gd name="connsiteY2" fmla="*/ 1156795 h 1742434"/>
              <a:gd name="connsiteX3" fmla="*/ 0 w 2192356"/>
              <a:gd name="connsiteY3" fmla="*/ 1742434 h 174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2356" h="1742434">
                <a:moveTo>
                  <a:pt x="1753813" y="0"/>
                </a:moveTo>
                <a:cubicBezTo>
                  <a:pt x="2170951" y="16927"/>
                  <a:pt x="2169409" y="225898"/>
                  <a:pt x="2189866" y="418697"/>
                </a:cubicBezTo>
                <a:cubicBezTo>
                  <a:pt x="2210323" y="611496"/>
                  <a:pt x="2104676" y="1027420"/>
                  <a:pt x="1876554" y="1156795"/>
                </a:cubicBezTo>
                <a:cubicBezTo>
                  <a:pt x="1648432" y="1286170"/>
                  <a:pt x="434667" y="1599515"/>
                  <a:pt x="0" y="1742434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2" tIns="45715" rIns="91432" bIns="45715" spcCol="0"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7178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Choice of Solenoid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525963"/>
          </a:xfrm>
        </p:spPr>
        <p:txBody>
          <a:bodyPr/>
          <a:lstStyle/>
          <a:p>
            <a:pPr marL="227013" indent="-227013"/>
            <a:r>
              <a:rPr lang="en-US" dirty="0" smtClean="0"/>
              <a:t>Field:  </a:t>
            </a:r>
          </a:p>
          <a:p>
            <a:pPr marL="458788" lvl="1" indent="-233363"/>
            <a:r>
              <a:rPr lang="en-US" dirty="0" smtClean="0"/>
              <a:t>The Q</a:t>
            </a:r>
            <a:r>
              <a:rPr lang="en-US" baseline="30000" dirty="0" smtClean="0"/>
              <a:t>2</a:t>
            </a:r>
            <a:r>
              <a:rPr lang="en-US" dirty="0" smtClean="0"/>
              <a:t> and x resolution </a:t>
            </a:r>
            <a:r>
              <a:rPr lang="en-US" dirty="0"/>
              <a:t>requirements </a:t>
            </a:r>
            <a:r>
              <a:rPr lang="en-US" dirty="0" smtClean="0"/>
              <a:t>(from PVDIS) dictate </a:t>
            </a:r>
            <a:r>
              <a:rPr lang="en-US" dirty="0"/>
              <a:t>the desired energy resolution that was </a:t>
            </a:r>
            <a:r>
              <a:rPr lang="en-US" dirty="0" smtClean="0"/>
              <a:t>found to </a:t>
            </a:r>
            <a:r>
              <a:rPr lang="en-US" dirty="0"/>
              <a:t>be </a:t>
            </a:r>
            <a:r>
              <a:rPr lang="en-US" dirty="0" err="1" smtClean="0">
                <a:latin typeface="Symbol" charset="2"/>
                <a:cs typeface="Symbol" charset="2"/>
              </a:rPr>
              <a:t>s</a:t>
            </a:r>
            <a:r>
              <a:rPr lang="en-US" baseline="-25000" dirty="0" err="1" smtClean="0"/>
              <a:t>E</a:t>
            </a:r>
            <a:r>
              <a:rPr lang="en-US" baseline="-25000" dirty="0" smtClean="0"/>
              <a:t>’</a:t>
            </a:r>
            <a:r>
              <a:rPr lang="en-US" dirty="0" smtClean="0"/>
              <a:t>/E’ </a:t>
            </a:r>
            <a:r>
              <a:rPr lang="en-US" dirty="0"/>
              <a:t>&lt; 3%. </a:t>
            </a:r>
            <a:endParaRPr lang="en-US" dirty="0" smtClean="0"/>
          </a:p>
          <a:p>
            <a:pPr marL="458788" lvl="1" indent="-233363"/>
            <a:r>
              <a:rPr lang="en-US" dirty="0" smtClean="0"/>
              <a:t>Coupling </a:t>
            </a:r>
            <a:r>
              <a:rPr lang="en-US" dirty="0"/>
              <a:t>this with the tracking resolution dictate the </a:t>
            </a:r>
            <a:r>
              <a:rPr lang="en-US" dirty="0" smtClean="0"/>
              <a:t>minimum acceptable field</a:t>
            </a:r>
            <a:r>
              <a:rPr lang="en-US" dirty="0"/>
              <a:t>. </a:t>
            </a:r>
            <a:endParaRPr lang="en-US" dirty="0" smtClean="0"/>
          </a:p>
          <a:p>
            <a:pPr marL="458788" lvl="1" indent="-233363"/>
            <a:r>
              <a:rPr lang="en-US" dirty="0" smtClean="0"/>
              <a:t>Simulations </a:t>
            </a:r>
            <a:r>
              <a:rPr lang="en-US" dirty="0"/>
              <a:t>have shown that a solenoid with 1.5T central </a:t>
            </a:r>
            <a:r>
              <a:rPr lang="en-US" dirty="0" smtClean="0"/>
              <a:t>field </a:t>
            </a:r>
            <a:r>
              <a:rPr lang="en-US" dirty="0"/>
              <a:t>and </a:t>
            </a:r>
            <a:r>
              <a:rPr lang="en-US" dirty="0" smtClean="0"/>
              <a:t>6 planes </a:t>
            </a:r>
            <a:r>
              <a:rPr lang="en-US" dirty="0"/>
              <a:t>of </a:t>
            </a:r>
            <a:r>
              <a:rPr lang="en-US" dirty="0" smtClean="0"/>
              <a:t>500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resolution tracking can meet this </a:t>
            </a:r>
            <a:r>
              <a:rPr lang="en-US" dirty="0" smtClean="0"/>
              <a:t>criteria.</a:t>
            </a:r>
          </a:p>
          <a:p>
            <a:pPr marL="458788" lvl="1" indent="-233363"/>
            <a:r>
              <a:rPr lang="en-US" dirty="0" smtClean="0"/>
              <a:t>Not the only solution, but shown to work.</a:t>
            </a:r>
          </a:p>
          <a:p>
            <a:pPr marL="568325" lvl="2" indent="-109538"/>
            <a:r>
              <a:rPr lang="en-US" dirty="0" smtClean="0"/>
              <a:t>Trade off  </a:t>
            </a:r>
            <a:r>
              <a:rPr lang="en-US" dirty="0" smtClean="0">
                <a:solidFill>
                  <a:srgbClr val="800000"/>
                </a:solidFill>
              </a:rPr>
              <a:t>more field </a:t>
            </a:r>
            <a:r>
              <a:rPr lang="en-US" dirty="0" smtClean="0"/>
              <a:t>⇔ </a:t>
            </a:r>
            <a:r>
              <a:rPr lang="en-US" dirty="0" smtClean="0">
                <a:solidFill>
                  <a:srgbClr val="800000"/>
                </a:solidFill>
              </a:rPr>
              <a:t>less tracking resolution</a:t>
            </a:r>
          </a:p>
          <a:p>
            <a:pPr marL="227013" indent="-227013"/>
            <a:endParaRPr lang="en-US" dirty="0" smtClean="0"/>
          </a:p>
          <a:p>
            <a:pPr marL="227013" indent="-227013"/>
            <a:r>
              <a:rPr lang="en-US" dirty="0" smtClean="0"/>
              <a:t>In </a:t>
            </a:r>
            <a:r>
              <a:rPr lang="en-US" dirty="0"/>
              <a:t>other words, we have been looking at the correct size of solenoids regardless of </a:t>
            </a:r>
            <a:r>
              <a:rPr lang="en-US" dirty="0" smtClean="0"/>
              <a:t>cost.</a:t>
            </a:r>
            <a:endParaRPr lang="en-US" b="1" dirty="0">
              <a:solidFill>
                <a:srgbClr val="800000"/>
              </a:solidFill>
            </a:endParaRPr>
          </a:p>
          <a:p>
            <a:pPr marL="227013" indent="-227013"/>
            <a:r>
              <a:rPr lang="en-US" dirty="0" smtClean="0"/>
              <a:t>Cost of fabricating a new magnet is approx. $8M based on Hall 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2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 Comparison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813958"/>
              </p:ext>
            </p:extLst>
          </p:nvPr>
        </p:nvGraphicFramePr>
        <p:xfrm>
          <a:off x="457200" y="914400"/>
          <a:ext cx="8229599" cy="52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</a:rPr>
                        <a:t>BaBar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CLEO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ZEUS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CDF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Glue-X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Other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Cryostat Inner Radius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150 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150 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86 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150 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Whatever we need</a:t>
                      </a:r>
                      <a:endParaRPr lang="en-US" sz="3200" b="1" dirty="0">
                        <a:solidFill>
                          <a:srgbClr val="00000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Length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345 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350cm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245cm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500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Central Field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1.49T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1.5T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1.8T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1.47T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Yoke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000000"/>
                          </a:solidFill>
                        </a:rPr>
                        <a:t>Aval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?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No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No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Cool Icon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No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4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Variation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in Current density with z?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Current Density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in central 50% is ½ that in end 25%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Current Density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in central 50% is 1/1.04 that in end 25%</a:t>
                      </a:r>
                      <a:endParaRPr lang="en-US" sz="16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FF8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Current density 25% more current at ends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No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Available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Probably Not??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Probably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Probably Not??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Needs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$1M repair and possible  </a:t>
                      </a:r>
                      <a:r>
                        <a:rPr lang="en-US" sz="1200" b="1" baseline="0" dirty="0" err="1" smtClean="0">
                          <a:solidFill>
                            <a:srgbClr val="000000"/>
                          </a:solidFill>
                        </a:rPr>
                        <a:t>Expt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at Fermilab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Perhaps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$8M??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3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Choice of CLEO magnet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466737"/>
              </p:ext>
            </p:extLst>
          </p:nvPr>
        </p:nvGraphicFramePr>
        <p:xfrm>
          <a:off x="457200" y="914400"/>
          <a:ext cx="2351314" cy="481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CLEO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Cryostat Inner Radius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150 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Length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350cm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Central Field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1.5T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Yoke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000000"/>
                          </a:solidFill>
                        </a:rPr>
                        <a:t>Aval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?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Cool Icon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Variation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in Current density with z?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Current Density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in central 50% is 1/1.04 that in end 25%</a:t>
                      </a:r>
                      <a:endParaRPr lang="en-US" sz="16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FF8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Available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Probably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0" y="914400"/>
            <a:ext cx="5638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Wingdings" pitchFamily="2" charset="2"/>
              <a:buChar char="§"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Char char="•"/>
              <a:defRPr sz="1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Char char="–"/>
              <a:defRPr sz="14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/>
              <a:t>Obtaining the Cleo Magnet</a:t>
            </a:r>
          </a:p>
          <a:p>
            <a:r>
              <a:rPr lang="en-US" dirty="0" smtClean="0"/>
              <a:t>Magnet is owned by Cornell and not DOE or NSF</a:t>
            </a:r>
          </a:p>
          <a:p>
            <a:r>
              <a:rPr lang="en-US" dirty="0" smtClean="0"/>
              <a:t>Coil is currently “captured” by CESR</a:t>
            </a:r>
          </a:p>
          <a:p>
            <a:endParaRPr lang="en-US" dirty="0" smtClean="0"/>
          </a:p>
          <a:p>
            <a:r>
              <a:rPr lang="en-US" dirty="0" smtClean="0"/>
              <a:t>We have been in contact with relevant CLEO and Cornell persons about obtaining this coil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400" b="1" dirty="0" smtClean="0"/>
              <a:t>Still needed</a:t>
            </a:r>
          </a:p>
          <a:p>
            <a:r>
              <a:rPr lang="en-US" dirty="0" smtClean="0"/>
              <a:t>Cost estimate for removing and transporting coil</a:t>
            </a:r>
          </a:p>
          <a:p>
            <a:r>
              <a:rPr lang="en-US" dirty="0" smtClean="0"/>
              <a:t>Engineering for </a:t>
            </a:r>
            <a:r>
              <a:rPr lang="en-US" dirty="0" err="1" smtClean="0"/>
              <a:t>Cryo</a:t>
            </a:r>
            <a:r>
              <a:rPr lang="en-US" dirty="0" smtClean="0"/>
              <a:t> and Flux return (this will cost $$)</a:t>
            </a:r>
          </a:p>
        </p:txBody>
      </p:sp>
    </p:spTree>
    <p:extLst>
      <p:ext uri="{BB962C8B-B14F-4D97-AF65-F5344CB8AC3E}">
        <p14:creationId xmlns:p14="http://schemas.microsoft.com/office/powerpoint/2010/main" val="194931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Field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39816" r="17121"/>
          <a:stretch/>
        </p:blipFill>
        <p:spPr>
          <a:xfrm>
            <a:off x="228600" y="914400"/>
            <a:ext cx="7578397" cy="3122352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600" y="4419600"/>
            <a:ext cx="8458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Wingdings" pitchFamily="2" charset="2"/>
              <a:buChar char="§"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Char char="•"/>
              <a:defRPr sz="1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Char char="–"/>
              <a:defRPr sz="14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Poisson 2-d simulation</a:t>
            </a:r>
          </a:p>
          <a:p>
            <a:r>
              <a:rPr lang="en-US" dirty="0" smtClean="0"/>
              <a:t>Could still be optimized to</a:t>
            </a:r>
          </a:p>
          <a:p>
            <a:pPr lvl="1"/>
            <a:r>
              <a:rPr lang="en-US" dirty="0" smtClean="0"/>
              <a:t>Reduce steel</a:t>
            </a:r>
          </a:p>
          <a:p>
            <a:pPr lvl="1"/>
            <a:r>
              <a:rPr lang="en-US" dirty="0" smtClean="0"/>
              <a:t>Balance forces on coil</a:t>
            </a:r>
          </a:p>
          <a:p>
            <a:pPr lvl="1"/>
            <a:r>
              <a:rPr lang="en-US" dirty="0" smtClean="0"/>
              <a:t>Minimize field in PMT areas</a:t>
            </a:r>
          </a:p>
          <a:p>
            <a:pPr lvl="1"/>
            <a:r>
              <a:rPr lang="en-US" dirty="0" smtClean="0"/>
              <a:t>Done in 3D?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137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800600" cy="4525963"/>
          </a:xfrm>
        </p:spPr>
        <p:txBody>
          <a:bodyPr/>
          <a:lstStyle/>
          <a:p>
            <a:r>
              <a:rPr lang="en-US" dirty="0" smtClean="0"/>
              <a:t>CLEO magnet will produce the desired acceptance and resolution for both SIDIS and PVDIS</a:t>
            </a:r>
          </a:p>
          <a:p>
            <a:r>
              <a:rPr lang="en-US" dirty="0" smtClean="0"/>
              <a:t>A new coil would be similar to CLEO and cost approx. $8M</a:t>
            </a:r>
          </a:p>
          <a:p>
            <a:r>
              <a:rPr lang="en-US" dirty="0" smtClean="0"/>
              <a:t>We have been in contact with CLEO/Cornell but need cost estimate</a:t>
            </a:r>
          </a:p>
          <a:p>
            <a:r>
              <a:rPr lang="en-US" dirty="0" smtClean="0"/>
              <a:t>Need to start Engineering on flux return</a:t>
            </a:r>
          </a:p>
          <a:p>
            <a:r>
              <a:rPr lang="en-US" dirty="0" smtClean="0"/>
              <a:t>Reasonable field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Paul E. Reimer, Magnets, SoLID "Brainstorm"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5" name="Group 24"/>
          <p:cNvGrpSpPr>
            <a:grpSpLocks noChangeAspect="1"/>
          </p:cNvGrpSpPr>
          <p:nvPr/>
        </p:nvGrpSpPr>
        <p:grpSpPr>
          <a:xfrm>
            <a:off x="5181600" y="381000"/>
            <a:ext cx="3782258" cy="1697720"/>
            <a:chOff x="76200" y="2188986"/>
            <a:chExt cx="8401032" cy="3770922"/>
          </a:xfrm>
        </p:grpSpPr>
        <p:grpSp>
          <p:nvGrpSpPr>
            <p:cNvPr id="7" name="Group 6"/>
            <p:cNvGrpSpPr/>
            <p:nvPr/>
          </p:nvGrpSpPr>
          <p:grpSpPr>
            <a:xfrm>
              <a:off x="1751543" y="3483534"/>
              <a:ext cx="6192237" cy="1764799"/>
              <a:chOff x="1751543" y="3483534"/>
              <a:chExt cx="6192237" cy="1764799"/>
            </a:xfrm>
          </p:grpSpPr>
          <p:sp>
            <p:nvSpPr>
              <p:cNvPr id="8" name="Isosceles Triangle 7"/>
              <p:cNvSpPr/>
              <p:nvPr/>
            </p:nvSpPr>
            <p:spPr bwMode="auto">
              <a:xfrm rot="15782678">
                <a:off x="4210881" y="1581791"/>
                <a:ext cx="1402483" cy="5930601"/>
              </a:xfrm>
              <a:prstGeom prst="triangle">
                <a:avLst/>
              </a:prstGeom>
              <a:pattFill prst="pct50">
                <a:fgClr>
                  <a:srgbClr val="008000"/>
                </a:fgClr>
                <a:bgClr>
                  <a:prstClr val="white"/>
                </a:bgClr>
              </a:pattFill>
              <a:ln w="952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9" name="Isosceles Triangle 8"/>
              <p:cNvSpPr/>
              <p:nvPr/>
            </p:nvSpPr>
            <p:spPr bwMode="auto">
              <a:xfrm rot="14970249">
                <a:off x="4486447" y="748630"/>
                <a:ext cx="722430" cy="6192237"/>
              </a:xfrm>
              <a:prstGeom prst="triangle">
                <a:avLst/>
              </a:prstGeom>
              <a:pattFill prst="pct50">
                <a:fgClr>
                  <a:srgbClr val="008000"/>
                </a:fgClr>
                <a:bgClr>
                  <a:prstClr val="white"/>
                </a:bgClr>
              </a:pattFill>
              <a:ln w="952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2819401" y="3200399"/>
              <a:ext cx="1841031" cy="546876"/>
            </a:xfrm>
            <a:prstGeom prst="rect">
              <a:avLst/>
            </a:prstGeom>
            <a:noFill/>
          </p:spPr>
          <p:txBody>
            <a:bodyPr wrap="none" lIns="91432" tIns="45715" rIns="91432" bIns="45715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Outer barrel</a:t>
              </a:r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2342795" y="3693314"/>
              <a:ext cx="4690488" cy="1217017"/>
              <a:chOff x="1828800" y="4835958"/>
              <a:chExt cx="5149991" cy="1336242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1828800" y="4835958"/>
                <a:ext cx="5149991" cy="7721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828800" y="6172200"/>
                <a:ext cx="5035550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76200" y="4495800"/>
              <a:ext cx="1557299" cy="546876"/>
            </a:xfrm>
            <a:prstGeom prst="rect">
              <a:avLst/>
            </a:prstGeom>
            <a:noFill/>
          </p:spPr>
          <p:txBody>
            <a:bodyPr wrap="none" lIns="91432" tIns="45715" rIns="91432" bIns="45715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Beam line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1" y="5105400"/>
              <a:ext cx="2666999" cy="854508"/>
            </a:xfrm>
            <a:prstGeom prst="rect">
              <a:avLst/>
            </a:prstGeom>
            <a:noFill/>
          </p:spPr>
          <p:txBody>
            <a:bodyPr wrap="square" lIns="91432" tIns="45715" rIns="91432" bIns="45715" rtlCol="0">
              <a:spAutoFit/>
            </a:bodyPr>
            <a:lstStyle/>
            <a:p>
              <a:pPr algn="ctr"/>
              <a:r>
                <a:rPr lang="en-US" sz="700" dirty="0" smtClean="0">
                  <a:solidFill>
                    <a:srgbClr val="000000"/>
                  </a:solidFill>
                </a:rPr>
                <a:t>SIDIS Target</a:t>
              </a:r>
            </a:p>
            <a:p>
              <a:pPr algn="ctr"/>
              <a:r>
                <a:rPr lang="en-US" sz="600" dirty="0" smtClean="0">
                  <a:solidFill>
                    <a:srgbClr val="000000"/>
                  </a:solidFill>
                </a:rPr>
                <a:t>(must be outside of solenoid or very well shielded)</a:t>
              </a:r>
              <a:endParaRPr lang="en-US" sz="600" dirty="0">
                <a:solidFill>
                  <a:srgbClr val="000000"/>
                </a:solidFill>
              </a:endParaRPr>
            </a:p>
          </p:txBody>
        </p:sp>
        <p:cxnSp>
          <p:nvCxnSpPr>
            <p:cNvPr id="16" name="Straight Connector 15"/>
            <p:cNvCxnSpPr>
              <a:stCxn id="20" idx="0"/>
            </p:cNvCxnSpPr>
            <p:nvPr/>
          </p:nvCxnSpPr>
          <p:spPr>
            <a:xfrm>
              <a:off x="1981293" y="4910332"/>
              <a:ext cx="361501" cy="0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20760000">
              <a:off x="1908947" y="4187964"/>
              <a:ext cx="5985623" cy="0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20580000">
              <a:off x="1864306" y="4019784"/>
              <a:ext cx="6111636" cy="0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20160000">
              <a:off x="1725470" y="3630641"/>
              <a:ext cx="6300656" cy="0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1964754" y="4910333"/>
              <a:ext cx="33078" cy="33078"/>
            </a:xfrm>
            <a:prstGeom prst="ellipse">
              <a:avLst/>
            </a:prstGeom>
            <a:solidFill>
              <a:srgbClr val="C0504D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2" tIns="45715" rIns="91432" bIns="45715" spcCol="0"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381000" y="4953000"/>
              <a:ext cx="114300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7753766" y="2188986"/>
              <a:ext cx="723466" cy="1572312"/>
            </a:xfrm>
            <a:prstGeom prst="rect">
              <a:avLst/>
            </a:prstGeom>
            <a:noFill/>
          </p:spPr>
          <p:txBody>
            <a:bodyPr wrap="none" lIns="91432" tIns="45715" rIns="91432" bIns="45715" rtlCol="0">
              <a:spAutoFit/>
            </a:bodyPr>
            <a:lstStyle/>
            <a:p>
              <a:r>
                <a:rPr lang="en-US" sz="800" b="1" dirty="0" smtClean="0">
                  <a:solidFill>
                    <a:srgbClr val="008000"/>
                  </a:solidFill>
                </a:rPr>
                <a:t>24</a:t>
              </a:r>
              <a:r>
                <a:rPr lang="en-US" sz="800" b="1" baseline="30000" dirty="0" smtClean="0">
                  <a:solidFill>
                    <a:srgbClr val="008000"/>
                  </a:solidFill>
                </a:rPr>
                <a:t>o</a:t>
              </a:r>
            </a:p>
            <a:p>
              <a:endParaRPr lang="en-US" sz="800" b="1" dirty="0">
                <a:solidFill>
                  <a:srgbClr val="008000"/>
                </a:solidFill>
              </a:endParaRPr>
            </a:p>
            <a:p>
              <a:r>
                <a:rPr lang="en-US" sz="800" b="1" dirty="0" smtClean="0">
                  <a:solidFill>
                    <a:srgbClr val="008000"/>
                  </a:solidFill>
                </a:rPr>
                <a:t>17</a:t>
              </a:r>
              <a:r>
                <a:rPr lang="en-US" sz="800" b="1" baseline="30000" dirty="0" smtClean="0">
                  <a:solidFill>
                    <a:srgbClr val="008000"/>
                  </a:solidFill>
                </a:rPr>
                <a:t>o</a:t>
              </a:r>
              <a:endParaRPr lang="en-US" sz="800" b="1" baseline="30000" dirty="0">
                <a:solidFill>
                  <a:srgbClr val="008000"/>
                </a:solidFill>
              </a:endParaRPr>
            </a:p>
            <a:p>
              <a:endParaRPr lang="en-US" sz="800" b="1" dirty="0">
                <a:solidFill>
                  <a:srgbClr val="008000"/>
                </a:solidFill>
              </a:endParaRPr>
            </a:p>
            <a:p>
              <a:r>
                <a:rPr lang="en-US" sz="800" b="1" dirty="0" smtClean="0">
                  <a:solidFill>
                    <a:srgbClr val="008000"/>
                  </a:solidFill>
                </a:rPr>
                <a:t>14</a:t>
              </a:r>
              <a:r>
                <a:rPr lang="en-US" sz="800" b="1" baseline="30000" dirty="0" smtClean="0">
                  <a:solidFill>
                    <a:srgbClr val="008000"/>
                  </a:solidFill>
                </a:rPr>
                <a:t>o</a:t>
              </a:r>
              <a:endParaRPr lang="en-US" sz="800" b="1" baseline="30000" dirty="0">
                <a:solidFill>
                  <a:srgbClr val="00800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572000" y="3657600"/>
              <a:ext cx="762000" cy="381000"/>
            </a:xfrm>
            <a:prstGeom prst="rect">
              <a:avLst/>
            </a:prstGeom>
            <a:pattFill prst="smCheck">
              <a:fgClr>
                <a:srgbClr val="0000FF"/>
              </a:fgClr>
              <a:bgClr>
                <a:srgbClr val="FFFF00"/>
              </a:bgClr>
            </a:patt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 flipV="1">
              <a:off x="4572000" y="3657600"/>
              <a:ext cx="685800" cy="304800"/>
            </a:xfrm>
            <a:prstGeom prst="straightConnector1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round/>
              <a:headEnd type="arrow" w="med" len="sm"/>
              <a:tailEnd type="arrow" w="med" len="sm"/>
            </a:ln>
            <a:effectLst/>
          </p:spPr>
        </p:cxnSp>
      </p:grp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/>
          <a:srcRect t="39816" r="17121"/>
          <a:stretch/>
        </p:blipFill>
        <p:spPr>
          <a:xfrm>
            <a:off x="5105400" y="3048000"/>
            <a:ext cx="3844597" cy="158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528115"/>
      </p:ext>
    </p:extLst>
  </p:cSld>
  <p:clrMapOvr>
    <a:masterClrMapping/>
  </p:clrMapOvr>
</p:sld>
</file>

<file path=ppt/theme/theme1.xml><?xml version="1.0" encoding="utf-8"?>
<a:theme xmlns:a="http://schemas.openxmlformats.org/drawingml/2006/main" name="ArgonneBlue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11">
      <a:dk1>
        <a:srgbClr val="616161"/>
      </a:dk1>
      <a:lt1>
        <a:sysClr val="window" lastClr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4B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ArgonneBlue.potx</Template>
  <TotalTime>252</TotalTime>
  <Words>781</Words>
  <Application>Microsoft Macintosh PowerPoint</Application>
  <PresentationFormat>On-screen Show (4:3)</PresentationFormat>
  <Paragraphs>179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ArgonneBlue</vt:lpstr>
      <vt:lpstr>Magnet Progress</vt:lpstr>
      <vt:lpstr>Solenoid Size restrictions</vt:lpstr>
      <vt:lpstr>Solenoid Size restrictions</vt:lpstr>
      <vt:lpstr>Solenoid Size restrictions</vt:lpstr>
      <vt:lpstr>Choice of Solenoid</vt:lpstr>
      <vt:lpstr>Magnet Comparison</vt:lpstr>
      <vt:lpstr>Choice of CLEO magnet</vt:lpstr>
      <vt:lpstr>Field Map</vt:lpstr>
      <vt:lpstr>Conclusions</vt:lpstr>
    </vt:vector>
  </TitlesOfParts>
  <Company>Sony Electronics,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reimer</dc:creator>
  <cp:lastModifiedBy>Paul E Reimer</cp:lastModifiedBy>
  <cp:revision>21</cp:revision>
  <cp:lastPrinted>2012-01-05T17:40:01Z</cp:lastPrinted>
  <dcterms:created xsi:type="dcterms:W3CDTF">2010-08-04T19:01:14Z</dcterms:created>
  <dcterms:modified xsi:type="dcterms:W3CDTF">2012-01-05T20:37:27Z</dcterms:modified>
</cp:coreProperties>
</file>