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65" r:id="rId5"/>
    <p:sldId id="266" r:id="rId6"/>
    <p:sldId id="267" r:id="rId7"/>
    <p:sldId id="261" r:id="rId8"/>
    <p:sldId id="259" r:id="rId9"/>
    <p:sldId id="263" r:id="rId10"/>
    <p:sldId id="264" r:id="rId11"/>
    <p:sldId id="268" r:id="rId12"/>
    <p:sldId id="258" r:id="rId13"/>
    <p:sldId id="26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9" d="100"/>
          <a:sy n="89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4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6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98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22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919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6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8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50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5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58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279C1-2F24-3A4E-87D2-154DEFD9FFC0}" type="datetimeFigureOut">
              <a:rPr lang="en-US" smtClean="0"/>
              <a:t>9/13/12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10FB4-E0AE-4148-AB8B-C76AB0E53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408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rgbClr val="00009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008000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660066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Reviewer’s Comments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the dry run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809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Polarimetry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it belong?  YES  (Major PVDIS systematic)</a:t>
            </a:r>
          </a:p>
          <a:p>
            <a:r>
              <a:rPr lang="en-US" dirty="0" smtClean="0"/>
              <a:t>Eugene endorsed our errors.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701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GEM’s, Tracking, and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Reviewers list and our list are similar.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687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Timing </a:t>
            </a:r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detector has different timing properties.</a:t>
            </a:r>
          </a:p>
          <a:p>
            <a:r>
              <a:rPr lang="en-US" dirty="0" smtClean="0"/>
              <a:t>How are these time constants handled in the DAQ with its own time constants </a:t>
            </a:r>
            <a:r>
              <a:rPr lang="en-US" smtClean="0"/>
              <a:t>(Filters??).</a:t>
            </a:r>
            <a:endParaRPr lang="en-US" dirty="0" smtClean="0"/>
          </a:p>
          <a:p>
            <a:r>
              <a:rPr lang="en-US" dirty="0" smtClean="0"/>
              <a:t>Can timing be used to reduce backgrounds? (Exploiting the pulsed beams structure?)</a:t>
            </a:r>
          </a:p>
          <a:p>
            <a:r>
              <a:rPr lang="en-US" dirty="0" smtClean="0"/>
              <a:t>What gate widths do we use to estimate </a:t>
            </a:r>
            <a:r>
              <a:rPr lang="en-US" dirty="0"/>
              <a:t>a</a:t>
            </a:r>
            <a:r>
              <a:rPr lang="en-US" dirty="0" smtClean="0"/>
              <a:t>ccidentals? </a:t>
            </a:r>
          </a:p>
        </p:txBody>
      </p:sp>
    </p:spTree>
    <p:extLst>
      <p:ext uri="{BB962C8B-B14F-4D97-AF65-F5344CB8AC3E}">
        <p14:creationId xmlns:p14="http://schemas.microsoft.com/office/powerpoint/2010/main" val="2249488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Pavel’s</a:t>
            </a:r>
            <a:r>
              <a:rPr lang="en-US" dirty="0" smtClean="0"/>
              <a:t> Suggestions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PVDIS need cooling?</a:t>
            </a:r>
          </a:p>
          <a:p>
            <a:r>
              <a:rPr lang="en-US" dirty="0" smtClean="0"/>
              <a:t>Activation?</a:t>
            </a:r>
          </a:p>
          <a:p>
            <a:r>
              <a:rPr lang="en-US" dirty="0" smtClean="0"/>
              <a:t>Radiation Monitors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94145" y="1954842"/>
            <a:ext cx="2172289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Had many ideas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that I hadn’t</a:t>
            </a:r>
          </a:p>
          <a:p>
            <a:pPr algn="ctr"/>
            <a:r>
              <a:rPr lang="en-US" sz="2400" dirty="0" smtClean="0">
                <a:solidFill>
                  <a:srgbClr val="FF0000"/>
                </a:solidFill>
              </a:rPr>
              <a:t>thought of.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247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Little Discussion of Systematic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Calibrations</a:t>
            </a:r>
          </a:p>
          <a:p>
            <a:r>
              <a:rPr lang="en-US" dirty="0" smtClean="0"/>
              <a:t>Rate dependence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4992" y="3866878"/>
            <a:ext cx="458032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Where </a:t>
            </a:r>
            <a:r>
              <a:rPr lang="en-US" sz="2800" smtClean="0">
                <a:solidFill>
                  <a:srgbClr val="FF0000"/>
                </a:solidFill>
              </a:rPr>
              <a:t>do these </a:t>
            </a:r>
            <a:r>
              <a:rPr lang="en-US" sz="2800" dirty="0" smtClean="0">
                <a:solidFill>
                  <a:srgbClr val="FF0000"/>
                </a:solidFill>
              </a:rPr>
              <a:t>topic belong?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Separate presentation?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3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Responses from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 smtClean="0"/>
              <a:t>Kees</a:t>
            </a:r>
            <a:endParaRPr lang="en-US" dirty="0" smtClean="0"/>
          </a:p>
          <a:p>
            <a:r>
              <a:rPr lang="en-US" dirty="0" smtClean="0"/>
              <a:t>Steve Wood</a:t>
            </a:r>
          </a:p>
          <a:p>
            <a:r>
              <a:rPr lang="en-US" dirty="0" smtClean="0"/>
              <a:t>Eugene</a:t>
            </a:r>
          </a:p>
          <a:p>
            <a:r>
              <a:rPr lang="en-US" dirty="0" err="1" smtClean="0"/>
              <a:t>Cardman</a:t>
            </a:r>
            <a:endParaRPr lang="en-US" dirty="0" smtClean="0"/>
          </a:p>
          <a:p>
            <a:r>
              <a:rPr lang="en-US" dirty="0" smtClean="0"/>
              <a:t>Mack</a:t>
            </a:r>
          </a:p>
          <a:p>
            <a:r>
              <a:rPr lang="en-US" dirty="0" err="1" smtClean="0"/>
              <a:t>Kistenev</a:t>
            </a:r>
            <a:endParaRPr lang="en-US" dirty="0" smtClean="0"/>
          </a:p>
          <a:p>
            <a:r>
              <a:rPr lang="en-US" dirty="0" err="1" smtClean="0"/>
              <a:t>Pavel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852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err="1"/>
          </a:p>
          <a:p>
            <a:r>
              <a:rPr lang="en-US" dirty="0" smtClean="0"/>
              <a:t>Budget Comments</a:t>
            </a:r>
          </a:p>
          <a:p>
            <a:pPr lvl="1"/>
            <a:r>
              <a:rPr lang="en-US" dirty="0" smtClean="0"/>
              <a:t>Need project manager</a:t>
            </a:r>
          </a:p>
          <a:p>
            <a:pPr lvl="1"/>
            <a:r>
              <a:rPr lang="en-US" dirty="0" smtClean="0"/>
              <a:t>Include labor and contingency</a:t>
            </a:r>
          </a:p>
          <a:p>
            <a:r>
              <a:rPr lang="en-US" dirty="0" smtClean="0"/>
              <a:t>Consistency</a:t>
            </a:r>
          </a:p>
          <a:p>
            <a:pPr lvl="1"/>
            <a:r>
              <a:rPr lang="en-US" dirty="0" smtClean="0"/>
              <a:t>Everyone use the same apparatus (We are headed that way</a:t>
            </a:r>
            <a:r>
              <a:rPr lang="en-US" smtClean="0"/>
              <a:t>)  Cartoons </a:t>
            </a:r>
            <a:r>
              <a:rPr lang="en-US" dirty="0" smtClean="0"/>
              <a:t>didn’t go over well.</a:t>
            </a:r>
          </a:p>
          <a:p>
            <a:r>
              <a:rPr lang="en-US" dirty="0" smtClean="0"/>
              <a:t>Timing of talks: Need rehearsal for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74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figure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456" y="1815111"/>
            <a:ext cx="7945254" cy="4810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5069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Helpful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273483" cy="54376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307683" y="428068"/>
            <a:ext cx="2012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Where’s their</a:t>
            </a:r>
          </a:p>
          <a:p>
            <a:r>
              <a:rPr lang="en-US" dirty="0" smtClean="0"/>
              <a:t>Sense of humor???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688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Proceed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(</a:t>
            </a:r>
            <a:r>
              <a:rPr lang="en-US" dirty="0" err="1" smtClean="0"/>
              <a:t>ppt</a:t>
            </a:r>
            <a:r>
              <a:rPr lang="en-US" dirty="0" smtClean="0"/>
              <a:t>?) file of all official pictures that may appear in more than one talk.</a:t>
            </a:r>
          </a:p>
          <a:p>
            <a:r>
              <a:rPr lang="en-US" dirty="0" smtClean="0"/>
              <a:t>File gets frozen before rehearsal.</a:t>
            </a:r>
          </a:p>
          <a:p>
            <a:r>
              <a:rPr lang="en-US" dirty="0" smtClean="0"/>
              <a:t>All talks use the same pictures.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0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Even with  coil, it is expensive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There are serious engineering issues.</a:t>
            </a:r>
            <a:endParaRPr lang="en-US" dirty="0" smtClean="0"/>
          </a:p>
          <a:p>
            <a:r>
              <a:rPr lang="en-US" dirty="0" smtClean="0"/>
              <a:t>Therefore, </a:t>
            </a:r>
            <a:r>
              <a:rPr lang="en-US" dirty="0" smtClean="0"/>
              <a:t>detailed design and cost </a:t>
            </a:r>
            <a:r>
              <a:rPr lang="en-US" dirty="0" smtClean="0"/>
              <a:t>estimate must be a high priority.</a:t>
            </a:r>
            <a:endParaRPr lang="en-US" dirty="0" smtClean="0"/>
          </a:p>
          <a:p>
            <a:r>
              <a:rPr lang="en-US" dirty="0" smtClean="0"/>
              <a:t>See magnet talks.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049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Cerenkov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interesting ideas for optimizing PMT’s</a:t>
            </a:r>
          </a:p>
          <a:p>
            <a:r>
              <a:rPr lang="en-US" dirty="0" smtClean="0"/>
              <a:t>Need background rates to compare with dark current.</a:t>
            </a:r>
          </a:p>
          <a:p>
            <a:r>
              <a:rPr lang="en-US" dirty="0" smtClean="0"/>
              <a:t>Need prototyping</a:t>
            </a:r>
          </a:p>
          <a:p>
            <a:r>
              <a:rPr lang="en-US" dirty="0" smtClean="0"/>
              <a:t>Super-</a:t>
            </a:r>
            <a:r>
              <a:rPr lang="en-US" dirty="0" err="1" smtClean="0"/>
              <a:t>Bialkali</a:t>
            </a:r>
            <a:r>
              <a:rPr lang="en-US" dirty="0" smtClean="0"/>
              <a:t> cathode, UV Glass??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33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Shashlyk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Pre-Rad options?</a:t>
            </a:r>
          </a:p>
          <a:p>
            <a:r>
              <a:rPr lang="en-US" dirty="0" smtClean="0"/>
              <a:t>Improve </a:t>
            </a:r>
            <a:r>
              <a:rPr lang="en-US" dirty="0"/>
              <a:t>p</a:t>
            </a:r>
            <a:r>
              <a:rPr lang="en-US" dirty="0" smtClean="0"/>
              <a:t>ion rejection?</a:t>
            </a:r>
          </a:p>
          <a:p>
            <a:r>
              <a:rPr lang="en-US" dirty="0" smtClean="0"/>
              <a:t>Readout options?</a:t>
            </a:r>
          </a:p>
          <a:p>
            <a:r>
              <a:rPr lang="en-US" dirty="0" smtClean="0"/>
              <a:t>Concern about clear fibers.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98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301</Words>
  <Application>Microsoft Macintosh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Reviewer’s Comments</vt:lpstr>
      <vt:lpstr>Responses from</vt:lpstr>
      <vt:lpstr>General</vt:lpstr>
      <vt:lpstr>Helpful figure</vt:lpstr>
      <vt:lpstr>Not Helpful</vt:lpstr>
      <vt:lpstr>How to Proceed</vt:lpstr>
      <vt:lpstr>Magnet</vt:lpstr>
      <vt:lpstr>Cerenkov</vt:lpstr>
      <vt:lpstr>Shashlyk</vt:lpstr>
      <vt:lpstr>Polarimetry</vt:lpstr>
      <vt:lpstr>GEM’s, Tracking, and Simulations</vt:lpstr>
      <vt:lpstr>Hardware Timing Issues</vt:lpstr>
      <vt:lpstr>Pavel’s Suggestions</vt:lpstr>
      <vt:lpstr>Little Discussion of Systematic Errors</vt:lpstr>
    </vt:vector>
  </TitlesOfParts>
  <Company>Syracuse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Souder</dc:creator>
  <cp:lastModifiedBy>Paul Souder</cp:lastModifiedBy>
  <cp:revision>18</cp:revision>
  <dcterms:created xsi:type="dcterms:W3CDTF">2012-09-12T23:41:11Z</dcterms:created>
  <dcterms:modified xsi:type="dcterms:W3CDTF">2012-09-13T14:07:54Z</dcterms:modified>
</cp:coreProperties>
</file>