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2" r:id="rId4"/>
    <p:sldId id="259" r:id="rId5"/>
    <p:sldId id="258" r:id="rId6"/>
    <p:sldId id="257" r:id="rId7"/>
    <p:sldId id="268" r:id="rId8"/>
    <p:sldId id="264" r:id="rId9"/>
    <p:sldId id="265" r:id="rId10"/>
    <p:sldId id="267" r:id="rId11"/>
    <p:sldId id="26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F52D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32" y="-104"/>
      </p:cViewPr>
      <p:guideLst>
        <p:guide orient="horz" pos="2352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3/22/13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51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3/22/13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9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2013/03/22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E. Reimer, SoLID Calorimeter Support 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Paul E. Reimer, SoLID Calorimeter Support Structure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SoLID Calorimeter </a:t>
            </a:r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S</a:t>
            </a:r>
            <a:r>
              <a:rPr lang="en-US" dirty="0" smtClean="0"/>
              <a:t>tructure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6400800" cy="1752600"/>
          </a:xfrm>
        </p:spPr>
        <p:txBody>
          <a:bodyPr/>
          <a:lstStyle/>
          <a:p>
            <a:r>
              <a:rPr lang="en-US" dirty="0" smtClean="0"/>
              <a:t>Paul E. Reimer and Vic </a:t>
            </a:r>
            <a:r>
              <a:rPr lang="en-US" dirty="0" err="1" smtClean="0"/>
              <a:t>Gaurino</a:t>
            </a:r>
            <a:endParaRPr lang="en-US" dirty="0" smtClean="0"/>
          </a:p>
          <a:p>
            <a:r>
              <a:rPr lang="en-US" dirty="0" smtClean="0"/>
              <a:t>22 March 2013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05000" y="6096000"/>
            <a:ext cx="441959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This work is supported in part by the U.S. Department of Energy, Office of Nuclear Physics, under Contract No. DE-AC02-06CH11357.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11" t="3692" r="5308" b="7096"/>
          <a:stretch/>
        </p:blipFill>
        <p:spPr>
          <a:xfrm>
            <a:off x="1108271" y="461728"/>
            <a:ext cx="8035729" cy="5934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1" y="152400"/>
            <a:ext cx="5070289" cy="838200"/>
          </a:xfrm>
        </p:spPr>
        <p:txBody>
          <a:bodyPr/>
          <a:lstStyle/>
          <a:p>
            <a:r>
              <a:rPr lang="en-US" dirty="0" smtClean="0"/>
              <a:t>Barrel Mounting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4525963"/>
          </a:xfrm>
        </p:spPr>
        <p:txBody>
          <a:bodyPr/>
          <a:lstStyle/>
          <a:p>
            <a:r>
              <a:rPr lang="en-US" dirty="0" smtClean="0"/>
              <a:t>Similar design, but cut at different radii</a:t>
            </a:r>
          </a:p>
          <a:p>
            <a:endParaRPr lang="en-US" dirty="0"/>
          </a:p>
          <a:p>
            <a:r>
              <a:rPr lang="en-US" dirty="0" smtClean="0"/>
              <a:t>Open question:  </a:t>
            </a:r>
            <a:r>
              <a:rPr lang="en-US" b="1" dirty="0" smtClean="0">
                <a:solidFill>
                  <a:srgbClr val="008000"/>
                </a:solidFill>
              </a:rPr>
              <a:t>What will support the rails in the barrel?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10" name="Block Arc 9"/>
          <p:cNvSpPr>
            <a:spLocks noChangeAspect="1"/>
          </p:cNvSpPr>
          <p:nvPr/>
        </p:nvSpPr>
        <p:spPr bwMode="auto">
          <a:xfrm>
            <a:off x="-6723971" y="-2514600"/>
            <a:ext cx="15863137" cy="15863137"/>
          </a:xfrm>
          <a:prstGeom prst="blockArc">
            <a:avLst>
              <a:gd name="adj1" fmla="val 19801316"/>
              <a:gd name="adj2" fmla="val 21511232"/>
              <a:gd name="adj3" fmla="val 16525"/>
            </a:avLst>
          </a:prstGeom>
          <a:solidFill>
            <a:srgbClr val="FF0000">
              <a:alpha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Block Arc 13"/>
          <p:cNvSpPr>
            <a:spLocks noChangeAspect="1"/>
          </p:cNvSpPr>
          <p:nvPr/>
        </p:nvSpPr>
        <p:spPr bwMode="auto">
          <a:xfrm>
            <a:off x="-1447800" y="2286000"/>
            <a:ext cx="6096000" cy="6096000"/>
          </a:xfrm>
          <a:prstGeom prst="blockArc">
            <a:avLst>
              <a:gd name="adj1" fmla="val 19801316"/>
              <a:gd name="adj2" fmla="val 21456415"/>
              <a:gd name="adj3" fmla="val 11480"/>
            </a:avLst>
          </a:prstGeom>
          <a:solidFill>
            <a:srgbClr val="00FF00">
              <a:alpha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0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990601"/>
          </a:xfrm>
        </p:spPr>
        <p:txBody>
          <a:bodyPr/>
          <a:lstStyle/>
          <a:p>
            <a:r>
              <a:rPr lang="en-US" dirty="0" smtClean="0"/>
              <a:t>Vic:  “I </a:t>
            </a:r>
            <a:r>
              <a:rPr lang="en-US" dirty="0"/>
              <a:t>think this is a pretty high end estimate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Next step is to take drawings to shop and get better estimates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Barrel will add another $80k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19118"/>
              </p:ext>
            </p:extLst>
          </p:nvPr>
        </p:nvGraphicFramePr>
        <p:xfrm>
          <a:off x="1371600" y="0"/>
          <a:ext cx="6429859" cy="4879340"/>
        </p:xfrm>
        <a:graphic>
          <a:graphicData uri="http://schemas.openxmlformats.org/drawingml/2006/table">
            <a:tbl>
              <a:tblPr/>
              <a:tblGrid>
                <a:gridCol w="930759"/>
                <a:gridCol w="1272034"/>
                <a:gridCol w="951184"/>
                <a:gridCol w="351222"/>
                <a:gridCol w="1067048"/>
                <a:gridCol w="409812"/>
                <a:gridCol w="14478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Each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Upstream Endplate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setup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shop time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Downstream Endplate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setup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shop time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$3,500.00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Inner end piece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Outer end piece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Rail Bearing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Rails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Wedge total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$11,100.00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$133,200.00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F52D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2743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0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4525963"/>
          </a:xfrm>
        </p:spPr>
        <p:txBody>
          <a:bodyPr/>
          <a:lstStyle/>
          <a:p>
            <a:r>
              <a:rPr lang="en-US" dirty="0" smtClean="0"/>
              <a:t>We have  support structure</a:t>
            </a:r>
          </a:p>
          <a:p>
            <a:pPr lvl="1"/>
            <a:r>
              <a:rPr lang="en-US" dirty="0" smtClean="0"/>
              <a:t>Still can be optimized</a:t>
            </a:r>
          </a:p>
          <a:p>
            <a:pPr lvl="1"/>
            <a:r>
              <a:rPr lang="en-US" dirty="0" smtClean="0"/>
              <a:t>Cost:</a:t>
            </a:r>
          </a:p>
          <a:p>
            <a:pPr lvl="2"/>
            <a:r>
              <a:rPr lang="en-US" dirty="0" smtClean="0"/>
              <a:t>thickness of materials</a:t>
            </a:r>
            <a:endParaRPr lang="en-US" dirty="0"/>
          </a:p>
          <a:p>
            <a:pPr lvl="2"/>
            <a:r>
              <a:rPr lang="en-US" dirty="0" smtClean="0"/>
              <a:t>Shop estimates</a:t>
            </a:r>
          </a:p>
          <a:p>
            <a:pPr lvl="1"/>
            <a:r>
              <a:rPr lang="en-US" dirty="0" smtClean="0"/>
              <a:t>Trade off on upstream </a:t>
            </a:r>
            <a:r>
              <a:rPr lang="en-US" dirty="0" err="1" smtClean="0"/>
              <a:t>vs</a:t>
            </a:r>
            <a:r>
              <a:rPr lang="en-US" dirty="0" smtClean="0"/>
              <a:t> downstream endplate thickness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6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86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1"/>
            <a:ext cx="4095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2013/03/22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EM Calorimeter Overview</a:t>
            </a:r>
            <a:endParaRPr lang="en-US" dirty="0"/>
          </a:p>
        </p:txBody>
      </p:sp>
      <p:grpSp>
        <p:nvGrpSpPr>
          <p:cNvPr id="7" name="Group 22"/>
          <p:cNvGrpSpPr/>
          <p:nvPr/>
        </p:nvGrpSpPr>
        <p:grpSpPr>
          <a:xfrm>
            <a:off x="621505" y="1250259"/>
            <a:ext cx="7544777" cy="1390162"/>
            <a:chOff x="-978748" y="1676547"/>
            <a:chExt cx="10730348" cy="1977119"/>
          </a:xfrm>
        </p:grpSpPr>
        <p:sp>
          <p:nvSpPr>
            <p:cNvPr id="17" name="Down Arrow 16"/>
            <p:cNvSpPr/>
            <p:nvPr/>
          </p:nvSpPr>
          <p:spPr>
            <a:xfrm rot="18745305">
              <a:off x="8999076" y="1851379"/>
              <a:ext cx="381659" cy="112338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12561" y="1676547"/>
              <a:ext cx="2438400" cy="3939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006BA"/>
                  </a:solidFill>
                </a:rPr>
                <a:t>PVDIS forward angle</a:t>
              </a:r>
              <a:endParaRPr lang="en-US" sz="1200" dirty="0">
                <a:solidFill>
                  <a:srgbClr val="2006BA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2166104">
              <a:off x="3997968" y="2340841"/>
              <a:ext cx="381659" cy="10360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76600" y="1916668"/>
              <a:ext cx="2438400" cy="3939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006BA"/>
                  </a:solidFill>
                </a:rPr>
                <a:t>SIDIS forward angle</a:t>
              </a:r>
              <a:endParaRPr lang="en-US" sz="1200" dirty="0">
                <a:solidFill>
                  <a:srgbClr val="2006BA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978748" y="2182707"/>
              <a:ext cx="2438400" cy="43772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2006BA"/>
                  </a:solidFill>
                </a:rPr>
                <a:t>SIDIS large angle</a:t>
              </a:r>
              <a:endParaRPr lang="en-US" sz="1400" dirty="0">
                <a:solidFill>
                  <a:srgbClr val="2006BA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20069750">
              <a:off x="263045" y="2754462"/>
              <a:ext cx="381659" cy="8992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914346"/>
              </p:ext>
            </p:extLst>
          </p:nvPr>
        </p:nvGraphicFramePr>
        <p:xfrm>
          <a:off x="304800" y="4495800"/>
          <a:ext cx="8534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524000"/>
                <a:gridCol w="1295400"/>
                <a:gridCol w="12954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SoLID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EM Calorimeters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Polar Angle (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degree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(GeV / c)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Max </a:t>
                      </a:r>
                      <a:r>
                        <a:rPr lang="el-GR" dirty="0" smtClean="0">
                          <a:solidFill>
                            <a:srgbClr val="000000"/>
                          </a:solidFill>
                        </a:rPr>
                        <a:t>π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/ 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Cerenkov Coverage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Area (m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PVDIS Forward-Angle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22 - 35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2.3 – 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 200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&lt;3-4 GeV/c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~17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SIDIS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Forward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-Angle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8-15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1 -7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&lt;4.7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~11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SIDIS Large-Angle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17-24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3 - 6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~20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000" y="228600"/>
            <a:ext cx="32766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Slide borrowed from Jin Huang’s presentation at an earlier SoLID collaboration meeting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" y="0"/>
            <a:ext cx="9129532" cy="6868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228600"/>
            <a:ext cx="3276600" cy="923330"/>
          </a:xfrm>
          <a:prstGeom prst="rect">
            <a:avLst/>
          </a:prstGeom>
          <a:solidFill>
            <a:srgbClr val="FFFF00">
              <a:alpha val="72000"/>
            </a:srgb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Slide borrowed from Jin Huang’s presentation at an earlier SoLID collaboration meeting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92998" y="4343400"/>
            <a:ext cx="1870002" cy="1874382"/>
            <a:chOff x="6892998" y="4343400"/>
            <a:chExt cx="1870002" cy="1874382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7010400" y="4343400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6200000">
              <a:off x="7886700" y="5219700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4400000">
              <a:off x="7769298" y="4778730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2600000">
              <a:off x="7445022" y="4465182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4876800" y="4450218"/>
            <a:ext cx="1870002" cy="1874382"/>
            <a:chOff x="6892998" y="4343400"/>
            <a:chExt cx="1870002" cy="1874382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7010400" y="4343400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6200000">
              <a:off x="7886700" y="5219700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4400000">
              <a:off x="7769298" y="4778730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2600000">
              <a:off x="7445022" y="4465182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2701998" y="4380033"/>
            <a:ext cx="1870002" cy="1874382"/>
            <a:chOff x="6892998" y="4343400"/>
            <a:chExt cx="1870002" cy="1874382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7010400" y="4343400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6200000">
              <a:off x="7886700" y="5219700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4400000">
              <a:off x="7769298" y="4778730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2600000">
              <a:off x="7445022" y="4465182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&quot;No&quot; Symbol 23"/>
          <p:cNvSpPr/>
          <p:nvPr/>
        </p:nvSpPr>
        <p:spPr bwMode="auto">
          <a:xfrm>
            <a:off x="228600" y="4724400"/>
            <a:ext cx="2209800" cy="1828800"/>
          </a:xfrm>
          <a:prstGeom prst="noSmoking">
            <a:avLst/>
          </a:prstGeom>
          <a:solidFill>
            <a:srgbClr val="FF0000">
              <a:alpha val="37000"/>
            </a:srgbClr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9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Module Shape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6985"/>
            <a:ext cx="9144000" cy="2403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900" y="18036"/>
            <a:ext cx="6134100" cy="421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Switched to Hexagonal modules</a:t>
            </a:r>
          </a:p>
          <a:p>
            <a:r>
              <a:rPr lang="en-US" dirty="0" smtClean="0"/>
              <a:t>Better for </a:t>
            </a:r>
            <a:r>
              <a:rPr lang="en-US" dirty="0"/>
              <a:t>r</a:t>
            </a:r>
            <a:r>
              <a:rPr lang="en-US" dirty="0" smtClean="0"/>
              <a:t>adially oriented support structure</a:t>
            </a:r>
          </a:p>
          <a:p>
            <a:r>
              <a:rPr lang="en-US" dirty="0" smtClean="0"/>
              <a:t>Kept Front surface area the same</a:t>
            </a:r>
          </a:p>
          <a:p>
            <a:pPr lvl="1"/>
            <a:r>
              <a:rPr lang="en-US" dirty="0" smtClean="0"/>
              <a:t>Almost—allowances for</a:t>
            </a:r>
          </a:p>
          <a:p>
            <a:pPr lvl="1"/>
            <a:r>
              <a:rPr lang="en-US" dirty="0" smtClean="0"/>
              <a:t>Support sag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anufacturing tolerance</a:t>
            </a:r>
          </a:p>
          <a:p>
            <a:pPr lvl="1"/>
            <a:r>
              <a:rPr lang="en-US" dirty="0" smtClean="0"/>
              <a:t>Light tight wrapping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11" t="3692" r="5308" b="7096"/>
          <a:stretch/>
        </p:blipFill>
        <p:spPr>
          <a:xfrm>
            <a:off x="1108271" y="461728"/>
            <a:ext cx="8035729" cy="5934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1" y="152400"/>
            <a:ext cx="5070289" cy="838200"/>
          </a:xfrm>
        </p:spPr>
        <p:txBody>
          <a:bodyPr/>
          <a:lstStyle/>
          <a:p>
            <a:r>
              <a:rPr lang="en-US" dirty="0" smtClean="0"/>
              <a:t>Layout of endplate 2:30 sector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4525963"/>
          </a:xfrm>
        </p:spPr>
        <p:txBody>
          <a:bodyPr/>
          <a:lstStyle/>
          <a:p>
            <a:r>
              <a:rPr lang="en-US" dirty="0" smtClean="0"/>
              <a:t>Mount “wedges” on rails at outer </a:t>
            </a:r>
            <a:r>
              <a:rPr lang="en-US" dirty="0" err="1" smtClean="0"/>
              <a:t>raidus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Configuration change</a:t>
            </a:r>
          </a:p>
          <a:p>
            <a:r>
              <a:rPr lang="en-US" dirty="0" smtClean="0"/>
              <a:t>Not moving modules forward-barrel</a:t>
            </a:r>
          </a:p>
          <a:p>
            <a:pPr lvl="1"/>
            <a:r>
              <a:rPr lang="en-US" dirty="0" smtClean="0"/>
              <a:t>Just slide on rails</a:t>
            </a:r>
          </a:p>
          <a:p>
            <a:r>
              <a:rPr lang="en-US" dirty="0" smtClean="0"/>
              <a:t>Moving modules forward-barrel</a:t>
            </a:r>
          </a:p>
          <a:p>
            <a:pPr lvl="1"/>
            <a:r>
              <a:rPr lang="en-US" dirty="0" smtClean="0"/>
              <a:t>Remove from </a:t>
            </a:r>
            <a:r>
              <a:rPr lang="en-US" dirty="0" err="1" smtClean="0"/>
              <a:t>endcap</a:t>
            </a:r>
            <a:endParaRPr lang="en-US" dirty="0" smtClean="0"/>
          </a:p>
          <a:p>
            <a:pPr lvl="1"/>
            <a:r>
              <a:rPr lang="en-US" dirty="0" smtClean="0"/>
              <a:t>restack calorimeter modules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533400"/>
            <a:ext cx="1223412" cy="36933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Rail Mount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109004" y="914400"/>
            <a:ext cx="305309" cy="1014937"/>
          </a:xfrm>
          <a:custGeom>
            <a:avLst/>
            <a:gdLst>
              <a:gd name="connsiteX0" fmla="*/ 316745 w 366141"/>
              <a:gd name="connsiteY0" fmla="*/ 0 h 1001501"/>
              <a:gd name="connsiteX1" fmla="*/ 316745 w 366141"/>
              <a:gd name="connsiteY1" fmla="*/ 85477 h 1001501"/>
              <a:gd name="connsiteX2" fmla="*/ 365594 w 366141"/>
              <a:gd name="connsiteY2" fmla="*/ 366329 h 1001501"/>
              <a:gd name="connsiteX3" fmla="*/ 280108 w 366141"/>
              <a:gd name="connsiteY3" fmla="*/ 830347 h 1001501"/>
              <a:gd name="connsiteX4" fmla="*/ 23648 w 366141"/>
              <a:gd name="connsiteY4" fmla="*/ 976879 h 1001501"/>
              <a:gd name="connsiteX5" fmla="*/ 11436 w 366141"/>
              <a:gd name="connsiteY5" fmla="*/ 1001301 h 1001501"/>
              <a:gd name="connsiteX0" fmla="*/ 316745 w 367890"/>
              <a:gd name="connsiteY0" fmla="*/ 0 h 1001501"/>
              <a:gd name="connsiteX1" fmla="*/ 341170 w 367890"/>
              <a:gd name="connsiteY1" fmla="*/ 341907 h 1001501"/>
              <a:gd name="connsiteX2" fmla="*/ 365594 w 367890"/>
              <a:gd name="connsiteY2" fmla="*/ 366329 h 1001501"/>
              <a:gd name="connsiteX3" fmla="*/ 280108 w 367890"/>
              <a:gd name="connsiteY3" fmla="*/ 830347 h 1001501"/>
              <a:gd name="connsiteX4" fmla="*/ 23648 w 367890"/>
              <a:gd name="connsiteY4" fmla="*/ 976879 h 1001501"/>
              <a:gd name="connsiteX5" fmla="*/ 11436 w 367890"/>
              <a:gd name="connsiteY5" fmla="*/ 1001301 h 1001501"/>
              <a:gd name="connsiteX0" fmla="*/ 316745 w 341267"/>
              <a:gd name="connsiteY0" fmla="*/ 0 h 1001501"/>
              <a:gd name="connsiteX1" fmla="*/ 341170 w 341267"/>
              <a:gd name="connsiteY1" fmla="*/ 341907 h 1001501"/>
              <a:gd name="connsiteX2" fmla="*/ 304532 w 341267"/>
              <a:gd name="connsiteY2" fmla="*/ 610549 h 1001501"/>
              <a:gd name="connsiteX3" fmla="*/ 280108 w 341267"/>
              <a:gd name="connsiteY3" fmla="*/ 830347 h 1001501"/>
              <a:gd name="connsiteX4" fmla="*/ 23648 w 341267"/>
              <a:gd name="connsiteY4" fmla="*/ 976879 h 1001501"/>
              <a:gd name="connsiteX5" fmla="*/ 11436 w 341267"/>
              <a:gd name="connsiteY5" fmla="*/ 1001301 h 1001501"/>
              <a:gd name="connsiteX0" fmla="*/ 316745 w 341894"/>
              <a:gd name="connsiteY0" fmla="*/ 0 h 1001501"/>
              <a:gd name="connsiteX1" fmla="*/ 341170 w 341894"/>
              <a:gd name="connsiteY1" fmla="*/ 341907 h 1001501"/>
              <a:gd name="connsiteX2" fmla="*/ 280108 w 341894"/>
              <a:gd name="connsiteY2" fmla="*/ 830347 h 1001501"/>
              <a:gd name="connsiteX3" fmla="*/ 23648 w 341894"/>
              <a:gd name="connsiteY3" fmla="*/ 976879 h 1001501"/>
              <a:gd name="connsiteX4" fmla="*/ 11436 w 341894"/>
              <a:gd name="connsiteY4" fmla="*/ 1001301 h 1001501"/>
              <a:gd name="connsiteX0" fmla="*/ 316745 w 316745"/>
              <a:gd name="connsiteY0" fmla="*/ 0 h 1001501"/>
              <a:gd name="connsiteX1" fmla="*/ 304533 w 316745"/>
              <a:gd name="connsiteY1" fmla="*/ 341907 h 1001501"/>
              <a:gd name="connsiteX2" fmla="*/ 280108 w 316745"/>
              <a:gd name="connsiteY2" fmla="*/ 830347 h 1001501"/>
              <a:gd name="connsiteX3" fmla="*/ 23648 w 316745"/>
              <a:gd name="connsiteY3" fmla="*/ 976879 h 1001501"/>
              <a:gd name="connsiteX4" fmla="*/ 11436 w 316745"/>
              <a:gd name="connsiteY4" fmla="*/ 1001301 h 1001501"/>
              <a:gd name="connsiteX0" fmla="*/ 316745 w 317744"/>
              <a:gd name="connsiteY0" fmla="*/ 0 h 1001501"/>
              <a:gd name="connsiteX1" fmla="*/ 304533 w 317744"/>
              <a:gd name="connsiteY1" fmla="*/ 341907 h 1001501"/>
              <a:gd name="connsiteX2" fmla="*/ 280108 w 317744"/>
              <a:gd name="connsiteY2" fmla="*/ 830347 h 1001501"/>
              <a:gd name="connsiteX3" fmla="*/ 23648 w 317744"/>
              <a:gd name="connsiteY3" fmla="*/ 976879 h 1001501"/>
              <a:gd name="connsiteX4" fmla="*/ 11436 w 317744"/>
              <a:gd name="connsiteY4" fmla="*/ 1001301 h 1001501"/>
              <a:gd name="connsiteX0" fmla="*/ 312434 w 312434"/>
              <a:gd name="connsiteY0" fmla="*/ 0 h 1001337"/>
              <a:gd name="connsiteX1" fmla="*/ 300222 w 312434"/>
              <a:gd name="connsiteY1" fmla="*/ 341907 h 1001337"/>
              <a:gd name="connsiteX2" fmla="*/ 214735 w 312434"/>
              <a:gd name="connsiteY2" fmla="*/ 842558 h 1001337"/>
              <a:gd name="connsiteX3" fmla="*/ 19337 w 312434"/>
              <a:gd name="connsiteY3" fmla="*/ 976879 h 1001337"/>
              <a:gd name="connsiteX4" fmla="*/ 7125 w 312434"/>
              <a:gd name="connsiteY4" fmla="*/ 1001301 h 1001337"/>
              <a:gd name="connsiteX0" fmla="*/ 305309 w 305309"/>
              <a:gd name="connsiteY0" fmla="*/ 0 h 1001301"/>
              <a:gd name="connsiteX1" fmla="*/ 293097 w 305309"/>
              <a:gd name="connsiteY1" fmla="*/ 341907 h 1001301"/>
              <a:gd name="connsiteX2" fmla="*/ 207610 w 305309"/>
              <a:gd name="connsiteY2" fmla="*/ 842558 h 1001301"/>
              <a:gd name="connsiteX3" fmla="*/ 0 w 305309"/>
              <a:gd name="connsiteY3" fmla="*/ 1001301 h 100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309" h="1001301">
                <a:moveTo>
                  <a:pt x="305309" y="0"/>
                </a:moveTo>
                <a:cubicBezTo>
                  <a:pt x="301238" y="12211"/>
                  <a:pt x="309380" y="201481"/>
                  <a:pt x="293097" y="341907"/>
                </a:cubicBezTo>
                <a:cubicBezTo>
                  <a:pt x="276814" y="482333"/>
                  <a:pt x="256459" y="732659"/>
                  <a:pt x="207610" y="842558"/>
                </a:cubicBezTo>
                <a:cubicBezTo>
                  <a:pt x="158761" y="952457"/>
                  <a:pt x="43252" y="968230"/>
                  <a:pt x="0" y="1001301"/>
                </a:cubicBez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431931" y="916420"/>
            <a:ext cx="610416" cy="3935327"/>
          </a:xfrm>
          <a:custGeom>
            <a:avLst/>
            <a:gdLst>
              <a:gd name="connsiteX0" fmla="*/ 316745 w 366141"/>
              <a:gd name="connsiteY0" fmla="*/ 0 h 1001501"/>
              <a:gd name="connsiteX1" fmla="*/ 316745 w 366141"/>
              <a:gd name="connsiteY1" fmla="*/ 85477 h 1001501"/>
              <a:gd name="connsiteX2" fmla="*/ 365594 w 366141"/>
              <a:gd name="connsiteY2" fmla="*/ 366329 h 1001501"/>
              <a:gd name="connsiteX3" fmla="*/ 280108 w 366141"/>
              <a:gd name="connsiteY3" fmla="*/ 830347 h 1001501"/>
              <a:gd name="connsiteX4" fmla="*/ 23648 w 366141"/>
              <a:gd name="connsiteY4" fmla="*/ 976879 h 1001501"/>
              <a:gd name="connsiteX5" fmla="*/ 11436 w 366141"/>
              <a:gd name="connsiteY5" fmla="*/ 1001301 h 1001501"/>
              <a:gd name="connsiteX0" fmla="*/ 316745 w 367890"/>
              <a:gd name="connsiteY0" fmla="*/ 0 h 1001501"/>
              <a:gd name="connsiteX1" fmla="*/ 341170 w 367890"/>
              <a:gd name="connsiteY1" fmla="*/ 341907 h 1001501"/>
              <a:gd name="connsiteX2" fmla="*/ 365594 w 367890"/>
              <a:gd name="connsiteY2" fmla="*/ 366329 h 1001501"/>
              <a:gd name="connsiteX3" fmla="*/ 280108 w 367890"/>
              <a:gd name="connsiteY3" fmla="*/ 830347 h 1001501"/>
              <a:gd name="connsiteX4" fmla="*/ 23648 w 367890"/>
              <a:gd name="connsiteY4" fmla="*/ 976879 h 1001501"/>
              <a:gd name="connsiteX5" fmla="*/ 11436 w 367890"/>
              <a:gd name="connsiteY5" fmla="*/ 1001301 h 1001501"/>
              <a:gd name="connsiteX0" fmla="*/ 316745 w 341267"/>
              <a:gd name="connsiteY0" fmla="*/ 0 h 1001501"/>
              <a:gd name="connsiteX1" fmla="*/ 341170 w 341267"/>
              <a:gd name="connsiteY1" fmla="*/ 341907 h 1001501"/>
              <a:gd name="connsiteX2" fmla="*/ 304532 w 341267"/>
              <a:gd name="connsiteY2" fmla="*/ 610549 h 1001501"/>
              <a:gd name="connsiteX3" fmla="*/ 280108 w 341267"/>
              <a:gd name="connsiteY3" fmla="*/ 830347 h 1001501"/>
              <a:gd name="connsiteX4" fmla="*/ 23648 w 341267"/>
              <a:gd name="connsiteY4" fmla="*/ 976879 h 1001501"/>
              <a:gd name="connsiteX5" fmla="*/ 11436 w 341267"/>
              <a:gd name="connsiteY5" fmla="*/ 1001301 h 1001501"/>
              <a:gd name="connsiteX0" fmla="*/ 316745 w 341894"/>
              <a:gd name="connsiteY0" fmla="*/ 0 h 1001501"/>
              <a:gd name="connsiteX1" fmla="*/ 341170 w 341894"/>
              <a:gd name="connsiteY1" fmla="*/ 341907 h 1001501"/>
              <a:gd name="connsiteX2" fmla="*/ 280108 w 341894"/>
              <a:gd name="connsiteY2" fmla="*/ 830347 h 1001501"/>
              <a:gd name="connsiteX3" fmla="*/ 23648 w 341894"/>
              <a:gd name="connsiteY3" fmla="*/ 976879 h 1001501"/>
              <a:gd name="connsiteX4" fmla="*/ 11436 w 341894"/>
              <a:gd name="connsiteY4" fmla="*/ 1001301 h 1001501"/>
              <a:gd name="connsiteX0" fmla="*/ 316745 w 316745"/>
              <a:gd name="connsiteY0" fmla="*/ 0 h 1001501"/>
              <a:gd name="connsiteX1" fmla="*/ 304533 w 316745"/>
              <a:gd name="connsiteY1" fmla="*/ 341907 h 1001501"/>
              <a:gd name="connsiteX2" fmla="*/ 280108 w 316745"/>
              <a:gd name="connsiteY2" fmla="*/ 830347 h 1001501"/>
              <a:gd name="connsiteX3" fmla="*/ 23648 w 316745"/>
              <a:gd name="connsiteY3" fmla="*/ 976879 h 1001501"/>
              <a:gd name="connsiteX4" fmla="*/ 11436 w 316745"/>
              <a:gd name="connsiteY4" fmla="*/ 1001301 h 1001501"/>
              <a:gd name="connsiteX0" fmla="*/ 316745 w 317744"/>
              <a:gd name="connsiteY0" fmla="*/ 0 h 1001501"/>
              <a:gd name="connsiteX1" fmla="*/ 304533 w 317744"/>
              <a:gd name="connsiteY1" fmla="*/ 341907 h 1001501"/>
              <a:gd name="connsiteX2" fmla="*/ 280108 w 317744"/>
              <a:gd name="connsiteY2" fmla="*/ 830347 h 1001501"/>
              <a:gd name="connsiteX3" fmla="*/ 23648 w 317744"/>
              <a:gd name="connsiteY3" fmla="*/ 976879 h 1001501"/>
              <a:gd name="connsiteX4" fmla="*/ 11436 w 317744"/>
              <a:gd name="connsiteY4" fmla="*/ 1001301 h 1001501"/>
              <a:gd name="connsiteX0" fmla="*/ 312434 w 312434"/>
              <a:gd name="connsiteY0" fmla="*/ 0 h 1001337"/>
              <a:gd name="connsiteX1" fmla="*/ 300222 w 312434"/>
              <a:gd name="connsiteY1" fmla="*/ 341907 h 1001337"/>
              <a:gd name="connsiteX2" fmla="*/ 214735 w 312434"/>
              <a:gd name="connsiteY2" fmla="*/ 842558 h 1001337"/>
              <a:gd name="connsiteX3" fmla="*/ 19337 w 312434"/>
              <a:gd name="connsiteY3" fmla="*/ 976879 h 1001337"/>
              <a:gd name="connsiteX4" fmla="*/ 7125 w 312434"/>
              <a:gd name="connsiteY4" fmla="*/ 1001301 h 1001337"/>
              <a:gd name="connsiteX0" fmla="*/ 305309 w 305309"/>
              <a:gd name="connsiteY0" fmla="*/ 0 h 1001301"/>
              <a:gd name="connsiteX1" fmla="*/ 293097 w 305309"/>
              <a:gd name="connsiteY1" fmla="*/ 341907 h 1001301"/>
              <a:gd name="connsiteX2" fmla="*/ 207610 w 305309"/>
              <a:gd name="connsiteY2" fmla="*/ 842558 h 1001301"/>
              <a:gd name="connsiteX3" fmla="*/ 0 w 305309"/>
              <a:gd name="connsiteY3" fmla="*/ 1001301 h 1001301"/>
              <a:gd name="connsiteX0" fmla="*/ 147105 w 294480"/>
              <a:gd name="connsiteY0" fmla="*/ 0 h 1161709"/>
              <a:gd name="connsiteX1" fmla="*/ 293097 w 294480"/>
              <a:gd name="connsiteY1" fmla="*/ 502315 h 1161709"/>
              <a:gd name="connsiteX2" fmla="*/ 207610 w 294480"/>
              <a:gd name="connsiteY2" fmla="*/ 1002966 h 1161709"/>
              <a:gd name="connsiteX3" fmla="*/ 0 w 294480"/>
              <a:gd name="connsiteY3" fmla="*/ 1161709 h 1161709"/>
              <a:gd name="connsiteX0" fmla="*/ 88 w 146897"/>
              <a:gd name="connsiteY0" fmla="*/ 0 h 1276841"/>
              <a:gd name="connsiteX1" fmla="*/ 146080 w 146897"/>
              <a:gd name="connsiteY1" fmla="*/ 502315 h 1276841"/>
              <a:gd name="connsiteX2" fmla="*/ 60593 w 146897"/>
              <a:gd name="connsiteY2" fmla="*/ 1002966 h 1276841"/>
              <a:gd name="connsiteX3" fmla="*/ 90495 w 146897"/>
              <a:gd name="connsiteY3" fmla="*/ 1276841 h 1276841"/>
              <a:gd name="connsiteX0" fmla="*/ 95 w 156154"/>
              <a:gd name="connsiteY0" fmla="*/ 0 h 1276841"/>
              <a:gd name="connsiteX1" fmla="*/ 146087 w 156154"/>
              <a:gd name="connsiteY1" fmla="*/ 502315 h 1276841"/>
              <a:gd name="connsiteX2" fmla="*/ 137631 w 156154"/>
              <a:gd name="connsiteY2" fmla="*/ 998702 h 1276841"/>
              <a:gd name="connsiteX3" fmla="*/ 90502 w 156154"/>
              <a:gd name="connsiteY3" fmla="*/ 1276841 h 1276841"/>
              <a:gd name="connsiteX0" fmla="*/ 126 w 138908"/>
              <a:gd name="connsiteY0" fmla="*/ 0 h 1276841"/>
              <a:gd name="connsiteX1" fmla="*/ 114022 w 138908"/>
              <a:gd name="connsiteY1" fmla="*/ 505158 h 1276841"/>
              <a:gd name="connsiteX2" fmla="*/ 137662 w 138908"/>
              <a:gd name="connsiteY2" fmla="*/ 998702 h 1276841"/>
              <a:gd name="connsiteX3" fmla="*/ 90533 w 138908"/>
              <a:gd name="connsiteY3" fmla="*/ 1276841 h 1276841"/>
              <a:gd name="connsiteX0" fmla="*/ 73 w 226383"/>
              <a:gd name="connsiteY0" fmla="*/ 0 h 1272891"/>
              <a:gd name="connsiteX1" fmla="*/ 198704 w 226383"/>
              <a:gd name="connsiteY1" fmla="*/ 501208 h 1272891"/>
              <a:gd name="connsiteX2" fmla="*/ 222344 w 226383"/>
              <a:gd name="connsiteY2" fmla="*/ 994752 h 1272891"/>
              <a:gd name="connsiteX3" fmla="*/ 175215 w 226383"/>
              <a:gd name="connsiteY3" fmla="*/ 1272891 h 1272891"/>
              <a:gd name="connsiteX0" fmla="*/ 96 w 222912"/>
              <a:gd name="connsiteY0" fmla="*/ 0 h 1272891"/>
              <a:gd name="connsiteX1" fmla="*/ 158590 w 222912"/>
              <a:gd name="connsiteY1" fmla="*/ 501208 h 1272891"/>
              <a:gd name="connsiteX2" fmla="*/ 222367 w 222912"/>
              <a:gd name="connsiteY2" fmla="*/ 994752 h 1272891"/>
              <a:gd name="connsiteX3" fmla="*/ 175238 w 222912"/>
              <a:gd name="connsiteY3" fmla="*/ 1272891 h 127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12" h="1272891">
                <a:moveTo>
                  <a:pt x="96" y="0"/>
                </a:moveTo>
                <a:cubicBezTo>
                  <a:pt x="-3975" y="12211"/>
                  <a:pt x="121545" y="335416"/>
                  <a:pt x="158590" y="501208"/>
                </a:cubicBezTo>
                <a:cubicBezTo>
                  <a:pt x="195635" y="667000"/>
                  <a:pt x="219592" y="866138"/>
                  <a:pt x="222367" y="994752"/>
                </a:cubicBezTo>
                <a:cubicBezTo>
                  <a:pt x="225142" y="1123366"/>
                  <a:pt x="218490" y="1239820"/>
                  <a:pt x="175238" y="1272891"/>
                </a:cubicBez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223" r="10387"/>
          <a:stretch/>
        </p:blipFill>
        <p:spPr>
          <a:xfrm>
            <a:off x="5879612" y="457200"/>
            <a:ext cx="3292756" cy="6019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203"/>
          <a:stretch/>
        </p:blipFill>
        <p:spPr>
          <a:xfrm>
            <a:off x="0" y="457200"/>
            <a:ext cx="5947416" cy="60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1630362"/>
          </a:xfrm>
        </p:spPr>
        <p:txBody>
          <a:bodyPr/>
          <a:lstStyle/>
          <a:p>
            <a:r>
              <a:rPr lang="en-US" dirty="0" smtClean="0"/>
              <a:t>Assembly of 3 Wedges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0" y="5410200"/>
            <a:ext cx="1295400" cy="347399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786830">
            <a:off x="-43847" y="5150023"/>
            <a:ext cx="73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Beam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126179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Rail Slides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25699" y="590442"/>
            <a:ext cx="3065301" cy="661045"/>
          </a:xfrm>
          <a:custGeom>
            <a:avLst/>
            <a:gdLst>
              <a:gd name="connsiteX0" fmla="*/ 3101938 w 3101938"/>
              <a:gd name="connsiteY0" fmla="*/ 696026 h 696026"/>
              <a:gd name="connsiteX1" fmla="*/ 2552382 w 3101938"/>
              <a:gd name="connsiteY1" fmla="*/ 402963 h 696026"/>
              <a:gd name="connsiteX2" fmla="*/ 1905127 w 3101938"/>
              <a:gd name="connsiteY2" fmla="*/ 244220 h 696026"/>
              <a:gd name="connsiteX3" fmla="*/ 207610 w 3101938"/>
              <a:gd name="connsiteY3" fmla="*/ 0 h 696026"/>
              <a:gd name="connsiteX4" fmla="*/ 207610 w 3101938"/>
              <a:gd name="connsiteY4" fmla="*/ 0 h 696026"/>
              <a:gd name="connsiteX5" fmla="*/ 0 w 3101938"/>
              <a:gd name="connsiteY5" fmla="*/ 122110 h 696026"/>
              <a:gd name="connsiteX6" fmla="*/ 0 w 3101938"/>
              <a:gd name="connsiteY6" fmla="*/ 122110 h 696026"/>
              <a:gd name="connsiteX0" fmla="*/ 3101938 w 3101938"/>
              <a:gd name="connsiteY0" fmla="*/ 696026 h 696026"/>
              <a:gd name="connsiteX1" fmla="*/ 2552382 w 3101938"/>
              <a:gd name="connsiteY1" fmla="*/ 402963 h 696026"/>
              <a:gd name="connsiteX2" fmla="*/ 1502120 w 3101938"/>
              <a:gd name="connsiteY2" fmla="*/ 134321 h 696026"/>
              <a:gd name="connsiteX3" fmla="*/ 1905127 w 3101938"/>
              <a:gd name="connsiteY3" fmla="*/ 244220 h 696026"/>
              <a:gd name="connsiteX4" fmla="*/ 207610 w 3101938"/>
              <a:gd name="connsiteY4" fmla="*/ 0 h 696026"/>
              <a:gd name="connsiteX5" fmla="*/ 207610 w 3101938"/>
              <a:gd name="connsiteY5" fmla="*/ 0 h 696026"/>
              <a:gd name="connsiteX6" fmla="*/ 0 w 3101938"/>
              <a:gd name="connsiteY6" fmla="*/ 122110 h 696026"/>
              <a:gd name="connsiteX7" fmla="*/ 0 w 3101938"/>
              <a:gd name="connsiteY7" fmla="*/ 122110 h 696026"/>
              <a:gd name="connsiteX0" fmla="*/ 3101938 w 3101938"/>
              <a:gd name="connsiteY0" fmla="*/ 706763 h 706763"/>
              <a:gd name="connsiteX1" fmla="*/ 2552382 w 3101938"/>
              <a:gd name="connsiteY1" fmla="*/ 413700 h 706763"/>
              <a:gd name="connsiteX2" fmla="*/ 1502120 w 3101938"/>
              <a:gd name="connsiteY2" fmla="*/ 145058 h 706763"/>
              <a:gd name="connsiteX3" fmla="*/ 1905127 w 3101938"/>
              <a:gd name="connsiteY3" fmla="*/ 254957 h 706763"/>
              <a:gd name="connsiteX4" fmla="*/ 207610 w 3101938"/>
              <a:gd name="connsiteY4" fmla="*/ 10737 h 706763"/>
              <a:gd name="connsiteX5" fmla="*/ 708317 w 3101938"/>
              <a:gd name="connsiteY5" fmla="*/ 47370 h 706763"/>
              <a:gd name="connsiteX6" fmla="*/ 0 w 3101938"/>
              <a:gd name="connsiteY6" fmla="*/ 132847 h 706763"/>
              <a:gd name="connsiteX7" fmla="*/ 0 w 3101938"/>
              <a:gd name="connsiteY7" fmla="*/ 132847 h 706763"/>
              <a:gd name="connsiteX0" fmla="*/ 3101938 w 3101938"/>
              <a:gd name="connsiteY0" fmla="*/ 662762 h 662762"/>
              <a:gd name="connsiteX1" fmla="*/ 2552382 w 3101938"/>
              <a:gd name="connsiteY1" fmla="*/ 369699 h 662762"/>
              <a:gd name="connsiteX2" fmla="*/ 1502120 w 3101938"/>
              <a:gd name="connsiteY2" fmla="*/ 101057 h 662762"/>
              <a:gd name="connsiteX3" fmla="*/ 1905127 w 3101938"/>
              <a:gd name="connsiteY3" fmla="*/ 210956 h 662762"/>
              <a:gd name="connsiteX4" fmla="*/ 708317 w 3101938"/>
              <a:gd name="connsiteY4" fmla="*/ 3369 h 662762"/>
              <a:gd name="connsiteX5" fmla="*/ 0 w 3101938"/>
              <a:gd name="connsiteY5" fmla="*/ 88846 h 662762"/>
              <a:gd name="connsiteX6" fmla="*/ 0 w 3101938"/>
              <a:gd name="connsiteY6" fmla="*/ 88846 h 662762"/>
              <a:gd name="connsiteX0" fmla="*/ 3121688 w 3121688"/>
              <a:gd name="connsiteY0" fmla="*/ 662330 h 662330"/>
              <a:gd name="connsiteX1" fmla="*/ 2572132 w 3121688"/>
              <a:gd name="connsiteY1" fmla="*/ 369267 h 662330"/>
              <a:gd name="connsiteX2" fmla="*/ 1521870 w 3121688"/>
              <a:gd name="connsiteY2" fmla="*/ 100625 h 662330"/>
              <a:gd name="connsiteX3" fmla="*/ 1924877 w 3121688"/>
              <a:gd name="connsiteY3" fmla="*/ 210524 h 662330"/>
              <a:gd name="connsiteX4" fmla="*/ 728067 w 3121688"/>
              <a:gd name="connsiteY4" fmla="*/ 2937 h 662330"/>
              <a:gd name="connsiteX5" fmla="*/ 19750 w 3121688"/>
              <a:gd name="connsiteY5" fmla="*/ 88414 h 662330"/>
              <a:gd name="connsiteX6" fmla="*/ 215148 w 3121688"/>
              <a:gd name="connsiteY6" fmla="*/ 88414 h 662330"/>
              <a:gd name="connsiteX0" fmla="*/ 3101938 w 3101938"/>
              <a:gd name="connsiteY0" fmla="*/ 662330 h 662330"/>
              <a:gd name="connsiteX1" fmla="*/ 2552382 w 3101938"/>
              <a:gd name="connsiteY1" fmla="*/ 369267 h 662330"/>
              <a:gd name="connsiteX2" fmla="*/ 1502120 w 3101938"/>
              <a:gd name="connsiteY2" fmla="*/ 100625 h 662330"/>
              <a:gd name="connsiteX3" fmla="*/ 1905127 w 3101938"/>
              <a:gd name="connsiteY3" fmla="*/ 210524 h 662330"/>
              <a:gd name="connsiteX4" fmla="*/ 708317 w 3101938"/>
              <a:gd name="connsiteY4" fmla="*/ 2937 h 662330"/>
              <a:gd name="connsiteX5" fmla="*/ 0 w 3101938"/>
              <a:gd name="connsiteY5" fmla="*/ 88414 h 662330"/>
              <a:gd name="connsiteX0" fmla="*/ 2796629 w 2796629"/>
              <a:gd name="connsiteY0" fmla="*/ 664448 h 664448"/>
              <a:gd name="connsiteX1" fmla="*/ 2247073 w 2796629"/>
              <a:gd name="connsiteY1" fmla="*/ 371385 h 664448"/>
              <a:gd name="connsiteX2" fmla="*/ 1196811 w 2796629"/>
              <a:gd name="connsiteY2" fmla="*/ 102743 h 664448"/>
              <a:gd name="connsiteX3" fmla="*/ 1599818 w 2796629"/>
              <a:gd name="connsiteY3" fmla="*/ 212642 h 664448"/>
              <a:gd name="connsiteX4" fmla="*/ 403008 w 2796629"/>
              <a:gd name="connsiteY4" fmla="*/ 5055 h 664448"/>
              <a:gd name="connsiteX5" fmla="*/ 0 w 2796629"/>
              <a:gd name="connsiteY5" fmla="*/ 66110 h 664448"/>
              <a:gd name="connsiteX0" fmla="*/ 3065301 w 3065301"/>
              <a:gd name="connsiteY0" fmla="*/ 664448 h 664448"/>
              <a:gd name="connsiteX1" fmla="*/ 2515745 w 3065301"/>
              <a:gd name="connsiteY1" fmla="*/ 371385 h 664448"/>
              <a:gd name="connsiteX2" fmla="*/ 1465483 w 3065301"/>
              <a:gd name="connsiteY2" fmla="*/ 102743 h 664448"/>
              <a:gd name="connsiteX3" fmla="*/ 1868490 w 3065301"/>
              <a:gd name="connsiteY3" fmla="*/ 212642 h 664448"/>
              <a:gd name="connsiteX4" fmla="*/ 671680 w 3065301"/>
              <a:gd name="connsiteY4" fmla="*/ 5055 h 664448"/>
              <a:gd name="connsiteX5" fmla="*/ 0 w 3065301"/>
              <a:gd name="connsiteY5" fmla="*/ 66110 h 664448"/>
              <a:gd name="connsiteX0" fmla="*/ 3065301 w 3065301"/>
              <a:gd name="connsiteY0" fmla="*/ 664448 h 664448"/>
              <a:gd name="connsiteX1" fmla="*/ 2515745 w 3065301"/>
              <a:gd name="connsiteY1" fmla="*/ 371385 h 664448"/>
              <a:gd name="connsiteX2" fmla="*/ 1868490 w 3065301"/>
              <a:gd name="connsiteY2" fmla="*/ 212642 h 664448"/>
              <a:gd name="connsiteX3" fmla="*/ 671680 w 3065301"/>
              <a:gd name="connsiteY3" fmla="*/ 5055 h 664448"/>
              <a:gd name="connsiteX4" fmla="*/ 0 w 3065301"/>
              <a:gd name="connsiteY4" fmla="*/ 66110 h 664448"/>
              <a:gd name="connsiteX0" fmla="*/ 3065301 w 3065301"/>
              <a:gd name="connsiteY0" fmla="*/ 661045 h 661045"/>
              <a:gd name="connsiteX1" fmla="*/ 2515745 w 3065301"/>
              <a:gd name="connsiteY1" fmla="*/ 367982 h 661045"/>
              <a:gd name="connsiteX2" fmla="*/ 1685305 w 3065301"/>
              <a:gd name="connsiteY2" fmla="*/ 135973 h 661045"/>
              <a:gd name="connsiteX3" fmla="*/ 671680 w 3065301"/>
              <a:gd name="connsiteY3" fmla="*/ 1652 h 661045"/>
              <a:gd name="connsiteX4" fmla="*/ 0 w 3065301"/>
              <a:gd name="connsiteY4" fmla="*/ 62707 h 66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01" h="661045">
                <a:moveTo>
                  <a:pt x="3065301" y="661045"/>
                </a:moveTo>
                <a:cubicBezTo>
                  <a:pt x="2890257" y="552164"/>
                  <a:pt x="2745744" y="455494"/>
                  <a:pt x="2515745" y="367982"/>
                </a:cubicBezTo>
                <a:cubicBezTo>
                  <a:pt x="2285746" y="280470"/>
                  <a:pt x="1992649" y="197028"/>
                  <a:pt x="1685305" y="135973"/>
                </a:cubicBezTo>
                <a:cubicBezTo>
                  <a:pt x="1553005" y="119692"/>
                  <a:pt x="952564" y="13863"/>
                  <a:pt x="671680" y="1652"/>
                </a:cubicBezTo>
                <a:cubicBezTo>
                  <a:pt x="390796" y="-10559"/>
                  <a:pt x="85487" y="48461"/>
                  <a:pt x="0" y="62707"/>
                </a:cubicBezTo>
              </a:path>
            </a:pathLst>
          </a:custGeom>
          <a:ln w="28575" cmpd="sng">
            <a:solidFill>
              <a:srgbClr val="FFFF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390836" y="1107879"/>
            <a:ext cx="818228" cy="210532"/>
          </a:xfrm>
          <a:custGeom>
            <a:avLst/>
            <a:gdLst>
              <a:gd name="connsiteX0" fmla="*/ 3101938 w 3101938"/>
              <a:gd name="connsiteY0" fmla="*/ 696026 h 696026"/>
              <a:gd name="connsiteX1" fmla="*/ 2552382 w 3101938"/>
              <a:gd name="connsiteY1" fmla="*/ 402963 h 696026"/>
              <a:gd name="connsiteX2" fmla="*/ 1905127 w 3101938"/>
              <a:gd name="connsiteY2" fmla="*/ 244220 h 696026"/>
              <a:gd name="connsiteX3" fmla="*/ 207610 w 3101938"/>
              <a:gd name="connsiteY3" fmla="*/ 0 h 696026"/>
              <a:gd name="connsiteX4" fmla="*/ 207610 w 3101938"/>
              <a:gd name="connsiteY4" fmla="*/ 0 h 696026"/>
              <a:gd name="connsiteX5" fmla="*/ 0 w 3101938"/>
              <a:gd name="connsiteY5" fmla="*/ 122110 h 696026"/>
              <a:gd name="connsiteX6" fmla="*/ 0 w 3101938"/>
              <a:gd name="connsiteY6" fmla="*/ 122110 h 696026"/>
              <a:gd name="connsiteX0" fmla="*/ 3101938 w 3101938"/>
              <a:gd name="connsiteY0" fmla="*/ 696026 h 696026"/>
              <a:gd name="connsiteX1" fmla="*/ 2552382 w 3101938"/>
              <a:gd name="connsiteY1" fmla="*/ 402963 h 696026"/>
              <a:gd name="connsiteX2" fmla="*/ 1502120 w 3101938"/>
              <a:gd name="connsiteY2" fmla="*/ 134321 h 696026"/>
              <a:gd name="connsiteX3" fmla="*/ 1905127 w 3101938"/>
              <a:gd name="connsiteY3" fmla="*/ 244220 h 696026"/>
              <a:gd name="connsiteX4" fmla="*/ 207610 w 3101938"/>
              <a:gd name="connsiteY4" fmla="*/ 0 h 696026"/>
              <a:gd name="connsiteX5" fmla="*/ 207610 w 3101938"/>
              <a:gd name="connsiteY5" fmla="*/ 0 h 696026"/>
              <a:gd name="connsiteX6" fmla="*/ 0 w 3101938"/>
              <a:gd name="connsiteY6" fmla="*/ 122110 h 696026"/>
              <a:gd name="connsiteX7" fmla="*/ 0 w 3101938"/>
              <a:gd name="connsiteY7" fmla="*/ 122110 h 696026"/>
              <a:gd name="connsiteX0" fmla="*/ 3101938 w 3101938"/>
              <a:gd name="connsiteY0" fmla="*/ 706763 h 706763"/>
              <a:gd name="connsiteX1" fmla="*/ 2552382 w 3101938"/>
              <a:gd name="connsiteY1" fmla="*/ 413700 h 706763"/>
              <a:gd name="connsiteX2" fmla="*/ 1502120 w 3101938"/>
              <a:gd name="connsiteY2" fmla="*/ 145058 h 706763"/>
              <a:gd name="connsiteX3" fmla="*/ 1905127 w 3101938"/>
              <a:gd name="connsiteY3" fmla="*/ 254957 h 706763"/>
              <a:gd name="connsiteX4" fmla="*/ 207610 w 3101938"/>
              <a:gd name="connsiteY4" fmla="*/ 10737 h 706763"/>
              <a:gd name="connsiteX5" fmla="*/ 708317 w 3101938"/>
              <a:gd name="connsiteY5" fmla="*/ 47370 h 706763"/>
              <a:gd name="connsiteX6" fmla="*/ 0 w 3101938"/>
              <a:gd name="connsiteY6" fmla="*/ 132847 h 706763"/>
              <a:gd name="connsiteX7" fmla="*/ 0 w 3101938"/>
              <a:gd name="connsiteY7" fmla="*/ 132847 h 706763"/>
              <a:gd name="connsiteX0" fmla="*/ 3101938 w 3101938"/>
              <a:gd name="connsiteY0" fmla="*/ 662762 h 662762"/>
              <a:gd name="connsiteX1" fmla="*/ 2552382 w 3101938"/>
              <a:gd name="connsiteY1" fmla="*/ 369699 h 662762"/>
              <a:gd name="connsiteX2" fmla="*/ 1502120 w 3101938"/>
              <a:gd name="connsiteY2" fmla="*/ 101057 h 662762"/>
              <a:gd name="connsiteX3" fmla="*/ 1905127 w 3101938"/>
              <a:gd name="connsiteY3" fmla="*/ 210956 h 662762"/>
              <a:gd name="connsiteX4" fmla="*/ 708317 w 3101938"/>
              <a:gd name="connsiteY4" fmla="*/ 3369 h 662762"/>
              <a:gd name="connsiteX5" fmla="*/ 0 w 3101938"/>
              <a:gd name="connsiteY5" fmla="*/ 88846 h 662762"/>
              <a:gd name="connsiteX6" fmla="*/ 0 w 3101938"/>
              <a:gd name="connsiteY6" fmla="*/ 88846 h 662762"/>
              <a:gd name="connsiteX0" fmla="*/ 3121688 w 3121688"/>
              <a:gd name="connsiteY0" fmla="*/ 662330 h 662330"/>
              <a:gd name="connsiteX1" fmla="*/ 2572132 w 3121688"/>
              <a:gd name="connsiteY1" fmla="*/ 369267 h 662330"/>
              <a:gd name="connsiteX2" fmla="*/ 1521870 w 3121688"/>
              <a:gd name="connsiteY2" fmla="*/ 100625 h 662330"/>
              <a:gd name="connsiteX3" fmla="*/ 1924877 w 3121688"/>
              <a:gd name="connsiteY3" fmla="*/ 210524 h 662330"/>
              <a:gd name="connsiteX4" fmla="*/ 728067 w 3121688"/>
              <a:gd name="connsiteY4" fmla="*/ 2937 h 662330"/>
              <a:gd name="connsiteX5" fmla="*/ 19750 w 3121688"/>
              <a:gd name="connsiteY5" fmla="*/ 88414 h 662330"/>
              <a:gd name="connsiteX6" fmla="*/ 215148 w 3121688"/>
              <a:gd name="connsiteY6" fmla="*/ 88414 h 662330"/>
              <a:gd name="connsiteX0" fmla="*/ 3101938 w 3101938"/>
              <a:gd name="connsiteY0" fmla="*/ 662330 h 662330"/>
              <a:gd name="connsiteX1" fmla="*/ 2552382 w 3101938"/>
              <a:gd name="connsiteY1" fmla="*/ 369267 h 662330"/>
              <a:gd name="connsiteX2" fmla="*/ 1502120 w 3101938"/>
              <a:gd name="connsiteY2" fmla="*/ 100625 h 662330"/>
              <a:gd name="connsiteX3" fmla="*/ 1905127 w 3101938"/>
              <a:gd name="connsiteY3" fmla="*/ 210524 h 662330"/>
              <a:gd name="connsiteX4" fmla="*/ 708317 w 3101938"/>
              <a:gd name="connsiteY4" fmla="*/ 2937 h 662330"/>
              <a:gd name="connsiteX5" fmla="*/ 0 w 3101938"/>
              <a:gd name="connsiteY5" fmla="*/ 88414 h 662330"/>
              <a:gd name="connsiteX0" fmla="*/ 2796629 w 2796629"/>
              <a:gd name="connsiteY0" fmla="*/ 664448 h 664448"/>
              <a:gd name="connsiteX1" fmla="*/ 2247073 w 2796629"/>
              <a:gd name="connsiteY1" fmla="*/ 371385 h 664448"/>
              <a:gd name="connsiteX2" fmla="*/ 1196811 w 2796629"/>
              <a:gd name="connsiteY2" fmla="*/ 102743 h 664448"/>
              <a:gd name="connsiteX3" fmla="*/ 1599818 w 2796629"/>
              <a:gd name="connsiteY3" fmla="*/ 212642 h 664448"/>
              <a:gd name="connsiteX4" fmla="*/ 403008 w 2796629"/>
              <a:gd name="connsiteY4" fmla="*/ 5055 h 664448"/>
              <a:gd name="connsiteX5" fmla="*/ 0 w 2796629"/>
              <a:gd name="connsiteY5" fmla="*/ 66110 h 664448"/>
              <a:gd name="connsiteX0" fmla="*/ 3065301 w 3065301"/>
              <a:gd name="connsiteY0" fmla="*/ 664448 h 664448"/>
              <a:gd name="connsiteX1" fmla="*/ 2515745 w 3065301"/>
              <a:gd name="connsiteY1" fmla="*/ 371385 h 664448"/>
              <a:gd name="connsiteX2" fmla="*/ 1465483 w 3065301"/>
              <a:gd name="connsiteY2" fmla="*/ 102743 h 664448"/>
              <a:gd name="connsiteX3" fmla="*/ 1868490 w 3065301"/>
              <a:gd name="connsiteY3" fmla="*/ 212642 h 664448"/>
              <a:gd name="connsiteX4" fmla="*/ 671680 w 3065301"/>
              <a:gd name="connsiteY4" fmla="*/ 5055 h 664448"/>
              <a:gd name="connsiteX5" fmla="*/ 0 w 3065301"/>
              <a:gd name="connsiteY5" fmla="*/ 66110 h 664448"/>
              <a:gd name="connsiteX0" fmla="*/ 3065301 w 3065301"/>
              <a:gd name="connsiteY0" fmla="*/ 664448 h 664448"/>
              <a:gd name="connsiteX1" fmla="*/ 2515745 w 3065301"/>
              <a:gd name="connsiteY1" fmla="*/ 371385 h 664448"/>
              <a:gd name="connsiteX2" fmla="*/ 1868490 w 3065301"/>
              <a:gd name="connsiteY2" fmla="*/ 212642 h 664448"/>
              <a:gd name="connsiteX3" fmla="*/ 671680 w 3065301"/>
              <a:gd name="connsiteY3" fmla="*/ 5055 h 664448"/>
              <a:gd name="connsiteX4" fmla="*/ 0 w 3065301"/>
              <a:gd name="connsiteY4" fmla="*/ 66110 h 664448"/>
              <a:gd name="connsiteX0" fmla="*/ 3065301 w 3065301"/>
              <a:gd name="connsiteY0" fmla="*/ 661045 h 661045"/>
              <a:gd name="connsiteX1" fmla="*/ 2515745 w 3065301"/>
              <a:gd name="connsiteY1" fmla="*/ 367982 h 661045"/>
              <a:gd name="connsiteX2" fmla="*/ 1685305 w 3065301"/>
              <a:gd name="connsiteY2" fmla="*/ 135973 h 661045"/>
              <a:gd name="connsiteX3" fmla="*/ 671680 w 3065301"/>
              <a:gd name="connsiteY3" fmla="*/ 1652 h 661045"/>
              <a:gd name="connsiteX4" fmla="*/ 0 w 3065301"/>
              <a:gd name="connsiteY4" fmla="*/ 62707 h 661045"/>
              <a:gd name="connsiteX0" fmla="*/ 2930965 w 2930965"/>
              <a:gd name="connsiteY0" fmla="*/ 538935 h 538935"/>
              <a:gd name="connsiteX1" fmla="*/ 2515745 w 2930965"/>
              <a:gd name="connsiteY1" fmla="*/ 367982 h 538935"/>
              <a:gd name="connsiteX2" fmla="*/ 1685305 w 2930965"/>
              <a:gd name="connsiteY2" fmla="*/ 135973 h 538935"/>
              <a:gd name="connsiteX3" fmla="*/ 671680 w 2930965"/>
              <a:gd name="connsiteY3" fmla="*/ 1652 h 538935"/>
              <a:gd name="connsiteX4" fmla="*/ 0 w 2930965"/>
              <a:gd name="connsiteY4" fmla="*/ 62707 h 538935"/>
              <a:gd name="connsiteX0" fmla="*/ 2930965 w 2930965"/>
              <a:gd name="connsiteY0" fmla="*/ 476228 h 476228"/>
              <a:gd name="connsiteX1" fmla="*/ 2515745 w 2930965"/>
              <a:gd name="connsiteY1" fmla="*/ 305275 h 476228"/>
              <a:gd name="connsiteX2" fmla="*/ 1685305 w 2930965"/>
              <a:gd name="connsiteY2" fmla="*/ 73266 h 476228"/>
              <a:gd name="connsiteX3" fmla="*/ 0 w 2930965"/>
              <a:gd name="connsiteY3" fmla="*/ 0 h 476228"/>
              <a:gd name="connsiteX0" fmla="*/ 1249479 w 1249479"/>
              <a:gd name="connsiteY0" fmla="*/ 406961 h 443999"/>
              <a:gd name="connsiteX1" fmla="*/ 834259 w 1249479"/>
              <a:gd name="connsiteY1" fmla="*/ 236008 h 443999"/>
              <a:gd name="connsiteX2" fmla="*/ 3819 w 1249479"/>
              <a:gd name="connsiteY2" fmla="*/ 3999 h 443999"/>
              <a:gd name="connsiteX3" fmla="*/ 431251 w 1249479"/>
              <a:gd name="connsiteY3" fmla="*/ 443594 h 443999"/>
              <a:gd name="connsiteX0" fmla="*/ 1250380 w 1250380"/>
              <a:gd name="connsiteY0" fmla="*/ 406961 h 443594"/>
              <a:gd name="connsiteX1" fmla="*/ 835160 w 1250380"/>
              <a:gd name="connsiteY1" fmla="*/ 236008 h 443594"/>
              <a:gd name="connsiteX2" fmla="*/ 4720 w 1250380"/>
              <a:gd name="connsiteY2" fmla="*/ 3999 h 443594"/>
              <a:gd name="connsiteX3" fmla="*/ 432152 w 1250380"/>
              <a:gd name="connsiteY3" fmla="*/ 443594 h 443594"/>
              <a:gd name="connsiteX0" fmla="*/ 818228 w 818228"/>
              <a:gd name="connsiteY0" fmla="*/ 173899 h 210532"/>
              <a:gd name="connsiteX1" fmla="*/ 403008 w 818228"/>
              <a:gd name="connsiteY1" fmla="*/ 2946 h 210532"/>
              <a:gd name="connsiteX2" fmla="*/ 195398 w 818228"/>
              <a:gd name="connsiteY2" fmla="*/ 76212 h 210532"/>
              <a:gd name="connsiteX3" fmla="*/ 0 w 818228"/>
              <a:gd name="connsiteY3" fmla="*/ 210532 h 2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28" h="210532">
                <a:moveTo>
                  <a:pt x="818228" y="173899"/>
                </a:moveTo>
                <a:cubicBezTo>
                  <a:pt x="643184" y="65018"/>
                  <a:pt x="506813" y="19227"/>
                  <a:pt x="403008" y="2946"/>
                </a:cubicBezTo>
                <a:cubicBezTo>
                  <a:pt x="299203" y="-13335"/>
                  <a:pt x="262566" y="41614"/>
                  <a:pt x="195398" y="76212"/>
                </a:cubicBezTo>
                <a:cubicBezTo>
                  <a:pt x="128230" y="110810"/>
                  <a:pt x="180132" y="91476"/>
                  <a:pt x="0" y="210532"/>
                </a:cubicBezTo>
              </a:path>
            </a:pathLst>
          </a:custGeom>
          <a:ln w="28575" cmpd="sng">
            <a:solidFill>
              <a:srgbClr val="FFFF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245702" y="1263530"/>
            <a:ext cx="1294988" cy="2081907"/>
          </a:xfrm>
          <a:custGeom>
            <a:avLst/>
            <a:gdLst>
              <a:gd name="connsiteX0" fmla="*/ 3101938 w 3101938"/>
              <a:gd name="connsiteY0" fmla="*/ 696026 h 696026"/>
              <a:gd name="connsiteX1" fmla="*/ 2552382 w 3101938"/>
              <a:gd name="connsiteY1" fmla="*/ 402963 h 696026"/>
              <a:gd name="connsiteX2" fmla="*/ 1905127 w 3101938"/>
              <a:gd name="connsiteY2" fmla="*/ 244220 h 696026"/>
              <a:gd name="connsiteX3" fmla="*/ 207610 w 3101938"/>
              <a:gd name="connsiteY3" fmla="*/ 0 h 696026"/>
              <a:gd name="connsiteX4" fmla="*/ 207610 w 3101938"/>
              <a:gd name="connsiteY4" fmla="*/ 0 h 696026"/>
              <a:gd name="connsiteX5" fmla="*/ 0 w 3101938"/>
              <a:gd name="connsiteY5" fmla="*/ 122110 h 696026"/>
              <a:gd name="connsiteX6" fmla="*/ 0 w 3101938"/>
              <a:gd name="connsiteY6" fmla="*/ 122110 h 696026"/>
              <a:gd name="connsiteX0" fmla="*/ 3101938 w 3101938"/>
              <a:gd name="connsiteY0" fmla="*/ 696026 h 696026"/>
              <a:gd name="connsiteX1" fmla="*/ 2552382 w 3101938"/>
              <a:gd name="connsiteY1" fmla="*/ 402963 h 696026"/>
              <a:gd name="connsiteX2" fmla="*/ 1502120 w 3101938"/>
              <a:gd name="connsiteY2" fmla="*/ 134321 h 696026"/>
              <a:gd name="connsiteX3" fmla="*/ 1905127 w 3101938"/>
              <a:gd name="connsiteY3" fmla="*/ 244220 h 696026"/>
              <a:gd name="connsiteX4" fmla="*/ 207610 w 3101938"/>
              <a:gd name="connsiteY4" fmla="*/ 0 h 696026"/>
              <a:gd name="connsiteX5" fmla="*/ 207610 w 3101938"/>
              <a:gd name="connsiteY5" fmla="*/ 0 h 696026"/>
              <a:gd name="connsiteX6" fmla="*/ 0 w 3101938"/>
              <a:gd name="connsiteY6" fmla="*/ 122110 h 696026"/>
              <a:gd name="connsiteX7" fmla="*/ 0 w 3101938"/>
              <a:gd name="connsiteY7" fmla="*/ 122110 h 696026"/>
              <a:gd name="connsiteX0" fmla="*/ 3101938 w 3101938"/>
              <a:gd name="connsiteY0" fmla="*/ 706763 h 706763"/>
              <a:gd name="connsiteX1" fmla="*/ 2552382 w 3101938"/>
              <a:gd name="connsiteY1" fmla="*/ 413700 h 706763"/>
              <a:gd name="connsiteX2" fmla="*/ 1502120 w 3101938"/>
              <a:gd name="connsiteY2" fmla="*/ 145058 h 706763"/>
              <a:gd name="connsiteX3" fmla="*/ 1905127 w 3101938"/>
              <a:gd name="connsiteY3" fmla="*/ 254957 h 706763"/>
              <a:gd name="connsiteX4" fmla="*/ 207610 w 3101938"/>
              <a:gd name="connsiteY4" fmla="*/ 10737 h 706763"/>
              <a:gd name="connsiteX5" fmla="*/ 708317 w 3101938"/>
              <a:gd name="connsiteY5" fmla="*/ 47370 h 706763"/>
              <a:gd name="connsiteX6" fmla="*/ 0 w 3101938"/>
              <a:gd name="connsiteY6" fmla="*/ 132847 h 706763"/>
              <a:gd name="connsiteX7" fmla="*/ 0 w 3101938"/>
              <a:gd name="connsiteY7" fmla="*/ 132847 h 706763"/>
              <a:gd name="connsiteX0" fmla="*/ 3101938 w 3101938"/>
              <a:gd name="connsiteY0" fmla="*/ 662762 h 662762"/>
              <a:gd name="connsiteX1" fmla="*/ 2552382 w 3101938"/>
              <a:gd name="connsiteY1" fmla="*/ 369699 h 662762"/>
              <a:gd name="connsiteX2" fmla="*/ 1502120 w 3101938"/>
              <a:gd name="connsiteY2" fmla="*/ 101057 h 662762"/>
              <a:gd name="connsiteX3" fmla="*/ 1905127 w 3101938"/>
              <a:gd name="connsiteY3" fmla="*/ 210956 h 662762"/>
              <a:gd name="connsiteX4" fmla="*/ 708317 w 3101938"/>
              <a:gd name="connsiteY4" fmla="*/ 3369 h 662762"/>
              <a:gd name="connsiteX5" fmla="*/ 0 w 3101938"/>
              <a:gd name="connsiteY5" fmla="*/ 88846 h 662762"/>
              <a:gd name="connsiteX6" fmla="*/ 0 w 3101938"/>
              <a:gd name="connsiteY6" fmla="*/ 88846 h 662762"/>
              <a:gd name="connsiteX0" fmla="*/ 3121688 w 3121688"/>
              <a:gd name="connsiteY0" fmla="*/ 662330 h 662330"/>
              <a:gd name="connsiteX1" fmla="*/ 2572132 w 3121688"/>
              <a:gd name="connsiteY1" fmla="*/ 369267 h 662330"/>
              <a:gd name="connsiteX2" fmla="*/ 1521870 w 3121688"/>
              <a:gd name="connsiteY2" fmla="*/ 100625 h 662330"/>
              <a:gd name="connsiteX3" fmla="*/ 1924877 w 3121688"/>
              <a:gd name="connsiteY3" fmla="*/ 210524 h 662330"/>
              <a:gd name="connsiteX4" fmla="*/ 728067 w 3121688"/>
              <a:gd name="connsiteY4" fmla="*/ 2937 h 662330"/>
              <a:gd name="connsiteX5" fmla="*/ 19750 w 3121688"/>
              <a:gd name="connsiteY5" fmla="*/ 88414 h 662330"/>
              <a:gd name="connsiteX6" fmla="*/ 215148 w 3121688"/>
              <a:gd name="connsiteY6" fmla="*/ 88414 h 662330"/>
              <a:gd name="connsiteX0" fmla="*/ 3101938 w 3101938"/>
              <a:gd name="connsiteY0" fmla="*/ 662330 h 662330"/>
              <a:gd name="connsiteX1" fmla="*/ 2552382 w 3101938"/>
              <a:gd name="connsiteY1" fmla="*/ 369267 h 662330"/>
              <a:gd name="connsiteX2" fmla="*/ 1502120 w 3101938"/>
              <a:gd name="connsiteY2" fmla="*/ 100625 h 662330"/>
              <a:gd name="connsiteX3" fmla="*/ 1905127 w 3101938"/>
              <a:gd name="connsiteY3" fmla="*/ 210524 h 662330"/>
              <a:gd name="connsiteX4" fmla="*/ 708317 w 3101938"/>
              <a:gd name="connsiteY4" fmla="*/ 2937 h 662330"/>
              <a:gd name="connsiteX5" fmla="*/ 0 w 3101938"/>
              <a:gd name="connsiteY5" fmla="*/ 88414 h 662330"/>
              <a:gd name="connsiteX0" fmla="*/ 2796629 w 2796629"/>
              <a:gd name="connsiteY0" fmla="*/ 664448 h 664448"/>
              <a:gd name="connsiteX1" fmla="*/ 2247073 w 2796629"/>
              <a:gd name="connsiteY1" fmla="*/ 371385 h 664448"/>
              <a:gd name="connsiteX2" fmla="*/ 1196811 w 2796629"/>
              <a:gd name="connsiteY2" fmla="*/ 102743 h 664448"/>
              <a:gd name="connsiteX3" fmla="*/ 1599818 w 2796629"/>
              <a:gd name="connsiteY3" fmla="*/ 212642 h 664448"/>
              <a:gd name="connsiteX4" fmla="*/ 403008 w 2796629"/>
              <a:gd name="connsiteY4" fmla="*/ 5055 h 664448"/>
              <a:gd name="connsiteX5" fmla="*/ 0 w 2796629"/>
              <a:gd name="connsiteY5" fmla="*/ 66110 h 664448"/>
              <a:gd name="connsiteX0" fmla="*/ 3065301 w 3065301"/>
              <a:gd name="connsiteY0" fmla="*/ 664448 h 664448"/>
              <a:gd name="connsiteX1" fmla="*/ 2515745 w 3065301"/>
              <a:gd name="connsiteY1" fmla="*/ 371385 h 664448"/>
              <a:gd name="connsiteX2" fmla="*/ 1465483 w 3065301"/>
              <a:gd name="connsiteY2" fmla="*/ 102743 h 664448"/>
              <a:gd name="connsiteX3" fmla="*/ 1868490 w 3065301"/>
              <a:gd name="connsiteY3" fmla="*/ 212642 h 664448"/>
              <a:gd name="connsiteX4" fmla="*/ 671680 w 3065301"/>
              <a:gd name="connsiteY4" fmla="*/ 5055 h 664448"/>
              <a:gd name="connsiteX5" fmla="*/ 0 w 3065301"/>
              <a:gd name="connsiteY5" fmla="*/ 66110 h 664448"/>
              <a:gd name="connsiteX0" fmla="*/ 3065301 w 3065301"/>
              <a:gd name="connsiteY0" fmla="*/ 664448 h 664448"/>
              <a:gd name="connsiteX1" fmla="*/ 2515745 w 3065301"/>
              <a:gd name="connsiteY1" fmla="*/ 371385 h 664448"/>
              <a:gd name="connsiteX2" fmla="*/ 1868490 w 3065301"/>
              <a:gd name="connsiteY2" fmla="*/ 212642 h 664448"/>
              <a:gd name="connsiteX3" fmla="*/ 671680 w 3065301"/>
              <a:gd name="connsiteY3" fmla="*/ 5055 h 664448"/>
              <a:gd name="connsiteX4" fmla="*/ 0 w 3065301"/>
              <a:gd name="connsiteY4" fmla="*/ 66110 h 664448"/>
              <a:gd name="connsiteX0" fmla="*/ 3065301 w 3065301"/>
              <a:gd name="connsiteY0" fmla="*/ 661045 h 661045"/>
              <a:gd name="connsiteX1" fmla="*/ 2515745 w 3065301"/>
              <a:gd name="connsiteY1" fmla="*/ 367982 h 661045"/>
              <a:gd name="connsiteX2" fmla="*/ 1685305 w 3065301"/>
              <a:gd name="connsiteY2" fmla="*/ 135973 h 661045"/>
              <a:gd name="connsiteX3" fmla="*/ 671680 w 3065301"/>
              <a:gd name="connsiteY3" fmla="*/ 1652 h 661045"/>
              <a:gd name="connsiteX4" fmla="*/ 0 w 3065301"/>
              <a:gd name="connsiteY4" fmla="*/ 62707 h 661045"/>
              <a:gd name="connsiteX0" fmla="*/ 2472805 w 3536996"/>
              <a:gd name="connsiteY0" fmla="*/ 805748 h 2612976"/>
              <a:gd name="connsiteX1" fmla="*/ 1923249 w 3536996"/>
              <a:gd name="connsiteY1" fmla="*/ 512685 h 2612976"/>
              <a:gd name="connsiteX2" fmla="*/ 1092809 w 3536996"/>
              <a:gd name="connsiteY2" fmla="*/ 280676 h 2612976"/>
              <a:gd name="connsiteX3" fmla="*/ 79184 w 3536996"/>
              <a:gd name="connsiteY3" fmla="*/ 146355 h 2612976"/>
              <a:gd name="connsiteX4" fmla="*/ 3535280 w 3536996"/>
              <a:gd name="connsiteY4" fmla="*/ 2612976 h 2612976"/>
              <a:gd name="connsiteX0" fmla="*/ 1442840 w 2885174"/>
              <a:gd name="connsiteY0" fmla="*/ 583075 h 2390303"/>
              <a:gd name="connsiteX1" fmla="*/ 893284 w 2885174"/>
              <a:gd name="connsiteY1" fmla="*/ 290012 h 2390303"/>
              <a:gd name="connsiteX2" fmla="*/ 62844 w 2885174"/>
              <a:gd name="connsiteY2" fmla="*/ 58003 h 2390303"/>
              <a:gd name="connsiteX3" fmla="*/ 2737350 w 2885174"/>
              <a:gd name="connsiteY3" fmla="*/ 1437845 h 2390303"/>
              <a:gd name="connsiteX4" fmla="*/ 2505315 w 2885174"/>
              <a:gd name="connsiteY4" fmla="*/ 2390303 h 2390303"/>
              <a:gd name="connsiteX0" fmla="*/ 603802 w 2151127"/>
              <a:gd name="connsiteY0" fmla="*/ 408113 h 2215341"/>
              <a:gd name="connsiteX1" fmla="*/ 54246 w 2151127"/>
              <a:gd name="connsiteY1" fmla="*/ 115050 h 2215341"/>
              <a:gd name="connsiteX2" fmla="*/ 2032648 w 2151127"/>
              <a:gd name="connsiteY2" fmla="*/ 90628 h 2215341"/>
              <a:gd name="connsiteX3" fmla="*/ 1898312 w 2151127"/>
              <a:gd name="connsiteY3" fmla="*/ 1262883 h 2215341"/>
              <a:gd name="connsiteX4" fmla="*/ 1666277 w 2151127"/>
              <a:gd name="connsiteY4" fmla="*/ 2215341 h 2215341"/>
              <a:gd name="connsiteX0" fmla="*/ 37202 w 1506253"/>
              <a:gd name="connsiteY0" fmla="*/ 451829 h 2259057"/>
              <a:gd name="connsiteX1" fmla="*/ 586758 w 1506253"/>
              <a:gd name="connsiteY1" fmla="*/ 61078 h 2259057"/>
              <a:gd name="connsiteX2" fmla="*/ 1466048 w 1506253"/>
              <a:gd name="connsiteY2" fmla="*/ 134344 h 2259057"/>
              <a:gd name="connsiteX3" fmla="*/ 1331712 w 1506253"/>
              <a:gd name="connsiteY3" fmla="*/ 1306599 h 2259057"/>
              <a:gd name="connsiteX4" fmla="*/ 1099677 w 1506253"/>
              <a:gd name="connsiteY4" fmla="*/ 2259057 h 2259057"/>
              <a:gd name="connsiteX0" fmla="*/ 32922 w 1599672"/>
              <a:gd name="connsiteY0" fmla="*/ 361174 h 2253879"/>
              <a:gd name="connsiteX1" fmla="*/ 680177 w 1599672"/>
              <a:gd name="connsiteY1" fmla="*/ 55900 h 2253879"/>
              <a:gd name="connsiteX2" fmla="*/ 1559467 w 1599672"/>
              <a:gd name="connsiteY2" fmla="*/ 129166 h 2253879"/>
              <a:gd name="connsiteX3" fmla="*/ 1425131 w 1599672"/>
              <a:gd name="connsiteY3" fmla="*/ 1301421 h 2253879"/>
              <a:gd name="connsiteX4" fmla="*/ 1193096 w 1599672"/>
              <a:gd name="connsiteY4" fmla="*/ 2253879 h 2253879"/>
              <a:gd name="connsiteX0" fmla="*/ 0 w 1566750"/>
              <a:gd name="connsiteY0" fmla="*/ 361174 h 2253879"/>
              <a:gd name="connsiteX1" fmla="*/ 647255 w 1566750"/>
              <a:gd name="connsiteY1" fmla="*/ 55900 h 2253879"/>
              <a:gd name="connsiteX2" fmla="*/ 1526545 w 1566750"/>
              <a:gd name="connsiteY2" fmla="*/ 129166 h 2253879"/>
              <a:gd name="connsiteX3" fmla="*/ 1392209 w 1566750"/>
              <a:gd name="connsiteY3" fmla="*/ 1301421 h 2253879"/>
              <a:gd name="connsiteX4" fmla="*/ 1160174 w 1566750"/>
              <a:gd name="connsiteY4" fmla="*/ 2253879 h 2253879"/>
              <a:gd name="connsiteX0" fmla="*/ 0 w 1559315"/>
              <a:gd name="connsiteY0" fmla="*/ 348882 h 2241587"/>
              <a:gd name="connsiteX1" fmla="*/ 757167 w 1559315"/>
              <a:gd name="connsiteY1" fmla="*/ 68030 h 2241587"/>
              <a:gd name="connsiteX2" fmla="*/ 1526545 w 1559315"/>
              <a:gd name="connsiteY2" fmla="*/ 116874 h 2241587"/>
              <a:gd name="connsiteX3" fmla="*/ 1392209 w 1559315"/>
              <a:gd name="connsiteY3" fmla="*/ 1289129 h 2241587"/>
              <a:gd name="connsiteX4" fmla="*/ 1160174 w 1559315"/>
              <a:gd name="connsiteY4" fmla="*/ 2241587 h 2241587"/>
              <a:gd name="connsiteX0" fmla="*/ 0 w 1559315"/>
              <a:gd name="connsiteY0" fmla="*/ 272939 h 2165644"/>
              <a:gd name="connsiteX1" fmla="*/ 1526545 w 1559315"/>
              <a:gd name="connsiteY1" fmla="*/ 40931 h 2165644"/>
              <a:gd name="connsiteX2" fmla="*/ 1392209 w 1559315"/>
              <a:gd name="connsiteY2" fmla="*/ 1213186 h 2165644"/>
              <a:gd name="connsiteX3" fmla="*/ 1160174 w 1559315"/>
              <a:gd name="connsiteY3" fmla="*/ 2165644 h 2165644"/>
              <a:gd name="connsiteX0" fmla="*/ 0 w 1392681"/>
              <a:gd name="connsiteY0" fmla="*/ 52521 h 1945226"/>
              <a:gd name="connsiteX1" fmla="*/ 1099112 w 1392681"/>
              <a:gd name="connsiteY1" fmla="*/ 101365 h 1945226"/>
              <a:gd name="connsiteX2" fmla="*/ 1392209 w 1392681"/>
              <a:gd name="connsiteY2" fmla="*/ 992768 h 1945226"/>
              <a:gd name="connsiteX3" fmla="*/ 1160174 w 1392681"/>
              <a:gd name="connsiteY3" fmla="*/ 1945226 h 1945226"/>
              <a:gd name="connsiteX0" fmla="*/ 0 w 1283674"/>
              <a:gd name="connsiteY0" fmla="*/ 54881 h 1947586"/>
              <a:gd name="connsiteX1" fmla="*/ 1099112 w 1283674"/>
              <a:gd name="connsiteY1" fmla="*/ 103725 h 1947586"/>
              <a:gd name="connsiteX2" fmla="*/ 1282298 w 1283674"/>
              <a:gd name="connsiteY2" fmla="*/ 1031761 h 1947586"/>
              <a:gd name="connsiteX3" fmla="*/ 1160174 w 1283674"/>
              <a:gd name="connsiteY3" fmla="*/ 1947586 h 1947586"/>
              <a:gd name="connsiteX0" fmla="*/ 0 w 1294988"/>
              <a:gd name="connsiteY0" fmla="*/ 54881 h 2081907"/>
              <a:gd name="connsiteX1" fmla="*/ 1099112 w 1294988"/>
              <a:gd name="connsiteY1" fmla="*/ 103725 h 2081907"/>
              <a:gd name="connsiteX2" fmla="*/ 1282298 w 1294988"/>
              <a:gd name="connsiteY2" fmla="*/ 1031761 h 2081907"/>
              <a:gd name="connsiteX3" fmla="*/ 940352 w 1294988"/>
              <a:gd name="connsiteY3" fmla="*/ 2081907 h 2081907"/>
              <a:gd name="connsiteX0" fmla="*/ 0 w 1294988"/>
              <a:gd name="connsiteY0" fmla="*/ 54881 h 2081907"/>
              <a:gd name="connsiteX1" fmla="*/ 1099112 w 1294988"/>
              <a:gd name="connsiteY1" fmla="*/ 103725 h 2081907"/>
              <a:gd name="connsiteX2" fmla="*/ 1282298 w 1294988"/>
              <a:gd name="connsiteY2" fmla="*/ 1031761 h 2081907"/>
              <a:gd name="connsiteX3" fmla="*/ 940352 w 1294988"/>
              <a:gd name="connsiteY3" fmla="*/ 2081907 h 208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988" h="2081907">
                <a:moveTo>
                  <a:pt x="0" y="54881"/>
                </a:moveTo>
                <a:cubicBezTo>
                  <a:pt x="318030" y="6546"/>
                  <a:pt x="885396" y="-59088"/>
                  <a:pt x="1099112" y="103725"/>
                </a:cubicBezTo>
                <a:cubicBezTo>
                  <a:pt x="1312828" y="266538"/>
                  <a:pt x="1308758" y="702064"/>
                  <a:pt x="1282298" y="1031761"/>
                </a:cubicBezTo>
                <a:cubicBezTo>
                  <a:pt x="1255838" y="1361458"/>
                  <a:pt x="1074689" y="1713542"/>
                  <a:pt x="940352" y="2081907"/>
                </a:cubicBezTo>
              </a:path>
            </a:pathLst>
          </a:custGeom>
          <a:ln w="28575" cmpd="sng">
            <a:solidFill>
              <a:srgbClr val="FFFF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867400" y="4419600"/>
            <a:ext cx="685800" cy="194999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20532308">
            <a:off x="5830125" y="4118702"/>
            <a:ext cx="73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Beam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Thickness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47800"/>
            <a:ext cx="6477000" cy="478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2057400"/>
            <a:ext cx="13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40 mm thick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29739" y="2400219"/>
            <a:ext cx="240506" cy="987749"/>
          </a:xfrm>
          <a:custGeom>
            <a:avLst/>
            <a:gdLst>
              <a:gd name="connsiteX0" fmla="*/ 283491 w 432408"/>
              <a:gd name="connsiteY0" fmla="*/ 0 h 952579"/>
              <a:gd name="connsiteX1" fmla="*/ 419566 w 432408"/>
              <a:gd name="connsiteY1" fmla="*/ 374228 h 952579"/>
              <a:gd name="connsiteX2" fmla="*/ 0 w 432408"/>
              <a:gd name="connsiteY2" fmla="*/ 952579 h 952579"/>
              <a:gd name="connsiteX3" fmla="*/ 0 w 432408"/>
              <a:gd name="connsiteY3" fmla="*/ 952579 h 952579"/>
              <a:gd name="connsiteX4" fmla="*/ 0 w 432408"/>
              <a:gd name="connsiteY4" fmla="*/ 952579 h 952579"/>
              <a:gd name="connsiteX0" fmla="*/ 240506 w 427149"/>
              <a:gd name="connsiteY0" fmla="*/ 0 h 956487"/>
              <a:gd name="connsiteX1" fmla="*/ 419566 w 427149"/>
              <a:gd name="connsiteY1" fmla="*/ 378136 h 956487"/>
              <a:gd name="connsiteX2" fmla="*/ 0 w 427149"/>
              <a:gd name="connsiteY2" fmla="*/ 956487 h 956487"/>
              <a:gd name="connsiteX3" fmla="*/ 0 w 427149"/>
              <a:gd name="connsiteY3" fmla="*/ 956487 h 956487"/>
              <a:gd name="connsiteX4" fmla="*/ 0 w 427149"/>
              <a:gd name="connsiteY4" fmla="*/ 956487 h 956487"/>
              <a:gd name="connsiteX0" fmla="*/ 240506 w 275136"/>
              <a:gd name="connsiteY0" fmla="*/ 0 h 956487"/>
              <a:gd name="connsiteX1" fmla="*/ 177289 w 275136"/>
              <a:gd name="connsiteY1" fmla="*/ 401582 h 956487"/>
              <a:gd name="connsiteX2" fmla="*/ 0 w 275136"/>
              <a:gd name="connsiteY2" fmla="*/ 956487 h 956487"/>
              <a:gd name="connsiteX3" fmla="*/ 0 w 275136"/>
              <a:gd name="connsiteY3" fmla="*/ 956487 h 956487"/>
              <a:gd name="connsiteX4" fmla="*/ 0 w 275136"/>
              <a:gd name="connsiteY4" fmla="*/ 956487 h 956487"/>
              <a:gd name="connsiteX0" fmla="*/ 240506 w 240506"/>
              <a:gd name="connsiteY0" fmla="*/ 0 h 956487"/>
              <a:gd name="connsiteX1" fmla="*/ 177289 w 240506"/>
              <a:gd name="connsiteY1" fmla="*/ 401582 h 956487"/>
              <a:gd name="connsiteX2" fmla="*/ 0 w 240506"/>
              <a:gd name="connsiteY2" fmla="*/ 956487 h 956487"/>
              <a:gd name="connsiteX3" fmla="*/ 0 w 240506"/>
              <a:gd name="connsiteY3" fmla="*/ 956487 h 956487"/>
              <a:gd name="connsiteX4" fmla="*/ 0 w 240506"/>
              <a:gd name="connsiteY4" fmla="*/ 956487 h 956487"/>
              <a:gd name="connsiteX0" fmla="*/ 240506 w 240506"/>
              <a:gd name="connsiteY0" fmla="*/ 0 h 956487"/>
              <a:gd name="connsiteX1" fmla="*/ 56151 w 240506"/>
              <a:gd name="connsiteY1" fmla="*/ 413305 h 956487"/>
              <a:gd name="connsiteX2" fmla="*/ 0 w 240506"/>
              <a:gd name="connsiteY2" fmla="*/ 956487 h 956487"/>
              <a:gd name="connsiteX3" fmla="*/ 0 w 240506"/>
              <a:gd name="connsiteY3" fmla="*/ 956487 h 956487"/>
              <a:gd name="connsiteX4" fmla="*/ 0 w 240506"/>
              <a:gd name="connsiteY4" fmla="*/ 956487 h 956487"/>
              <a:gd name="connsiteX0" fmla="*/ 240506 w 240506"/>
              <a:gd name="connsiteY0" fmla="*/ 0 h 987749"/>
              <a:gd name="connsiteX1" fmla="*/ 56151 w 240506"/>
              <a:gd name="connsiteY1" fmla="*/ 413305 h 987749"/>
              <a:gd name="connsiteX2" fmla="*/ 0 w 240506"/>
              <a:gd name="connsiteY2" fmla="*/ 956487 h 987749"/>
              <a:gd name="connsiteX3" fmla="*/ 0 w 240506"/>
              <a:gd name="connsiteY3" fmla="*/ 956487 h 987749"/>
              <a:gd name="connsiteX4" fmla="*/ 3908 w 240506"/>
              <a:gd name="connsiteY4" fmla="*/ 987749 h 98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06" h="987749">
                <a:moveTo>
                  <a:pt x="240506" y="0"/>
                </a:moveTo>
                <a:cubicBezTo>
                  <a:pt x="175859" y="205424"/>
                  <a:pt x="96235" y="253891"/>
                  <a:pt x="56151" y="413305"/>
                </a:cubicBezTo>
                <a:cubicBezTo>
                  <a:pt x="16067" y="572719"/>
                  <a:pt x="9359" y="865957"/>
                  <a:pt x="0" y="956487"/>
                </a:cubicBezTo>
                <a:lnTo>
                  <a:pt x="0" y="956487"/>
                </a:lnTo>
                <a:lnTo>
                  <a:pt x="3908" y="987749"/>
                </a:lnTo>
              </a:path>
            </a:pathLst>
          </a:custGeom>
          <a:ln w="28575" cmpd="sng">
            <a:solidFill>
              <a:srgbClr val="FFFF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4016" y="5527432"/>
            <a:ext cx="13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20 mm thick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77475" y="5405987"/>
            <a:ext cx="240546" cy="257349"/>
          </a:xfrm>
          <a:custGeom>
            <a:avLst/>
            <a:gdLst>
              <a:gd name="connsiteX0" fmla="*/ 283491 w 432408"/>
              <a:gd name="connsiteY0" fmla="*/ 0 h 952579"/>
              <a:gd name="connsiteX1" fmla="*/ 419566 w 432408"/>
              <a:gd name="connsiteY1" fmla="*/ 374228 h 952579"/>
              <a:gd name="connsiteX2" fmla="*/ 0 w 432408"/>
              <a:gd name="connsiteY2" fmla="*/ 952579 h 952579"/>
              <a:gd name="connsiteX3" fmla="*/ 0 w 432408"/>
              <a:gd name="connsiteY3" fmla="*/ 952579 h 952579"/>
              <a:gd name="connsiteX4" fmla="*/ 0 w 432408"/>
              <a:gd name="connsiteY4" fmla="*/ 952579 h 952579"/>
              <a:gd name="connsiteX0" fmla="*/ 240506 w 427149"/>
              <a:gd name="connsiteY0" fmla="*/ 0 h 956487"/>
              <a:gd name="connsiteX1" fmla="*/ 419566 w 427149"/>
              <a:gd name="connsiteY1" fmla="*/ 378136 h 956487"/>
              <a:gd name="connsiteX2" fmla="*/ 0 w 427149"/>
              <a:gd name="connsiteY2" fmla="*/ 956487 h 956487"/>
              <a:gd name="connsiteX3" fmla="*/ 0 w 427149"/>
              <a:gd name="connsiteY3" fmla="*/ 956487 h 956487"/>
              <a:gd name="connsiteX4" fmla="*/ 0 w 427149"/>
              <a:gd name="connsiteY4" fmla="*/ 956487 h 956487"/>
              <a:gd name="connsiteX0" fmla="*/ 240506 w 275136"/>
              <a:gd name="connsiteY0" fmla="*/ 0 h 956487"/>
              <a:gd name="connsiteX1" fmla="*/ 177289 w 275136"/>
              <a:gd name="connsiteY1" fmla="*/ 401582 h 956487"/>
              <a:gd name="connsiteX2" fmla="*/ 0 w 275136"/>
              <a:gd name="connsiteY2" fmla="*/ 956487 h 956487"/>
              <a:gd name="connsiteX3" fmla="*/ 0 w 275136"/>
              <a:gd name="connsiteY3" fmla="*/ 956487 h 956487"/>
              <a:gd name="connsiteX4" fmla="*/ 0 w 275136"/>
              <a:gd name="connsiteY4" fmla="*/ 956487 h 956487"/>
              <a:gd name="connsiteX0" fmla="*/ 240506 w 240506"/>
              <a:gd name="connsiteY0" fmla="*/ 0 h 956487"/>
              <a:gd name="connsiteX1" fmla="*/ 177289 w 240506"/>
              <a:gd name="connsiteY1" fmla="*/ 401582 h 956487"/>
              <a:gd name="connsiteX2" fmla="*/ 0 w 240506"/>
              <a:gd name="connsiteY2" fmla="*/ 956487 h 956487"/>
              <a:gd name="connsiteX3" fmla="*/ 0 w 240506"/>
              <a:gd name="connsiteY3" fmla="*/ 956487 h 956487"/>
              <a:gd name="connsiteX4" fmla="*/ 0 w 240506"/>
              <a:gd name="connsiteY4" fmla="*/ 956487 h 956487"/>
              <a:gd name="connsiteX0" fmla="*/ 240506 w 240506"/>
              <a:gd name="connsiteY0" fmla="*/ 0 h 956487"/>
              <a:gd name="connsiteX1" fmla="*/ 56151 w 240506"/>
              <a:gd name="connsiteY1" fmla="*/ 413305 h 956487"/>
              <a:gd name="connsiteX2" fmla="*/ 0 w 240506"/>
              <a:gd name="connsiteY2" fmla="*/ 956487 h 956487"/>
              <a:gd name="connsiteX3" fmla="*/ 0 w 240506"/>
              <a:gd name="connsiteY3" fmla="*/ 956487 h 956487"/>
              <a:gd name="connsiteX4" fmla="*/ 0 w 240506"/>
              <a:gd name="connsiteY4" fmla="*/ 956487 h 956487"/>
              <a:gd name="connsiteX0" fmla="*/ 240506 w 240506"/>
              <a:gd name="connsiteY0" fmla="*/ 0 h 987749"/>
              <a:gd name="connsiteX1" fmla="*/ 56151 w 240506"/>
              <a:gd name="connsiteY1" fmla="*/ 413305 h 987749"/>
              <a:gd name="connsiteX2" fmla="*/ 0 w 240506"/>
              <a:gd name="connsiteY2" fmla="*/ 956487 h 987749"/>
              <a:gd name="connsiteX3" fmla="*/ 0 w 240506"/>
              <a:gd name="connsiteY3" fmla="*/ 956487 h 987749"/>
              <a:gd name="connsiteX4" fmla="*/ 3908 w 240506"/>
              <a:gd name="connsiteY4" fmla="*/ 987749 h 987749"/>
              <a:gd name="connsiteX0" fmla="*/ 240506 w 240506"/>
              <a:gd name="connsiteY0" fmla="*/ 0 h 1241110"/>
              <a:gd name="connsiteX1" fmla="*/ 56151 w 240506"/>
              <a:gd name="connsiteY1" fmla="*/ 666666 h 1241110"/>
              <a:gd name="connsiteX2" fmla="*/ 0 w 240506"/>
              <a:gd name="connsiteY2" fmla="*/ 1209848 h 1241110"/>
              <a:gd name="connsiteX3" fmla="*/ 0 w 240506"/>
              <a:gd name="connsiteY3" fmla="*/ 1209848 h 1241110"/>
              <a:gd name="connsiteX4" fmla="*/ 3908 w 240506"/>
              <a:gd name="connsiteY4" fmla="*/ 1241110 h 1241110"/>
              <a:gd name="connsiteX0" fmla="*/ 267868 w 514828"/>
              <a:gd name="connsiteY0" fmla="*/ 210901 h 1452011"/>
              <a:gd name="connsiteX1" fmla="*/ 83513 w 514828"/>
              <a:gd name="connsiteY1" fmla="*/ 877567 h 1452011"/>
              <a:gd name="connsiteX2" fmla="*/ 27362 w 514828"/>
              <a:gd name="connsiteY2" fmla="*/ 1420749 h 1452011"/>
              <a:gd name="connsiteX3" fmla="*/ 514828 w 514828"/>
              <a:gd name="connsiteY3" fmla="*/ 0 h 1452011"/>
              <a:gd name="connsiteX4" fmla="*/ 31270 w 514828"/>
              <a:gd name="connsiteY4" fmla="*/ 1452011 h 1452011"/>
              <a:gd name="connsiteX0" fmla="*/ 267868 w 514828"/>
              <a:gd name="connsiteY0" fmla="*/ 210901 h 1447679"/>
              <a:gd name="connsiteX1" fmla="*/ 83513 w 514828"/>
              <a:gd name="connsiteY1" fmla="*/ 877567 h 1447679"/>
              <a:gd name="connsiteX2" fmla="*/ 27362 w 514828"/>
              <a:gd name="connsiteY2" fmla="*/ 1420749 h 1447679"/>
              <a:gd name="connsiteX3" fmla="*/ 514828 w 514828"/>
              <a:gd name="connsiteY3" fmla="*/ 0 h 1447679"/>
              <a:gd name="connsiteX0" fmla="*/ 184918 w 431878"/>
              <a:gd name="connsiteY0" fmla="*/ 210901 h 877573"/>
              <a:gd name="connsiteX1" fmla="*/ 563 w 431878"/>
              <a:gd name="connsiteY1" fmla="*/ 877567 h 877573"/>
              <a:gd name="connsiteX2" fmla="*/ 245871 w 431878"/>
              <a:gd name="connsiteY2" fmla="*/ 198841 h 877573"/>
              <a:gd name="connsiteX3" fmla="*/ 431878 w 431878"/>
              <a:gd name="connsiteY3" fmla="*/ 0 h 877573"/>
              <a:gd name="connsiteX0" fmla="*/ 0 w 246960"/>
              <a:gd name="connsiteY0" fmla="*/ 210901 h 266236"/>
              <a:gd name="connsiteX1" fmla="*/ 60953 w 246960"/>
              <a:gd name="connsiteY1" fmla="*/ 198841 h 266236"/>
              <a:gd name="connsiteX2" fmla="*/ 246960 w 246960"/>
              <a:gd name="connsiteY2" fmla="*/ 0 h 266236"/>
              <a:gd name="connsiteX0" fmla="*/ 0 w 240546"/>
              <a:gd name="connsiteY0" fmla="*/ 255801 h 263785"/>
              <a:gd name="connsiteX1" fmla="*/ 54539 w 240546"/>
              <a:gd name="connsiteY1" fmla="*/ 198841 h 263785"/>
              <a:gd name="connsiteX2" fmla="*/ 240546 w 240546"/>
              <a:gd name="connsiteY2" fmla="*/ 0 h 263785"/>
              <a:gd name="connsiteX0" fmla="*/ 0 w 240546"/>
              <a:gd name="connsiteY0" fmla="*/ 255801 h 257349"/>
              <a:gd name="connsiteX1" fmla="*/ 83402 w 240546"/>
              <a:gd name="connsiteY1" fmla="*/ 182806 h 257349"/>
              <a:gd name="connsiteX2" fmla="*/ 240546 w 240546"/>
              <a:gd name="connsiteY2" fmla="*/ 0 h 25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546" h="257349">
                <a:moveTo>
                  <a:pt x="0" y="255801"/>
                </a:moveTo>
                <a:cubicBezTo>
                  <a:pt x="12699" y="253289"/>
                  <a:pt x="43311" y="225440"/>
                  <a:pt x="83402" y="182806"/>
                </a:cubicBezTo>
                <a:cubicBezTo>
                  <a:pt x="123493" y="140173"/>
                  <a:pt x="78057" y="473583"/>
                  <a:pt x="240546" y="0"/>
                </a:cubicBezTo>
              </a:path>
            </a:pathLst>
          </a:custGeom>
          <a:ln w="28575" cmpd="sng">
            <a:solidFill>
              <a:srgbClr val="FFFF00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438400" y="4191000"/>
            <a:ext cx="228600" cy="1066800"/>
          </a:xfrm>
          <a:prstGeom prst="straightConnector1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 rot="17005792">
            <a:off x="1913650" y="4489571"/>
            <a:ext cx="73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Beam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2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Wedge-wedge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507" t="32191"/>
          <a:stretch/>
        </p:blipFill>
        <p:spPr>
          <a:xfrm>
            <a:off x="193172" y="1676400"/>
            <a:ext cx="8757656" cy="4542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6827" r="65790"/>
          <a:stretch/>
        </p:blipFill>
        <p:spPr>
          <a:xfrm>
            <a:off x="6244965" y="0"/>
            <a:ext cx="2895600" cy="309357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6096000" cy="2438400"/>
          </a:xfrm>
        </p:spPr>
        <p:txBody>
          <a:bodyPr/>
          <a:lstStyle/>
          <a:p>
            <a:r>
              <a:rPr lang="en-US" dirty="0" smtClean="0"/>
              <a:t>At interface between wedges, need to allow wedges to slide past each other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Forces each end plate to be different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(there are symmetry axes though)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4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-EndPlat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85"/>
          <a:stretch/>
        </p:blipFill>
        <p:spPr>
          <a:xfrm>
            <a:off x="-1" y="-68065"/>
            <a:ext cx="1524001" cy="6926066"/>
          </a:xfrm>
          <a:prstGeom prst="rect">
            <a:avLst/>
          </a:prstGeom>
        </p:spPr>
      </p:pic>
      <p:pic>
        <p:nvPicPr>
          <p:cNvPr id="6" name="Picture 5" descr="SM-EndPlat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r="22245"/>
          <a:stretch/>
        </p:blipFill>
        <p:spPr>
          <a:xfrm>
            <a:off x="1371600" y="-30960"/>
            <a:ext cx="7772400" cy="6894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1013"/>
            <a:ext cx="4267200" cy="1143000"/>
          </a:xfrm>
        </p:spPr>
        <p:txBody>
          <a:bodyPr/>
          <a:lstStyle/>
          <a:p>
            <a:r>
              <a:rPr lang="en-US" dirty="0" smtClean="0"/>
              <a:t>Deflection calculation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SoLID Calorimeter Support Structure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457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0.59mm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2013/03/22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66907"/>
      </p:ext>
    </p:extLst>
  </p:cSld>
  <p:clrMapOvr>
    <a:masterClrMapping/>
  </p:clrMapOvr>
</p:sld>
</file>

<file path=ppt/theme/theme1.xml><?xml version="1.0" encoding="utf-8"?>
<a:theme xmlns:a="http://schemas.openxmlformats.org/drawingml/2006/main" name="Argonne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ArgonneBlue.potx</Template>
  <TotalTime>430</TotalTime>
  <Words>601</Words>
  <Application>Microsoft Macintosh PowerPoint</Application>
  <PresentationFormat>On-screen Show (4:3)</PresentationFormat>
  <Paragraphs>159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ArgonneBlue</vt:lpstr>
      <vt:lpstr>SoLID Calorimeter Support Structure</vt:lpstr>
      <vt:lpstr>SoLID EM Calorimeter Overview</vt:lpstr>
      <vt:lpstr>PowerPoint Presentation</vt:lpstr>
      <vt:lpstr>Module Shape</vt:lpstr>
      <vt:lpstr>Layout of endplate 2:30 sector</vt:lpstr>
      <vt:lpstr>Assembly of 3 Wedges</vt:lpstr>
      <vt:lpstr>Plate Thickness</vt:lpstr>
      <vt:lpstr>Wedge-wedge interface</vt:lpstr>
      <vt:lpstr>Deflection calculation</vt:lpstr>
      <vt:lpstr>Barrel Mounting</vt:lpstr>
      <vt:lpstr>Cost</vt:lpstr>
      <vt:lpstr>Conclusions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reimer</dc:creator>
  <cp:lastModifiedBy>Paul E Reimer</cp:lastModifiedBy>
  <cp:revision>42</cp:revision>
  <dcterms:created xsi:type="dcterms:W3CDTF">2010-08-04T19:01:14Z</dcterms:created>
  <dcterms:modified xsi:type="dcterms:W3CDTF">2013-03-22T14:55:34Z</dcterms:modified>
</cp:coreProperties>
</file>