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60" r:id="rId5"/>
    <p:sldId id="258" r:id="rId6"/>
    <p:sldId id="271" r:id="rId7"/>
    <p:sldId id="269" r:id="rId8"/>
    <p:sldId id="267" r:id="rId9"/>
    <p:sldId id="261" r:id="rId10"/>
    <p:sldId id="273" r:id="rId11"/>
    <p:sldId id="263" r:id="rId12"/>
    <p:sldId id="264" r:id="rId13"/>
    <p:sldId id="265" r:id="rId14"/>
    <p:sldId id="272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2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2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3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4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2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3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5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6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A79F-4E13-4B7B-AB92-0A308E7B5C1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DC5B-9BC0-4898-AA83-57AC17C7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3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review </a:t>
            </a:r>
            <a:br>
              <a:rPr lang="en-US" dirty="0" smtClean="0"/>
            </a:br>
            <a:r>
              <a:rPr lang="en-US" dirty="0" smtClean="0"/>
              <a:t>DAQ 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Camsonne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49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Forgotten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Bunker design</a:t>
            </a:r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Cooling of bunker to be evaluated /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9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R&amp;D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Test trigger rate capability ( 3 months  + 1 JLAB )</a:t>
            </a:r>
            <a:endParaRPr lang="en-US" dirty="0"/>
          </a:p>
          <a:p>
            <a:r>
              <a:rPr lang="en-US" dirty="0" smtClean="0"/>
              <a:t>Test triggering schemes ( implementation  3month / test 6 month + 1 person JLAB)</a:t>
            </a:r>
            <a:endParaRPr lang="en-US" dirty="0"/>
          </a:p>
          <a:p>
            <a:r>
              <a:rPr lang="en-US" dirty="0" smtClean="0"/>
              <a:t>GEM APV rate capability ( before end of August : 3 months +1 person (</a:t>
            </a:r>
            <a:r>
              <a:rPr lang="en-US" dirty="0" err="1" smtClean="0"/>
              <a:t>UVA+Stony</a:t>
            </a:r>
            <a:r>
              <a:rPr lang="en-US" dirty="0" smtClean="0"/>
              <a:t> Brook)</a:t>
            </a:r>
            <a:endParaRPr lang="en-US" dirty="0"/>
          </a:p>
          <a:p>
            <a:r>
              <a:rPr lang="en-US" dirty="0" smtClean="0"/>
              <a:t>MRPC : high resolution timing</a:t>
            </a:r>
          </a:p>
          <a:p>
            <a:r>
              <a:rPr lang="en-US" dirty="0" smtClean="0"/>
              <a:t>L3 : performance tests and data reduction ( 6 months / 1 student or postdoc and JLAB staff)</a:t>
            </a:r>
          </a:p>
          <a:p>
            <a:pPr lvl="1"/>
            <a:r>
              <a:rPr lang="en-US" dirty="0" smtClean="0"/>
              <a:t>Need simulated data ( software )</a:t>
            </a:r>
          </a:p>
          <a:p>
            <a:pPr lvl="1"/>
            <a:r>
              <a:rPr lang="en-US" dirty="0" smtClean="0"/>
              <a:t>Reconstruction algorithm to test ( software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FADC </a:t>
            </a:r>
            <a:r>
              <a:rPr lang="en-US" dirty="0" err="1" smtClean="0"/>
              <a:t>availables</a:t>
            </a:r>
            <a:endParaRPr lang="en-US" dirty="0" smtClean="0"/>
          </a:p>
          <a:p>
            <a:r>
              <a:rPr lang="en-US" dirty="0" smtClean="0"/>
              <a:t>VXS crates and Intel CPU</a:t>
            </a:r>
          </a:p>
          <a:p>
            <a:r>
              <a:rPr lang="en-US" dirty="0" smtClean="0"/>
              <a:t>GTP borrowed</a:t>
            </a:r>
          </a:p>
          <a:p>
            <a:r>
              <a:rPr lang="en-US" dirty="0" smtClean="0"/>
              <a:t>VETROC available</a:t>
            </a:r>
            <a:endParaRPr lang="en-US" dirty="0"/>
          </a:p>
          <a:p>
            <a:r>
              <a:rPr lang="en-US" dirty="0" smtClean="0"/>
              <a:t>R&amp;D need</a:t>
            </a:r>
          </a:p>
          <a:p>
            <a:pPr lvl="1"/>
            <a:r>
              <a:rPr lang="en-US" dirty="0" smtClean="0"/>
              <a:t>Individual FADC reading</a:t>
            </a:r>
          </a:p>
          <a:p>
            <a:pPr lvl="1"/>
            <a:r>
              <a:rPr lang="en-US" dirty="0" smtClean="0"/>
              <a:t>Trigger setup</a:t>
            </a:r>
          </a:p>
          <a:p>
            <a:pPr lvl="1"/>
            <a:r>
              <a:rPr lang="en-US" dirty="0" err="1" smtClean="0"/>
              <a:t>Deadtime</a:t>
            </a:r>
            <a:r>
              <a:rPr lang="en-US" dirty="0" smtClean="0"/>
              <a:t> measurement for PVDIS</a:t>
            </a:r>
          </a:p>
          <a:p>
            <a:pPr lvl="1"/>
            <a:r>
              <a:rPr lang="en-US" dirty="0" smtClean="0"/>
              <a:t>( High resolution TDC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10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JLAB : </a:t>
            </a:r>
          </a:p>
          <a:p>
            <a:pPr lvl="1"/>
            <a:r>
              <a:rPr lang="en-US" dirty="0" smtClean="0"/>
              <a:t>Alexandre Camsonne</a:t>
            </a:r>
          </a:p>
          <a:p>
            <a:pPr lvl="1"/>
            <a:r>
              <a:rPr lang="en-US" dirty="0" smtClean="0"/>
              <a:t>Robert Michaels ( Compton development )</a:t>
            </a:r>
          </a:p>
          <a:p>
            <a:pPr lvl="1"/>
            <a:r>
              <a:rPr lang="en-US" dirty="0" smtClean="0"/>
              <a:t>Electronics group</a:t>
            </a:r>
          </a:p>
          <a:p>
            <a:pPr lvl="1"/>
            <a:r>
              <a:rPr lang="en-US" dirty="0" smtClean="0"/>
              <a:t>DAQ group</a:t>
            </a:r>
          </a:p>
          <a:p>
            <a:r>
              <a:rPr lang="en-US" dirty="0" smtClean="0"/>
              <a:t>Stony Brook</a:t>
            </a:r>
          </a:p>
          <a:p>
            <a:pPr lvl="1"/>
            <a:r>
              <a:rPr lang="en-US" dirty="0" smtClean="0"/>
              <a:t>Seamus Riordan</a:t>
            </a:r>
          </a:p>
          <a:p>
            <a:pPr lvl="1"/>
            <a:r>
              <a:rPr lang="en-US" dirty="0" smtClean="0"/>
              <a:t>Krishna Kumar</a:t>
            </a:r>
          </a:p>
          <a:p>
            <a:pPr lvl="1"/>
            <a:r>
              <a:rPr lang="en-US" dirty="0" smtClean="0"/>
              <a:t>Postdoc</a:t>
            </a:r>
          </a:p>
          <a:p>
            <a:pPr lvl="1"/>
            <a:r>
              <a:rPr lang="en-US" dirty="0" smtClean="0"/>
              <a:t>Student</a:t>
            </a:r>
          </a:p>
          <a:p>
            <a:r>
              <a:rPr lang="en-US" dirty="0" smtClean="0"/>
              <a:t>Need to make detailed manpower and task schedule for R&amp;D and experiment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Summer SBS projects</a:t>
            </a:r>
          </a:p>
          <a:p>
            <a:pPr lvl="1"/>
            <a:r>
              <a:rPr lang="en-US" dirty="0" smtClean="0"/>
              <a:t>GTP : calorimeter</a:t>
            </a:r>
          </a:p>
          <a:p>
            <a:pPr lvl="1"/>
            <a:r>
              <a:rPr lang="en-US" dirty="0" smtClean="0"/>
              <a:t>VETROC : used by Compton</a:t>
            </a:r>
          </a:p>
          <a:p>
            <a:pPr lvl="1"/>
            <a:r>
              <a:rPr lang="en-US" dirty="0" smtClean="0"/>
              <a:t>FADC : FADC counting DAQ deployment</a:t>
            </a:r>
          </a:p>
          <a:p>
            <a:pPr lvl="1"/>
            <a:r>
              <a:rPr lang="en-US" dirty="0" smtClean="0"/>
              <a:t>L3 farm test will Hall D</a:t>
            </a:r>
          </a:p>
          <a:p>
            <a:pPr lvl="1"/>
            <a:r>
              <a:rPr lang="en-US" dirty="0" smtClean="0"/>
              <a:t>GEM : MPD test</a:t>
            </a:r>
          </a:p>
          <a:p>
            <a:r>
              <a:rPr lang="en-US" dirty="0" smtClean="0"/>
              <a:t>Development :</a:t>
            </a:r>
          </a:p>
          <a:p>
            <a:pPr lvl="1"/>
            <a:r>
              <a:rPr lang="en-US" dirty="0" err="1" smtClean="0"/>
              <a:t>Deadtime</a:t>
            </a:r>
            <a:r>
              <a:rPr lang="en-US" dirty="0" smtClean="0"/>
              <a:t> </a:t>
            </a:r>
            <a:r>
              <a:rPr lang="en-US" dirty="0" err="1" smtClean="0"/>
              <a:t>mesurement</a:t>
            </a:r>
            <a:endParaRPr lang="en-US" dirty="0" smtClean="0"/>
          </a:p>
          <a:p>
            <a:pPr lvl="1"/>
            <a:r>
              <a:rPr lang="en-US" dirty="0" smtClean="0"/>
              <a:t>FADC readout and trigger serialization ( could be used by other experiments NPS, SBS )</a:t>
            </a:r>
          </a:p>
        </p:txBody>
      </p:sp>
    </p:spTree>
    <p:extLst>
      <p:ext uri="{BB962C8B-B14F-4D97-AF65-F5344CB8AC3E}">
        <p14:creationId xmlns:p14="http://schemas.microsoft.com/office/powerpoint/2010/main" val="1811828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L3 needs addressed with Hall</a:t>
            </a:r>
          </a:p>
          <a:p>
            <a:endParaRPr lang="en-US" dirty="0"/>
          </a:p>
          <a:p>
            <a:r>
              <a:rPr lang="en-US" dirty="0" smtClean="0"/>
              <a:t>Slow controls being addressed</a:t>
            </a:r>
          </a:p>
          <a:p>
            <a:endParaRPr lang="en-US" dirty="0"/>
          </a:p>
          <a:p>
            <a:r>
              <a:rPr lang="en-US" dirty="0" smtClean="0"/>
              <a:t>Several tests this summer can address recommendation</a:t>
            </a:r>
          </a:p>
          <a:p>
            <a:r>
              <a:rPr lang="en-US" dirty="0" smtClean="0"/>
              <a:t>Working on detailed man power </a:t>
            </a:r>
            <a:r>
              <a:rPr lang="en-US" smtClean="0"/>
              <a:t>loaded schedule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7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2c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plans for the High Level Trigger and the needs for slow control need to be worked out in detail and the implications for resources need to be evaluated.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implications of the need for these resources in the context of availability of resources at the laboratory need to be understood.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Closer communication with the other </a:t>
            </a:r>
            <a:r>
              <a:rPr lang="en-US" dirty="0" err="1" smtClean="0"/>
              <a:t>JLab</a:t>
            </a:r>
            <a:r>
              <a:rPr lang="en-US" dirty="0" smtClean="0"/>
              <a:t> experiments and the </a:t>
            </a:r>
            <a:r>
              <a:rPr lang="en-US" dirty="0" err="1" smtClean="0"/>
              <a:t>JLab</a:t>
            </a:r>
            <a:r>
              <a:rPr lang="en-US" dirty="0" smtClean="0"/>
              <a:t> computing center is strongly encouraged.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Having a functional simulation and reconstruction routines as soon as possible should be a high priority in the software effort. Such software will pay off many times over in experimental design and avoiding pitfalls.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81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n-US" dirty="0" smtClean="0"/>
              <a:t>DAQ observations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9067800" cy="3818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88021"/>
            <a:ext cx="8229600" cy="150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26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 time correction PVDIS 1b.2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with small scale </a:t>
            </a:r>
            <a:r>
              <a:rPr lang="en-US" dirty="0" smtClean="0"/>
              <a:t>setup</a:t>
            </a:r>
          </a:p>
          <a:p>
            <a:endParaRPr lang="en-US" dirty="0"/>
          </a:p>
          <a:p>
            <a:r>
              <a:rPr lang="en-US" dirty="0" smtClean="0"/>
              <a:t>Simulation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Discuss with DAQ group for particular features needed</a:t>
            </a:r>
          </a:p>
          <a:p>
            <a:pPr lvl="1"/>
            <a:r>
              <a:rPr lang="en-US" dirty="0" smtClean="0"/>
              <a:t>Example : helicity gated </a:t>
            </a:r>
            <a:r>
              <a:rPr lang="en-US" dirty="0" err="1" smtClean="0"/>
              <a:t>deadtimes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trigger 2c1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 on small scale L1 trigger</a:t>
            </a:r>
          </a:p>
          <a:p>
            <a:endParaRPr lang="en-US" dirty="0" smtClean="0"/>
          </a:p>
          <a:p>
            <a:r>
              <a:rPr lang="en-US" dirty="0" smtClean="0"/>
              <a:t>L3 farm : collaborate with Hall D, try to test simulated data on their </a:t>
            </a:r>
            <a:r>
              <a:rPr lang="en-US" dirty="0" smtClean="0"/>
              <a:t>setup</a:t>
            </a:r>
          </a:p>
          <a:p>
            <a:endParaRPr lang="en-US" dirty="0"/>
          </a:p>
          <a:p>
            <a:r>
              <a:rPr lang="en-US" dirty="0" smtClean="0"/>
              <a:t>Need simulated digitized data and tracking algorithm to </a:t>
            </a:r>
            <a:r>
              <a:rPr lang="en-US" smtClean="0"/>
              <a:t>test online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Need to figure out funding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0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Ressources</a:t>
            </a:r>
            <a:r>
              <a:rPr lang="en-US" dirty="0" smtClean="0"/>
              <a:t> 2c2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</a:t>
            </a:r>
            <a:r>
              <a:rPr lang="en-US" dirty="0" err="1" smtClean="0"/>
              <a:t>ressources</a:t>
            </a:r>
            <a:r>
              <a:rPr lang="en-US" dirty="0" smtClean="0"/>
              <a:t> needed for L3</a:t>
            </a:r>
          </a:p>
          <a:p>
            <a:endParaRPr lang="en-US" dirty="0"/>
          </a:p>
          <a:p>
            <a:r>
              <a:rPr lang="en-US" dirty="0" smtClean="0"/>
              <a:t>Tape SILO needs, network </a:t>
            </a:r>
          </a:p>
          <a:p>
            <a:endParaRPr lang="en-US" dirty="0"/>
          </a:p>
          <a:p>
            <a:r>
              <a:rPr lang="en-US" dirty="0" smtClean="0"/>
              <a:t>Manpower</a:t>
            </a:r>
          </a:p>
        </p:txBody>
      </p:sp>
    </p:spTree>
    <p:extLst>
      <p:ext uri="{BB962C8B-B14F-4D97-AF65-F5344CB8AC3E}">
        <p14:creationId xmlns:p14="http://schemas.microsoft.com/office/powerpoint/2010/main" val="105704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trigger 2c2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on small scale L1 trigger</a:t>
            </a:r>
          </a:p>
          <a:p>
            <a:endParaRPr lang="en-US" dirty="0" smtClean="0"/>
          </a:p>
          <a:p>
            <a:r>
              <a:rPr lang="en-US" dirty="0" smtClean="0"/>
              <a:t>L3 farm : collaborate with Hall D, try to test simulated data on their setup</a:t>
            </a:r>
          </a:p>
          <a:p>
            <a:endParaRPr lang="en-US" dirty="0" smtClean="0"/>
          </a:p>
          <a:p>
            <a:r>
              <a:rPr lang="en-US" dirty="0" smtClean="0"/>
              <a:t>Need to figure out funding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1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with other groups 2c3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Try collaborate with Hall D</a:t>
            </a:r>
          </a:p>
          <a:p>
            <a:endParaRPr lang="en-US" dirty="0"/>
          </a:p>
          <a:p>
            <a:r>
              <a:rPr lang="en-US" dirty="0" smtClean="0"/>
              <a:t>Constant communication with JLAB DAQ and electronics group </a:t>
            </a:r>
          </a:p>
          <a:p>
            <a:endParaRPr lang="en-US" dirty="0"/>
          </a:p>
          <a:p>
            <a:r>
              <a:rPr lang="en-US" dirty="0" smtClean="0"/>
              <a:t>Hall C interested in using VETROC for logic and readout</a:t>
            </a:r>
          </a:p>
          <a:p>
            <a:r>
              <a:rPr lang="en-US" dirty="0" smtClean="0"/>
              <a:t>check experience with APV and FADC from HPS </a:t>
            </a:r>
          </a:p>
          <a:p>
            <a:pPr lvl="1"/>
            <a:r>
              <a:rPr lang="en-US" dirty="0" smtClean="0"/>
              <a:t>Already planning to reuse HPS trigger scheme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32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2c4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software 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5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500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SoLID review  DAQ recommendations</vt:lpstr>
      <vt:lpstr>Recommendations 2c</vt:lpstr>
      <vt:lpstr>DAQ observations</vt:lpstr>
      <vt:lpstr>Dead time correction PVDIS 1b.2</vt:lpstr>
      <vt:lpstr>L3 trigger 2c1 </vt:lpstr>
      <vt:lpstr>Ressources 2c2 </vt:lpstr>
      <vt:lpstr>L3 trigger 2c2 </vt:lpstr>
      <vt:lpstr>Communication with other groups 2c3</vt:lpstr>
      <vt:lpstr>Recommendation 2c4</vt:lpstr>
      <vt:lpstr>Forgotten recommendation</vt:lpstr>
      <vt:lpstr>Pre R&amp;D</vt:lpstr>
      <vt:lpstr>Hardware</vt:lpstr>
      <vt:lpstr>Manpower</vt:lpstr>
      <vt:lpstr>Timeline</vt:lpstr>
      <vt:lpstr>Conclusion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review recommendation</dc:title>
  <dc:creator>camsonne</dc:creator>
  <cp:lastModifiedBy>camsonne</cp:lastModifiedBy>
  <cp:revision>13</cp:revision>
  <dcterms:created xsi:type="dcterms:W3CDTF">2015-05-14T14:01:54Z</dcterms:created>
  <dcterms:modified xsi:type="dcterms:W3CDTF">2015-05-14T19:17:03Z</dcterms:modified>
</cp:coreProperties>
</file>