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6" r:id="rId4"/>
    <p:sldId id="258" r:id="rId5"/>
    <p:sldId id="264" r:id="rId6"/>
    <p:sldId id="259" r:id="rId7"/>
    <p:sldId id="265" r:id="rId8"/>
    <p:sldId id="260" r:id="rId9"/>
    <p:sldId id="26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480E7-2DC7-8346-9FFA-734ADB3841AB}" type="datetimeFigureOut">
              <a:rPr lang="en-US" smtClean="0"/>
              <a:t>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973B6-198C-7D40-84F3-E9BF0A08D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54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A42F-D63D-0449-87A1-A02597CE48EC}" type="datetimeFigureOut">
              <a:rPr lang="en-US" smtClean="0"/>
              <a:t>1/11/16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DB4F-219E-4040-8DC5-4AABB258D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69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2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3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9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6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0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3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1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9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9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0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A780-D855-8D43-82E6-426AC02FD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3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Address Recommendations: PVDIS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96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Science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for bigger CSV Models (</a:t>
            </a:r>
            <a:r>
              <a:rPr lang="en-US" dirty="0" err="1" smtClean="0"/>
              <a:t>Londergan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ECT* workshop is in Aug.</a:t>
            </a:r>
          </a:p>
          <a:p>
            <a:r>
              <a:rPr lang="en-US" dirty="0" smtClean="0"/>
              <a:t>Update plots</a:t>
            </a:r>
          </a:p>
          <a:p>
            <a:r>
              <a:rPr lang="en-US" dirty="0" smtClean="0"/>
              <a:t>Include information from full energy LHC </a:t>
            </a:r>
          </a:p>
          <a:p>
            <a:r>
              <a:rPr lang="en-US" dirty="0" smtClean="0"/>
              <a:t>Push </a:t>
            </a:r>
            <a:r>
              <a:rPr lang="en-US" dirty="0" err="1" smtClean="0"/>
              <a:t>radiative</a:t>
            </a:r>
            <a:r>
              <a:rPr lang="en-US" dirty="0" smtClean="0"/>
              <a:t> correction group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5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1a: Acceptances, Efficiencies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Č</a:t>
            </a:r>
            <a:r>
              <a:rPr lang="en-US" dirty="0" smtClean="0"/>
              <a:t>: 95% (105)</a:t>
            </a:r>
          </a:p>
          <a:p>
            <a:r>
              <a:rPr lang="en-US" dirty="0" err="1" smtClean="0"/>
              <a:t>ECal</a:t>
            </a:r>
            <a:r>
              <a:rPr lang="en-US" dirty="0" smtClean="0"/>
              <a:t>: 95% (113)</a:t>
            </a:r>
          </a:p>
          <a:p>
            <a:r>
              <a:rPr lang="en-US" dirty="0" smtClean="0"/>
              <a:t>Tracking 95% </a:t>
            </a:r>
          </a:p>
          <a:p>
            <a:r>
              <a:rPr lang="en-US" dirty="0" smtClean="0"/>
              <a:t>Trigger dead time</a:t>
            </a:r>
          </a:p>
          <a:p>
            <a:r>
              <a:rPr lang="en-US" dirty="0" smtClean="0"/>
              <a:t>Pion Contamination</a:t>
            </a:r>
          </a:p>
          <a:p>
            <a:r>
              <a:rPr lang="en-US" dirty="0" smtClean="0"/>
              <a:t>Net: 80%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8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background event generator (</a:t>
            </a:r>
            <a:r>
              <a:rPr lang="en-US" dirty="0" err="1" smtClean="0"/>
              <a:t>Rakitha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Evaluate </a:t>
            </a:r>
            <a:r>
              <a:rPr lang="en-US" dirty="0" err="1" smtClean="0"/>
              <a:t>ECal</a:t>
            </a:r>
            <a:r>
              <a:rPr lang="en-US" dirty="0" smtClean="0"/>
              <a:t> with final backgrounds (</a:t>
            </a:r>
            <a:r>
              <a:rPr lang="en-US" dirty="0" err="1" smtClean="0"/>
              <a:t>Rakitha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Plot justifying baffle thickness and material for </a:t>
            </a:r>
            <a:r>
              <a:rPr lang="en-US" dirty="0" err="1" smtClean="0"/>
              <a:t>ECal</a:t>
            </a:r>
            <a:endParaRPr lang="en-US" dirty="0" smtClean="0"/>
          </a:p>
          <a:p>
            <a:r>
              <a:rPr lang="en-US" dirty="0" smtClean="0"/>
              <a:t>Redo tracking estimates with final backgrounds and pulse heights</a:t>
            </a:r>
          </a:p>
          <a:p>
            <a:r>
              <a:rPr lang="en-US" dirty="0" smtClean="0"/>
              <a:t>Reduce angular acceptance of </a:t>
            </a:r>
            <a:r>
              <a:rPr lang="en-US" dirty="0" err="1" smtClean="0"/>
              <a:t>Č</a:t>
            </a:r>
            <a:endParaRPr lang="en-US" dirty="0" smtClean="0"/>
          </a:p>
          <a:p>
            <a:r>
              <a:rPr lang="en-US" dirty="0" smtClean="0"/>
              <a:t>Redo FOM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23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1a: Elastic Scattering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616" y="1472240"/>
            <a:ext cx="6484453" cy="505032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83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1a: Alignment for Q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Cosmic rays</a:t>
            </a:r>
          </a:p>
          <a:p>
            <a:pPr lvl="1"/>
            <a:r>
              <a:rPr lang="en-US" dirty="0" smtClean="0"/>
              <a:t>Survey</a:t>
            </a:r>
          </a:p>
          <a:p>
            <a:pPr lvl="2"/>
            <a:r>
              <a:rPr lang="en-US" dirty="0" smtClean="0"/>
              <a:t>…</a:t>
            </a:r>
          </a:p>
          <a:p>
            <a:r>
              <a:rPr lang="en-US" dirty="0" smtClean="0"/>
              <a:t>Personnel</a:t>
            </a:r>
          </a:p>
          <a:p>
            <a:pPr lvl="1"/>
            <a:r>
              <a:rPr lang="en-US" dirty="0" smtClean="0"/>
              <a:t>ROM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3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Helicity</a:t>
            </a:r>
            <a:r>
              <a:rPr lang="en-US" dirty="0" smtClean="0"/>
              <a:t>-Dependent Asymmetries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0846" y="2665385"/>
            <a:ext cx="65992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Tool: Modulate beam intensity ~ 1% (like dithering)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Asymmetries different for each system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Hyperon production is a source?</a:t>
            </a:r>
          </a:p>
          <a:p>
            <a:r>
              <a:rPr lang="en-US" sz="2400" dirty="0" smtClean="0">
                <a:solidFill>
                  <a:srgbClr val="000090"/>
                </a:solidFill>
              </a:rPr>
              <a:t>Pion asymmetries for 6 </a:t>
            </a:r>
            <a:r>
              <a:rPr lang="en-US" sz="2400" dirty="0" err="1" smtClean="0">
                <a:solidFill>
                  <a:srgbClr val="000090"/>
                </a:solidFill>
              </a:rPr>
              <a:t>GeV</a:t>
            </a:r>
            <a:r>
              <a:rPr lang="en-US" sz="2400" dirty="0" smtClean="0">
                <a:solidFill>
                  <a:srgbClr val="000090"/>
                </a:solidFill>
              </a:rPr>
              <a:t> PVDIS unexplained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05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Polarimetry</a:t>
            </a:r>
            <a:r>
              <a:rPr lang="en-US" dirty="0" smtClean="0"/>
              <a:t>: 0.4%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Moller: document 181 v2 (Gaskell)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1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Major Concerns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Č</a:t>
            </a:r>
            <a:r>
              <a:rPr lang="en-US" dirty="0" smtClean="0"/>
              <a:t> trigger asymmetry</a:t>
            </a:r>
          </a:p>
          <a:p>
            <a:pPr lvl="1"/>
            <a:r>
              <a:rPr lang="en-US" dirty="0" smtClean="0"/>
              <a:t>Wide angle electrons from π</a:t>
            </a:r>
            <a:r>
              <a:rPr lang="en-US" baseline="30000" dirty="0" smtClean="0"/>
              <a:t>0</a:t>
            </a:r>
          </a:p>
          <a:p>
            <a:pPr lvl="1"/>
            <a:r>
              <a:rPr lang="en-US" dirty="0" smtClean="0"/>
              <a:t>Asymmetry from hyperons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and </a:t>
            </a:r>
            <a:r>
              <a:rPr lang="en-US" dirty="0" err="1" smtClean="0"/>
              <a:t>Σ</a:t>
            </a:r>
            <a:r>
              <a:rPr lang="en-US" dirty="0" smtClean="0"/>
              <a:t> partially cancel; need good event generator</a:t>
            </a:r>
          </a:p>
          <a:p>
            <a:r>
              <a:rPr lang="en-US" dirty="0"/>
              <a:t>Effect of low E photons on tracking </a:t>
            </a:r>
          </a:p>
          <a:p>
            <a:pPr lvl="1"/>
            <a:r>
              <a:rPr lang="en-US" dirty="0"/>
              <a:t>Needed for SBS</a:t>
            </a:r>
          </a:p>
          <a:p>
            <a:pPr lvl="1"/>
            <a:r>
              <a:rPr lang="en-US" dirty="0"/>
              <a:t>Have </a:t>
            </a:r>
            <a:r>
              <a:rPr lang="en-US" dirty="0" err="1"/>
              <a:t>Nilanga’s</a:t>
            </a:r>
            <a:r>
              <a:rPr lang="en-US" dirty="0"/>
              <a:t> data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42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Longer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Radiative</a:t>
            </a:r>
            <a:r>
              <a:rPr lang="en-US" dirty="0" smtClean="0"/>
              <a:t> corrections</a:t>
            </a:r>
          </a:p>
          <a:p>
            <a:r>
              <a:rPr lang="en-US" dirty="0" smtClean="0"/>
              <a:t>Baffle support</a:t>
            </a:r>
          </a:p>
          <a:p>
            <a:r>
              <a:rPr lang="en-US" dirty="0" smtClean="0"/>
              <a:t>2c Level 3 trigger</a:t>
            </a:r>
          </a:p>
          <a:p>
            <a:r>
              <a:rPr lang="en-US" dirty="0" smtClean="0"/>
              <a:t>2c Full simulation; software framework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Recommendations: PVDIS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A780-D855-8D43-82E6-426AC02FD0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312</Words>
  <Application>Microsoft Macintosh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Address Recommendations: PVDIS</vt:lpstr>
      <vt:lpstr>1a: Acceptances, Efficiencies</vt:lpstr>
      <vt:lpstr>Short term jobs</vt:lpstr>
      <vt:lpstr>1a: Elastic Scattering</vt:lpstr>
      <vt:lpstr>1a: Alignment for Q2</vt:lpstr>
      <vt:lpstr>Helicity-Dependent Asymmetries</vt:lpstr>
      <vt:lpstr>Polarimetry: 0.4%</vt:lpstr>
      <vt:lpstr>My Major Concerns</vt:lpstr>
      <vt:lpstr>Longer Term</vt:lpstr>
      <vt:lpstr>Update Science Case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 Recommendations: PVDIS</dc:title>
  <dc:creator>Paul Souder</dc:creator>
  <cp:lastModifiedBy>Paul Souder</cp:lastModifiedBy>
  <cp:revision>14</cp:revision>
  <dcterms:created xsi:type="dcterms:W3CDTF">2016-01-10T15:00:22Z</dcterms:created>
  <dcterms:modified xsi:type="dcterms:W3CDTF">2016-01-12T14:40:27Z</dcterms:modified>
</cp:coreProperties>
</file>