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8" r:id="rId3"/>
    <p:sldId id="259" r:id="rId4"/>
    <p:sldId id="264" r:id="rId5"/>
    <p:sldId id="257" r:id="rId6"/>
    <p:sldId id="261" r:id="rId7"/>
    <p:sldId id="260" r:id="rId8"/>
    <p:sldId id="262" r:id="rId9"/>
    <p:sldId id="263" r:id="rId10"/>
    <p:sldId id="265" r:id="rId11"/>
    <p:sldId id="268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6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F91107-60A9-E34C-8C7E-5075900C79AA}" type="datetimeFigureOut">
              <a:rPr lang="en-US" smtClean="0"/>
              <a:t>5/5/16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7883FA-9191-D84A-A3FF-BE70EFA1A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8729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010773-41FC-6349-A70C-52E654763345}" type="datetimeFigureOut">
              <a:rPr lang="en-US" smtClean="0"/>
              <a:t>5/5/16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56332C-22B1-604E-B463-AC6FCBE67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5445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638C3-079B-8645-9FD1-8DB4BBDEDA33}" type="datetime1">
              <a:rPr lang="en-US" smtClean="0"/>
              <a:t>5/5/16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 R&amp;D Plan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DBA64-B726-F64C-A231-9992336ED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417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14C2-ABCF-2E46-B874-AAE760E946D2}" type="datetime1">
              <a:rPr lang="en-US" smtClean="0"/>
              <a:t>5/5/16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 R&amp;D Plan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DBA64-B726-F64C-A231-9992336ED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365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E5998-13C9-AD43-B79F-BFDACC8E41E4}" type="datetime1">
              <a:rPr lang="en-US" smtClean="0"/>
              <a:t>5/5/16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 R&amp;D Plan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DBA64-B726-F64C-A231-9992336ED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820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4CA50-188E-6547-A5AD-62BD80BE815A}" type="datetime1">
              <a:rPr lang="en-US" smtClean="0"/>
              <a:t>5/5/16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 R&amp;D Plan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DBA64-B726-F64C-A231-9992336ED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010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4FCE0-1CC2-4A42-8123-24675501D7F2}" type="datetime1">
              <a:rPr lang="en-US" smtClean="0"/>
              <a:t>5/5/16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 R&amp;D Plan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DBA64-B726-F64C-A231-9992336ED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605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E7D31-2131-BD46-AE43-9641C573DDF7}" type="datetime1">
              <a:rPr lang="en-US" smtClean="0"/>
              <a:t>5/5/16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 R&amp;D 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DBA64-B726-F64C-A231-9992336ED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120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D1E1E-A602-1D4E-8EAC-5C755F99D3E8}" type="datetime1">
              <a:rPr lang="en-US" smtClean="0"/>
              <a:t>5/5/16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 R&amp;D Plan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DBA64-B726-F64C-A231-9992336ED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553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B11BA-02B0-FF4B-AC75-9381014A2FE0}" type="datetime1">
              <a:rPr lang="en-US" smtClean="0"/>
              <a:t>5/5/16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 R&amp;D Plan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DBA64-B726-F64C-A231-9992336ED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744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D9F0A-676F-A94A-9FC0-FF70FED7AAF0}" type="datetime1">
              <a:rPr lang="en-US" smtClean="0"/>
              <a:t>5/5/16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 R&amp;D Plan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DBA64-B726-F64C-A231-9992336ED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794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569CA-7508-BE4C-A8FB-8C6D62E0AB4A}" type="datetime1">
              <a:rPr lang="en-US" smtClean="0"/>
              <a:t>5/5/16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 R&amp;D 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DBA64-B726-F64C-A231-9992336ED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106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FAD9F-3D90-2242-B2A8-8928B9E3A0B0}" type="datetime1">
              <a:rPr lang="en-US" smtClean="0"/>
              <a:t>5/5/16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 R&amp;D 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DBA64-B726-F64C-A231-9992336ED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644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C8B24-02B9-E54B-90C4-1F89EB34C5C9}" type="datetime1">
              <a:rPr lang="en-US" smtClean="0"/>
              <a:t>5/5/16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Pre R&amp;D Plan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DBA64-B726-F64C-A231-9992336ED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422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00009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008000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PRE_R&amp;</a:t>
            </a:r>
            <a:r>
              <a:rPr lang="en-US" smtClean="0"/>
              <a:t>D Plan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9805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oftware_Goal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91787" y="30236"/>
            <a:ext cx="7772400" cy="65151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244684" y="529642"/>
            <a:ext cx="242686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00090"/>
                </a:solidFill>
              </a:rPr>
              <a:t>Software</a:t>
            </a:r>
          </a:p>
          <a:p>
            <a:pPr algn="ctr"/>
            <a:r>
              <a:rPr lang="en-US" sz="4800" dirty="0" smtClean="0">
                <a:solidFill>
                  <a:srgbClr val="000090"/>
                </a:solidFill>
              </a:rPr>
              <a:t>Goals</a:t>
            </a:r>
            <a:endParaRPr lang="en-US" sz="4800" dirty="0">
              <a:solidFill>
                <a:srgbClr val="00009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 R&amp;D 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DBA64-B726-F64C-A231-9992336ED1D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228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Manpower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 R&amp;D Plan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DBA64-B726-F64C-A231-9992336ED1D7}" type="slidenum">
              <a:rPr lang="en-US" smtClean="0"/>
              <a:t>11</a:t>
            </a:fld>
            <a:endParaRPr lang="en-US"/>
          </a:p>
        </p:txBody>
      </p:sp>
      <p:pic>
        <p:nvPicPr>
          <p:cNvPr id="4" name="Picture 3" descr="Software_Manpower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993900"/>
            <a:ext cx="77724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7668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AQ_Pla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309" y="342900"/>
            <a:ext cx="4800600" cy="6172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639872" y="552067"/>
            <a:ext cx="25503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rgbClr val="000090"/>
                </a:solidFill>
              </a:rPr>
              <a:t>DAQ Plan</a:t>
            </a:r>
            <a:endParaRPr lang="en-US" sz="4800" dirty="0">
              <a:solidFill>
                <a:srgbClr val="00009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 R&amp;D Plan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DBA64-B726-F64C-A231-9992336ED1D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232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Bazooka </a:t>
            </a:r>
            <a:r>
              <a:rPr lang="en-US" dirty="0" err="1" smtClean="0"/>
              <a:t>Č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ECal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 R&amp;D Plan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DBA64-B726-F64C-A231-9992336ED1D7}" type="slidenum">
              <a:rPr lang="en-US" smtClean="0"/>
              <a:t>13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58421" y="3416717"/>
            <a:ext cx="688887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6600"/>
                </a:solidFill>
              </a:rPr>
              <a:t>This category probably needs the most details</a:t>
            </a:r>
          </a:p>
          <a:p>
            <a:r>
              <a:rPr lang="en-US" sz="2800" dirty="0" smtClean="0">
                <a:solidFill>
                  <a:srgbClr val="FF6600"/>
                </a:solidFill>
              </a:rPr>
              <a:t>in terms of equipment, types of engineering,</a:t>
            </a:r>
          </a:p>
          <a:p>
            <a:r>
              <a:rPr lang="en-US" sz="2800" dirty="0" smtClean="0">
                <a:solidFill>
                  <a:srgbClr val="FF6600"/>
                </a:solidFill>
              </a:rPr>
              <a:t>technical and student help, schedule. etc. </a:t>
            </a:r>
            <a:endParaRPr lang="en-US" sz="28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049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with DOE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Expect to have project go forward</a:t>
            </a:r>
          </a:p>
          <a:p>
            <a:r>
              <a:rPr lang="en-US" dirty="0" smtClean="0"/>
              <a:t>Do not know when</a:t>
            </a:r>
          </a:p>
          <a:p>
            <a:r>
              <a:rPr lang="en-US" dirty="0" smtClean="0"/>
              <a:t>Supplemental grants: Feb. 17??</a:t>
            </a:r>
          </a:p>
          <a:p>
            <a:r>
              <a:rPr lang="en-US" dirty="0" smtClean="0"/>
              <a:t>Need detailed 3-5 year R&amp;D plan</a:t>
            </a:r>
          </a:p>
          <a:p>
            <a:r>
              <a:rPr lang="en-US" dirty="0" smtClean="0"/>
              <a:t>No supplemental requests until Pre-R&amp;D plan is accepted</a:t>
            </a:r>
          </a:p>
          <a:p>
            <a:r>
              <a:rPr lang="en-US" dirty="0" smtClean="0"/>
              <a:t>Pre-R&amp;D plan must agree with all proposals and </a:t>
            </a:r>
            <a:r>
              <a:rPr lang="en-US" dirty="0" err="1" smtClean="0"/>
              <a:t>suplementals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 R&amp;D Plan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DBA64-B726-F64C-A231-9992336ED1D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287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with DOE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Willing to talk once per month</a:t>
            </a:r>
          </a:p>
          <a:p>
            <a:r>
              <a:rPr lang="en-US" dirty="0" smtClean="0"/>
              <a:t>Reasonable request: Year 2 is year 2</a:t>
            </a:r>
          </a:p>
          <a:p>
            <a:r>
              <a:rPr lang="en-US" dirty="0" smtClean="0"/>
              <a:t>Moller Schedule</a:t>
            </a:r>
          </a:p>
          <a:p>
            <a:pPr lvl="1"/>
            <a:r>
              <a:rPr lang="en-US" dirty="0" smtClean="0"/>
              <a:t>CD0 in 2018??</a:t>
            </a:r>
          </a:p>
          <a:p>
            <a:pPr lvl="1"/>
            <a:r>
              <a:rPr lang="en-US" dirty="0" smtClean="0"/>
              <a:t>2019??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 R&amp;D Plan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DBA64-B726-F64C-A231-9992336ED1D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278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 Language</a:t>
            </a:r>
            <a:endParaRPr lang="en-US" dirty="0"/>
          </a:p>
        </p:txBody>
      </p:sp>
      <p:pic>
        <p:nvPicPr>
          <p:cNvPr id="4" name="Content Placeholder 3" descr="Schedule.pdf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27" r="11227"/>
          <a:stretch>
            <a:fillRect/>
          </a:stretch>
        </p:blipFill>
        <p:spPr>
          <a:xfrm>
            <a:off x="0" y="1600200"/>
            <a:ext cx="8229600" cy="4525963"/>
          </a:xfr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 R&amp;D 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DBA64-B726-F64C-A231-9992336ED1D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277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List of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Hyperon asymmetries</a:t>
            </a:r>
          </a:p>
          <a:p>
            <a:r>
              <a:rPr lang="en-US" dirty="0" smtClean="0"/>
              <a:t>Understand for each detector background</a:t>
            </a:r>
          </a:p>
          <a:p>
            <a:pPr lvl="1"/>
            <a:r>
              <a:rPr lang="en-US" dirty="0" smtClean="0"/>
              <a:t>Primary event</a:t>
            </a:r>
          </a:p>
          <a:p>
            <a:pPr lvl="1"/>
            <a:r>
              <a:rPr lang="en-US" dirty="0" smtClean="0"/>
              <a:t>All interactions leading to background</a:t>
            </a:r>
          </a:p>
          <a:p>
            <a:r>
              <a:rPr lang="en-US" dirty="0" smtClean="0"/>
              <a:t>Prototypes: </a:t>
            </a:r>
            <a:r>
              <a:rPr lang="en-US" dirty="0" err="1" smtClean="0"/>
              <a:t>Č</a:t>
            </a:r>
            <a:r>
              <a:rPr lang="en-US" dirty="0" smtClean="0"/>
              <a:t>, </a:t>
            </a:r>
            <a:r>
              <a:rPr lang="en-US" dirty="0" err="1" smtClean="0"/>
              <a:t>Ecal</a:t>
            </a:r>
            <a:r>
              <a:rPr lang="en-US" dirty="0" smtClean="0"/>
              <a:t>, …</a:t>
            </a:r>
          </a:p>
          <a:p>
            <a:r>
              <a:rPr lang="en-US" dirty="0" smtClean="0"/>
              <a:t>3D magnetic field</a:t>
            </a:r>
          </a:p>
          <a:p>
            <a:r>
              <a:rPr lang="en-US" dirty="0" smtClean="0"/>
              <a:t>Realistic tracking</a:t>
            </a:r>
          </a:p>
          <a:p>
            <a:r>
              <a:rPr lang="en-US" dirty="0" smtClean="0"/>
              <a:t>Level 3 trigger</a:t>
            </a:r>
          </a:p>
          <a:p>
            <a:r>
              <a:rPr lang="en-US" dirty="0" smtClean="0"/>
              <a:t>Final analysis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 R&amp;D Plan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DBA64-B726-F64C-A231-9992336ED1D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558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Hires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Post-Doc is for at least 2 years</a:t>
            </a:r>
          </a:p>
          <a:p>
            <a:r>
              <a:rPr lang="en-US" dirty="0" smtClean="0"/>
              <a:t>Need description of what Post doc will accomplish in the 2 years</a:t>
            </a:r>
          </a:p>
          <a:p>
            <a:r>
              <a:rPr lang="en-US" dirty="0" smtClean="0"/>
              <a:t>Partial post-doc is OK; explain other tasks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 R&amp;D Plan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DBA64-B726-F64C-A231-9992336ED1D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566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Salary</a:t>
            </a:r>
          </a:p>
          <a:p>
            <a:r>
              <a:rPr lang="en-US" dirty="0" smtClean="0"/>
              <a:t>Fringe</a:t>
            </a:r>
          </a:p>
          <a:p>
            <a:r>
              <a:rPr lang="en-US" dirty="0" smtClean="0"/>
              <a:t>Overhead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 R&amp;D Plan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DBA64-B726-F64C-A231-9992336ED1D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031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Equipment, etc.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detailed budget</a:t>
            </a:r>
          </a:p>
          <a:p>
            <a:r>
              <a:rPr lang="en-US" dirty="0" smtClean="0"/>
              <a:t>Overhead? (I don’t know is not good enough)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 R&amp;D Plan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DBA64-B726-F64C-A231-9992336ED1D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Engineering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Typically fractions</a:t>
            </a:r>
          </a:p>
          <a:p>
            <a:r>
              <a:rPr lang="en-US" dirty="0" smtClean="0"/>
              <a:t>Give names</a:t>
            </a:r>
          </a:p>
          <a:p>
            <a:r>
              <a:rPr lang="en-US" dirty="0" smtClean="0"/>
              <a:t>How supported (part of base grant?)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 R&amp;D Plan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DBA64-B726-F64C-A231-9992336ED1D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8848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302</Words>
  <Application>Microsoft Macintosh PowerPoint</Application>
  <PresentationFormat>On-screen Show (4:3)</PresentationFormat>
  <Paragraphs>74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PRE_R&amp;D Plan</vt:lpstr>
      <vt:lpstr>Discussion with DOE</vt:lpstr>
      <vt:lpstr>Discussion with DOE</vt:lpstr>
      <vt:lpstr>Schedule Language</vt:lpstr>
      <vt:lpstr>My List of Tasks</vt:lpstr>
      <vt:lpstr>New Hires</vt:lpstr>
      <vt:lpstr>Salaries</vt:lpstr>
      <vt:lpstr>Equipment, etc.</vt:lpstr>
      <vt:lpstr>Engineering support</vt:lpstr>
      <vt:lpstr>PowerPoint Presentation</vt:lpstr>
      <vt:lpstr>Software Manpower</vt:lpstr>
      <vt:lpstr>PowerPoint Presentation</vt:lpstr>
      <vt:lpstr>Prototypes</vt:lpstr>
    </vt:vector>
  </TitlesOfParts>
  <Company>Syracuse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PRE_R&amp;D Plan</dc:title>
  <dc:creator>Paul Souder</dc:creator>
  <cp:lastModifiedBy>Paul Souder</cp:lastModifiedBy>
  <cp:revision>7</cp:revision>
  <dcterms:created xsi:type="dcterms:W3CDTF">2016-05-05T00:43:26Z</dcterms:created>
  <dcterms:modified xsi:type="dcterms:W3CDTF">2016-05-05T08:16:07Z</dcterms:modified>
</cp:coreProperties>
</file>