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4" r:id="rId9"/>
    <p:sldId id="266" r:id="rId10"/>
    <p:sldId id="268" r:id="rId11"/>
    <p:sldId id="265" r:id="rId12"/>
    <p:sldId id="267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10B8-6C24-2243-9981-C163B79D09A4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0CB05-2A06-A34F-9C00-89D5FE7DF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995E9-8D12-1044-922F-FBC864F370DD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D97D-84E6-D648-933C-3D80DC9E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9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E1BD-31F6-C14E-B967-39EDAD4E10B0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CD7B-2517-3349-B1F1-B4AA3BA67704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520A-1CBC-C945-9943-BD91E672DF40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BA53-43E3-1641-8B76-8E593353FD7B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B62D-F49A-214A-93F3-2DC43C68FEFC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7394-D0A4-0F4B-B1B0-69040962391F}" type="datetime1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7E2-62AE-AA45-994C-3CD6BD66276A}" type="datetime1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1FD2-5751-C242-8E2B-C7F0CA63FDEA}" type="datetime1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15AA-14EA-5840-889D-0C8F8B1846EA}" type="datetime1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A0EE-2D46-3D46-BF78-C49123AC5305}" type="datetime1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D5BD-1054-1842-A5AE-73140995CE9B}" type="datetime1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6BB4-2B13-FF45-BE1A-C7E523B1241B}" type="datetime1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E512-4875-D84E-BC94-DFE8E3C15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PVDIS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ton_da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nchot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ton_backgrou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9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ur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Compton</a:t>
            </a:r>
          </a:p>
          <a:p>
            <a:pPr lvl="1"/>
            <a:r>
              <a:rPr lang="en-US" dirty="0" smtClean="0"/>
              <a:t>Case for &lt;0.4%</a:t>
            </a:r>
          </a:p>
          <a:p>
            <a:pPr lvl="1"/>
            <a:r>
              <a:rPr lang="en-US" dirty="0" smtClean="0"/>
              <a:t>No known limitations; just needs effort</a:t>
            </a:r>
          </a:p>
          <a:p>
            <a:pPr lvl="1"/>
            <a:r>
              <a:rPr lang="en-US" dirty="0" smtClean="0"/>
              <a:t>Some challenges (</a:t>
            </a:r>
            <a:r>
              <a:rPr lang="en-US" dirty="0" err="1" smtClean="0"/>
              <a:t>especialy</a:t>
            </a:r>
            <a:r>
              <a:rPr lang="en-US" dirty="0" smtClean="0"/>
              <a:t> e detector)</a:t>
            </a:r>
          </a:p>
          <a:p>
            <a:r>
              <a:rPr lang="en-US" dirty="0" smtClean="0"/>
              <a:t>Moller (Fe)</a:t>
            </a:r>
          </a:p>
          <a:p>
            <a:pPr lvl="1"/>
            <a:r>
              <a:rPr lang="en-US" dirty="0" smtClean="0"/>
              <a:t>0.5% or slightly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Rates, Efficiencies, etc.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detailed plan in effect.  We need to evaluate the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Special attention to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Pion rejection</a:t>
            </a:r>
          </a:p>
          <a:p>
            <a:pPr lvl="1"/>
            <a:r>
              <a:rPr lang="en-US" dirty="0" smtClean="0"/>
              <a:t>Rate dependence of pion rejection</a:t>
            </a:r>
          </a:p>
          <a:p>
            <a:pPr lvl="1"/>
            <a:r>
              <a:rPr lang="en-US" dirty="0" smtClean="0"/>
              <a:t>Rate dependence of tracking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4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 asymmetry in 6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r>
              <a:rPr lang="en-US" dirty="0" smtClean="0"/>
              <a:t> not understood</a:t>
            </a:r>
          </a:p>
          <a:p>
            <a:r>
              <a:rPr lang="en-US" dirty="0" smtClean="0"/>
              <a:t>Low energy neutral </a:t>
            </a:r>
            <a:r>
              <a:rPr lang="en-US" dirty="0" err="1" smtClean="0"/>
              <a:t>pions</a:t>
            </a:r>
            <a:r>
              <a:rPr lang="en-US" dirty="0" smtClean="0"/>
              <a:t> from hyperon decays (effect on each detector different?)</a:t>
            </a:r>
          </a:p>
          <a:p>
            <a:r>
              <a:rPr lang="en-US" dirty="0" smtClean="0"/>
              <a:t>Modulate intensity</a:t>
            </a:r>
          </a:p>
          <a:p>
            <a:r>
              <a:rPr lang="en-US" dirty="0" smtClean="0"/>
              <a:t>Need to analyze background with new event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1308" y="5156022"/>
            <a:ext cx="55136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G0: &lt;1% p, ~0.1% π0. </a:t>
            </a:r>
          </a:p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 For Solid, hyperons are produced by</a:t>
            </a:r>
          </a:p>
          <a:p>
            <a:pPr algn="ctr"/>
            <a:r>
              <a:rPr lang="en-US" sz="2400" dirty="0" smtClean="0">
                <a:solidFill>
                  <a:srgbClr val="FF6600"/>
                </a:solidFill>
              </a:rPr>
              <a:t>low energy photons with low polarization?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3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Baffles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by Rich</a:t>
            </a:r>
          </a:p>
          <a:p>
            <a:r>
              <a:rPr lang="en-US" dirty="0" smtClean="0"/>
              <a:t>Shape justified</a:t>
            </a:r>
          </a:p>
          <a:p>
            <a:r>
              <a:rPr lang="en-US" dirty="0" smtClean="0"/>
              <a:t>Width maximized</a:t>
            </a:r>
          </a:p>
          <a:p>
            <a:r>
              <a:rPr lang="en-US" dirty="0" smtClean="0"/>
              <a:t>Amount of </a:t>
            </a:r>
            <a:r>
              <a:rPr lang="en-US" dirty="0" err="1" smtClean="0"/>
              <a:t>Pb</a:t>
            </a:r>
            <a:r>
              <a:rPr lang="en-US" dirty="0" smtClean="0"/>
              <a:t> (or Cu) in baffles fixed by stopping </a:t>
            </a:r>
            <a:r>
              <a:rPr lang="en-US" dirty="0" err="1" smtClean="0"/>
              <a:t>postive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to wide angle electrons critical</a:t>
            </a:r>
          </a:p>
          <a:p>
            <a:r>
              <a:rPr lang="en-US" dirty="0" smtClean="0"/>
              <a:t>May be key to </a:t>
            </a:r>
            <a:r>
              <a:rPr lang="en-US" dirty="0" err="1" smtClean="0"/>
              <a:t>helicity</a:t>
            </a:r>
            <a:r>
              <a:rPr lang="en-US" dirty="0" smtClean="0"/>
              <a:t> correlations.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difficult</a:t>
            </a:r>
          </a:p>
          <a:p>
            <a:r>
              <a:rPr lang="en-US" dirty="0" smtClean="0"/>
              <a:t>Cosmic rays</a:t>
            </a:r>
          </a:p>
          <a:p>
            <a:r>
              <a:rPr lang="en-US" dirty="0" smtClean="0"/>
              <a:t>Magnet off </a:t>
            </a:r>
            <a:r>
              <a:rPr lang="en-US" dirty="0" err="1" smtClean="0"/>
              <a:t>vs</a:t>
            </a:r>
            <a:r>
              <a:rPr lang="en-US" dirty="0" smtClean="0"/>
              <a:t> magnet on</a:t>
            </a:r>
          </a:p>
          <a:p>
            <a:r>
              <a:rPr lang="en-US" dirty="0" smtClean="0"/>
              <a:t>relative </a:t>
            </a:r>
            <a:r>
              <a:rPr lang="en-US" dirty="0" err="1" smtClean="0"/>
              <a:t>vs</a:t>
            </a:r>
            <a:r>
              <a:rPr lang="en-US" dirty="0" smtClean="0"/>
              <a:t> absolute alignment</a:t>
            </a:r>
          </a:p>
          <a:p>
            <a:r>
              <a:rPr lang="en-US" dirty="0" smtClean="0"/>
              <a:t>Are GEM distances </a:t>
            </a:r>
            <a:r>
              <a:rPr lang="en-US" dirty="0" err="1" smtClean="0"/>
              <a:t>rela</a:t>
            </a:r>
            <a:r>
              <a:rPr lang="en-US" dirty="0" smtClean="0"/>
              <a:t>\</a:t>
            </a:r>
            <a:r>
              <a:rPr lang="en-US" dirty="0" err="1" smtClean="0"/>
              <a:t>iable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Emphasized at directors review</a:t>
            </a:r>
          </a:p>
          <a:p>
            <a:r>
              <a:rPr lang="en-US" dirty="0" smtClean="0"/>
              <a:t>Also important to Moller</a:t>
            </a:r>
          </a:p>
          <a:p>
            <a:r>
              <a:rPr lang="en-US" dirty="0" smtClean="0"/>
              <a:t>Recent progress: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0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ton_apparatu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ymmetr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512-4875-D84E-BC94-DFE8E3C157A5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PVDIA Issues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242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PVDIS Issues</vt:lpstr>
      <vt:lpstr>Rates, Efficiencies, etc.</vt:lpstr>
      <vt:lpstr>Asymmetry Systematics</vt:lpstr>
      <vt:lpstr>Baffles</vt:lpstr>
      <vt:lpstr>LGC</vt:lpstr>
      <vt:lpstr>Alignment</vt:lpstr>
      <vt:lpstr>Polarimety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Polarimetry Systematics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PVDIS Issues</dc:title>
  <dc:creator>Paul Souder</dc:creator>
  <cp:lastModifiedBy>Paul Souder</cp:lastModifiedBy>
  <cp:revision>7</cp:revision>
  <dcterms:created xsi:type="dcterms:W3CDTF">2016-05-04T21:29:02Z</dcterms:created>
  <dcterms:modified xsi:type="dcterms:W3CDTF">2016-05-05T08:19:18Z</dcterms:modified>
</cp:coreProperties>
</file>