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0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9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0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4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5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7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C22F6-63A9-1C4E-819F-7D8AA8CA0E62}" type="datetimeFigureOut">
              <a:rPr lang="en-US" smtClean="0"/>
              <a:t>8/25/16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52F19-F6D6-F84E-B93A-8B4E436C1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8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R&amp;D Collaboration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25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1295400"/>
            <a:ext cx="7950200" cy="1841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00" y="3136900"/>
            <a:ext cx="78867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85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1524000"/>
            <a:ext cx="8013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98500"/>
            <a:ext cx="8140700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7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Schedule (by us, not DOE)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500" y="1181100"/>
            <a:ext cx="85090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9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736600"/>
            <a:ext cx="8610600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1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Con’t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22400"/>
            <a:ext cx="82296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3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88900"/>
            <a:ext cx="86233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2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917700"/>
            <a:ext cx="8115300" cy="3009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800" y="4616298"/>
            <a:ext cx="77470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4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700" y="190500"/>
            <a:ext cx="8356600" cy="646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5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Macintosh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R&amp;D Collaboration</vt:lpstr>
      <vt:lpstr>Today’s Agenda</vt:lpstr>
      <vt:lpstr>PowerPoint Presentation</vt:lpstr>
      <vt:lpstr>Proposed Schedule (by us, not DOE)</vt:lpstr>
      <vt:lpstr>PowerPoint Presentation</vt:lpstr>
      <vt:lpstr>Con’t</vt:lpstr>
      <vt:lpstr>PowerPoint Presentation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R&amp;D Collaboration</dc:title>
  <dc:creator>Paul Souder</dc:creator>
  <cp:lastModifiedBy>Paul Souder</cp:lastModifiedBy>
  <cp:revision>1</cp:revision>
  <dcterms:created xsi:type="dcterms:W3CDTF">2016-08-26T01:28:43Z</dcterms:created>
  <dcterms:modified xsi:type="dcterms:W3CDTF">2016-08-26T01:38:24Z</dcterms:modified>
</cp:coreProperties>
</file>