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555" r:id="rId3"/>
    <p:sldId id="534" r:id="rId4"/>
    <p:sldId id="539" r:id="rId5"/>
    <p:sldId id="537" r:id="rId6"/>
    <p:sldId id="570" r:id="rId7"/>
    <p:sldId id="557" r:id="rId8"/>
    <p:sldId id="551" r:id="rId9"/>
    <p:sldId id="558" r:id="rId10"/>
    <p:sldId id="552" r:id="rId11"/>
    <p:sldId id="548" r:id="rId12"/>
    <p:sldId id="549" r:id="rId13"/>
    <p:sldId id="550" r:id="rId14"/>
    <p:sldId id="559" r:id="rId15"/>
    <p:sldId id="561" r:id="rId16"/>
    <p:sldId id="560" r:id="rId17"/>
    <p:sldId id="562" r:id="rId18"/>
    <p:sldId id="281" r:id="rId19"/>
    <p:sldId id="329" r:id="rId20"/>
    <p:sldId id="564" r:id="rId21"/>
    <p:sldId id="563" r:id="rId22"/>
    <p:sldId id="565" r:id="rId23"/>
    <p:sldId id="567" r:id="rId24"/>
    <p:sldId id="566" r:id="rId25"/>
    <p:sldId id="572" r:id="rId26"/>
    <p:sldId id="569" r:id="rId27"/>
    <p:sldId id="571" r:id="rId28"/>
    <p:sldId id="53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0" autoAdjust="0"/>
    <p:restoredTop sz="86382" autoAdjust="0"/>
  </p:normalViewPr>
  <p:slideViewPr>
    <p:cSldViewPr snapToGrid="0">
      <p:cViewPr>
        <p:scale>
          <a:sx n="59" d="100"/>
          <a:sy n="59" d="100"/>
        </p:scale>
        <p:origin x="401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1:03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 9671 0 0,'-4'2'110'0'0,"0"0"0"0"0,0 0 0 0 0,-1-1 0 0 0,1 1 0 0 0,0-1-1 0 0,-1 0 1 0 0,1 0 0 0 0,-1 0 0 0 0,-6-1 0 0 0,-3 2 503 0 0,12-2 134 0 0,2 0 28 0 0,0 0-77 0 0,-1 3-351 0 0,0 1-311 0 0,1 1 0 0 0,0 0 1 0 0,0-1-1 0 0,0 1 0 0 0,0 0 1 0 0,1-1-1 0 0,0 1 0 0 0,0 0 0 0 0,0-1 1 0 0,1 1-1 0 0,-1-1 0 0 0,1 1 0 0 0,0-1 1 0 0,3 5-1 0 0,2 2-15 0 0,0 0 0 0 0,0 0 0 0 0,1 0 0 0 0,10 9 0 0 0,-10-12-3 0 0,1 0 0 0 0,0-1 0 0 0,0 0-1 0 0,1 0 1 0 0,0-1 0 0 0,0 0 0 0 0,0-1-1 0 0,15 6 1 0 0,-10-7-18 0 0,-1 0 0 0 0,1 0 0 0 0,1-1 0 0 0,-1-1 0 0 0,27 1 0 0 0,-21-2 0 0 0,-8-1-2 0 0,-1 0-1 0 0,1-1 0 0 0,0 0 1 0 0,-1-1-1 0 0,1 0 1 0 0,-1-1-1 0 0,1-1 1 0 0,15-6-1 0 0,-11 2-62 0 0,0 0 0 0 0,0-1-1 0 0,-1-1 1 0 0,0-1 0 0 0,15-13 0 0 0,-23 18 39 0 0,0 0 1 0 0,1 0-1 0 0,0 1 0 0 0,0 0 1 0 0,19-7-1 0 0,-13 7 26 0 0,-8 5 0 0 0,-1-1 0 0 0,1 1 0 0 0,-1 0 0 0 0,1 1 0 0 0,-1-1 0 0 0,1 1 0 0 0,-1 1 0 0 0,1-1 0 0 0,-1 1 0 0 0,0 0 0 0 0,0 1 0 0 0,0-1 0 0 0,0 1 0 0 0,7 5 0 0 0,10 7 0 0 0,-1 0 0 0 0,21 20 0 0 0,-26-21 0 0 0,1 0 0 0 0,0-2 0 0 0,21 12 0 0 0,19 11 0 0 0,-34-20 0 0 0,1-1 0 0 0,32 15 0 0 0,-53-28 0 0 0,1 1 1 0 0,0-1-1 0 0,-1 0 0 0 0,1 0 0 0 0,0 0 0 0 0,-1-1 0 0 0,1 0 1 0 0,0 0-1 0 0,0 0 0 0 0,-1 0 0 0 0,10-2 0 0 0,-7 0-3 0 0,-1 0 0 0 0,0-1 0 0 0,1 0 1 0 0,-1 1-1 0 0,0-2 0 0 0,0 1 0 0 0,9-8 0 0 0,103-79-1305 0 0,-106 81 1056 0 0,0 0-1 0 0,0 1 1 0 0,21-9 0 0 0,-27 14 202 0 0,1 0 1 0 0,-1 1-1 0 0,1 0 1 0 0,0 1-1 0 0,0-1 1 0 0,0 1-1 0 0,0 1 1 0 0,0-1-1 0 0,10 2 1 0 0,-1 0 141 0 0,0 2 1 0 0,1 0-1 0 0,23 8 1 0 0,46 22 672 0 0,-28-10-371 0 0,83 41-38 0 0,-5-2 568 0 0,-113-55-924 0 0,2-2 0 0 0,-18-5-97 0 0,0 0-1 0 0,0 0 0 0 0,-1 0 0 0 0,8-1 1 0 0,12-5-3299 0 0,-1-2-1016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0:50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0 7831 0 0,'1'22'245'0'0,"2"0"-1"0"0,4 23 1 0 0,-1-14-131 0 0,4 24 44 0 0,5 31 340 0 0,11 130 452 0 0,-19-135-940 0 0,-6-79-12 0 0,-1 0-1 0 0,0 0 0 0 0,1 0 1 0 0,-1 0-1 0 0,0 0 0 0 0,-1 1 1 0 0,1-1-1 0 0,0 0 0 0 0,-1 0 1 0 0,1 0-1 0 0,-1 0 0 0 0,1 0 1 0 0,-2 3-1 0 0,0-2-189 0 0,2-3-59 0 0,0 0-5 0 0</inkml:trace>
  <inkml:trace contextRef="#ctx0" brushRef="#br0" timeOffset="1">116 53 7111 0 0,'-13'45'312'0'0,"3"-10"72"0"0,-2 9-312 0 0,-1 10-72 0 0,3 6 0 0 0,-1 1 0 0 0,1-3 112 0 0,-1-8 8 0 0,6-11 0 0 0,-2-4 0 0 0,4-9-120 0 0,-3-3-64 0 0,5-8 64 0 0,-3-6-2248 0 0,4-9-392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0:51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542 96 919 0 0,'-36'27'-344'0'0,"-41"32"3731"0"0,63-47-2066 0 0,1 1-1 0 0,0 0 0 0 0,-14 19 0 0 0,0 8-822 0 0,-25 49 0 0 0,-8 14-706 0 0,48-86-111 0 0,0 0 1 0 0,-1 0-1 0 0,-25 23 1 0 0,30-34-485 0 0,6-4-1234 0 0,2-2-529 0 0</inkml:trace>
  <inkml:trace contextRef="#ctx0" brushRef="#br0" timeOffset="1">63 0 7599 0 0,'0'3'348'0'0,"-4"8"-100"0"0,-7 17 0 0 0,-5 13-196 0 0,7-6 641 0 0,1 1 0 0 0,-3 53 0 0 0,7 72-172 0 0,8-108-744 0 0,0-33-2682 0 0,-3-18-519 0 0</inkml:trace>
  <inkml:trace contextRef="#ctx0" brushRef="#br0" timeOffset="2">135 84 9327 0 0,'-16'111'1048'0'0,"-1"179"0"0"0,17-276-923 0 0,0-1 0 0 0,1 0 0 0 0,1 0 0 0 0,4 21-1 0 0,-5-32-122 0 0,0 0-1 0 0,0 0 1 0 0,-1 0-1 0 0,2 0 0 0 0,-1 0 1 0 0,0 0-1 0 0,0 0 1 0 0,1 0-1 0 0,2 2 0 0 0,-1 0-155 0 0,-3-4 148 0 0,0 0-1 0 0,0 0 1 0 0,0 0-1 0 0,0 0 0 0 0,0 0 1 0 0,0 1-1 0 0,0-1 1 0 0,0 0-1 0 0,0 0 0 0 0,0 0 1 0 0,0 0-1 0 0,0 0 1 0 0,1 0-1 0 0,-1 0 0 0 0,0 0 1 0 0,0 0-1 0 0,0 0 1 0 0,0 0-1 0 0,0 0 0 0 0,0 0 1 0 0,0 0-1 0 0,0 0 1 0 0,0 0-1 0 0,0 0 0 0 0,0 0 1 0 0,0 1-1 0 0,0-1 1 0 0,1 0-1 0 0,-1 0 0 0 0,0 0 1 0 0,0 0-1 0 0,0 0 1 0 0,0 0-1 0 0,0 0 0 0 0,0 0 1 0 0,0 0-1 0 0,0 0 1 0 0,0 0-1 0 0,0 0 0 0 0,1-1 1 0 0,-1 1-1 0 0,0 0 1 0 0,0 0-1 0 0,0 0 0 0 0,0 0 1 0 0,0 0-1 0 0,0 0 1 0 0,0 0-1 0 0,0 0 0 0 0,0 0 1 0 0,0 0-1 0 0,0 0 1 0 0,0 0-1 0 0,0 0 1 0 0,0 0-1 0 0,1 0 0 0 0,4-5-1165 0 0,1 0 0 0 0,7-7 0 0 0,1-5-2292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0:51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 5063 0 0,'0'0'390'0'0,"1"3"-252"0"0,1 7 452 0 0,0 1-1 0 0,-1-1 0 0 0,0 1 1 0 0,-1 14-1 0 0,-5 48 2412 0 0,3-39-2762 0 0,-2 39 454 0 0,12 140 1 0 0,-7-203-737 0 0,4 34 164 0 0,-4-40-199 0 0,0 0-1 0 0,0 0 1 0 0,0-1 0 0 0,1 1-1 0 0,0 0 1 0 0,-1 0 0 0 0,1-1-1 0 0,3 5 1 0 0,-4-7-61 0 0,-1-1 1 0 0,0 0-1 0 0,1 1 0 0 0,-1-1 0 0 0,0 1 1 0 0,1-1-1 0 0,-1 0 0 0 0,1 1 0 0 0,-1-1 1 0 0,1 0-1 0 0,-1 0 0 0 0,0 1 1 0 0,1-1-1 0 0,-1 0 0 0 0,1 0 0 0 0,-1 0 1 0 0,1 0-1 0 0,-1 1 0 0 0,1-1 0 0 0,-1 0 1 0 0,2 0-1 0 0,10-5-3940 0 0</inkml:trace>
  <inkml:trace contextRef="#ctx0" brushRef="#br0" timeOffset="1">325 0 6911 0 0,'-9'21'608'0'0,"2"-3"-480"0"0,-2-1-128 0 0,1 7 0 0 0,-3 3 712 0 0,2 6 120 0 0,2 4 32 0 0,0 1-3432 0 0,0 1-688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1:35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24 1839 0 0,'0'0'160'0'0,"0"0"-160"0"0,0 0 0 0 0,0 0 0 0 0,0 0 240 0 0,0 0 16 0 0,0 0 0 0 0,0 0 0 0 0,0 0-256 0 0,0 0 0 0 0,0 0 0 0 0,-7-9-80 0 0,-2 2 80 0 0,1 0-64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1:35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11 224 9127 0 0,'0'0'415'0'0,"-2"-1"-7"0"0,-5-3-227 0 0,5 4 18 0 0,2 0 32 0 0,0 0 7 0 0,0 0-18 0 0,0 0-84 0 0,0 0-37 0 0,3-2-68 0 0,0 0-1 0 0,-1 0 1 0 0,1 0 0 0 0,-1 0-1 0 0,4-4 1 0 0,10-8-38 0 0,21-9 11 0 0,31-17-12 0 0,-56 34 19 0 0,0 1 1 0 0,0 0-1 0 0,1 0 1 0 0,12-2 0 0 0,72-12-2 0 0,-65 14-13 0 0,1 1 0 0 0,43 0 0 0 0,28-2 114 0 0,5-8 235 0 0,-97 13-246 0 0,0 0-1 0 0,0 1 1 0 0,20 1-1 0 0,5 1 231 0 0,-7-1-112 0 0,-10-1-115 0 0,33-2 0 0 0,-9-3-104 0 0,37-6 66 0 0,-31 0 169 0 0,1 3 0 0 0,74-3 0 0 0,-121 11-181 0 0,6 2-52 0 0,-8-2-91 0 0,-2 0-136 0 0,0 0-30 0 0,0 0-545 0 0,0 0-2291 0 0,0 0-983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1:36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 6447 0 0,'0'0'576'0'0,"0"0"-464"0"0,0 0-112 0 0,0 0-1888 0 0,0 0-408 0 0</inkml:trace>
  <inkml:trace contextRef="#ctx0" brushRef="#br0" timeOffset="1">25 137 4143 0 0,'0'0'368'0'0,"-9"18"-296"0"0,0-1-72 0 0,2-1-1824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1:42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111 516 4143 0 0,'-26'-36'423'0'0,"16"23"-81"0"0,1-1-1 0 0,0 0 1 0 0,-12-25 0 0 0,13 21 1058 0 0,1 4-42 0 0,2 0 0 0 0,0-1 1 0 0,-5-20-1 0 0,10 33-786 0 0,0 2-157 0 0,0 0-67 0 0,0 0-18 0 0,0 0-34 0 0,5-2-77 0 0,-5 1-215 0 0,1 1 1 0 0,-1 0 0 0 0,0 0 0 0 0,0-1 0 0 0,1 1 0 0 0,-1 0-1 0 0,0 0 1 0 0,0 0 0 0 0,1 0 0 0 0,-1-1 0 0 0,0 1 0 0 0,1 0 0 0 0,-1 0-1 0 0,0 0 1 0 0,1 0 0 0 0,-1 0 0 0 0,0 0 0 0 0,1 0 0 0 0,-1 0-1 0 0,0 0 1 0 0,0 0 0 0 0,1 0 0 0 0,-1 0 0 0 0,0 0 0 0 0,1 0-1 0 0,-1 0 1 0 0,0 0 0 0 0,1 1 0 0 0,4 0 20 0 0,2 0 4 0 0,1 1 1 0 0,-1 1-1 0 0,1-1 1 0 0,-1 1-1 0 0,8 5 0 0 0,48 27 267 0 0,-45-27-236 0 0,-15-7-57 0 0,0 0-1 0 0,1 0 0 0 0,-1 0 1 0 0,8-1-1 0 0,-1 0-29 0 0,-1-1 0 0 0,1 0 0 0 0,0 0-1 0 0,-1-1 1 0 0,1-1 0 0 0,-1 1 0 0 0,16-8-1 0 0,3-3-111 0 0,32-21-1 0 0,30-25-136 0 0,-47 29 31 0 0,91-46-1 0 0,-120 70 193 0 0,0-1 17 0 0,29-9 1 0 0,-39 15 29 0 0,1 0-1 0 0,0 0 1 0 0,0 1-1 0 0,0-1 1 0 0,-1 1 0 0 0,1 0-1 0 0,0 0 1 0 0,0 1-1 0 0,0-1 1 0 0,6 3 0 0 0,-4-1 4 0 0,-1 0 1 0 0,1 0 0 0 0,-1 1-1 0 0,1 0 1 0 0,-1 1 0 0 0,0-1-1 0 0,0 1 1 0 0,-1 1 0 0 0,1-1-1 0 0,-1 1 1 0 0,5 5 0 0 0,1 2 6 0 0,-2 1 0 0 0,0 0 0 0 0,13 25 0 0 0,-7-13 82 0 0,1 0 1 0 0,1-2 0 0 0,33 36-1 0 0,-46-54-77 0 0,0-1-1 0 0,1 1 0 0 0,0-1 1 0 0,0 0-1 0 0,0 0 0 0 0,1-1 0 0 0,-1 0 1 0 0,1 0-1 0 0,0 0 0 0 0,0 0 1 0 0,6 1-1 0 0,-5-2-3 0 0,0-1 1 0 0,1 0-1 0 0,-1 0 1 0 0,0-1-1 0 0,0 0 1 0 0,0 0-1 0 0,0-1 0 0 0,0 0 1 0 0,13-3-1 0 0,-3 0 19 0 0,0-1 0 0 0,0-1-1 0 0,-1-1 1 0 0,0 0-1 0 0,0-1 1 0 0,-1-1 0 0 0,0 0-1 0 0,0-1 1 0 0,-1-1 0 0 0,-1 0-1 0 0,1-1 1 0 0,-2-1-1 0 0,0 1 1 0 0,0-2 0 0 0,-1 0-1 0 0,10-17 1 0 0,15-34 27 0 0,-21 37-51 0 0,1 1-1 0 0,1 0 0 0 0,21-25 0 0 0,-26 40 0 0 0,-2 5 0 0 0,3 6 0 0 0,1 4 20 0 0,-9 0 23 0 0,-1 0-1 0 0,1 0 0 0 0,-1 0 0 0 0,1 1 1 0 0,-1 0-1 0 0,6 7 0 0 0,-2-3 42 0 0,-6-6 47 0 0,0 1 18 0 0,10 8 3 0 0,-10-10-131 0 0,1 1 0 0 0,-1-1 1 0 0,0 1-1 0 0,0-1 0 0 0,4 2 0 0 0,-2-2-85 0 0,0 0 1 0 0,0 0-1 0 0,0 0 0 0 0,1 0 1 0 0,-1-1-1 0 0,0 1 1 0 0,8-2-1 0 0,-8 1-595 0 0,0 0 0 0 0,0-1 0 0 0,-1 0 0 0 0,1 0 0 0 0,4-2 0 0 0,15-9-4373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1:58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35 170 3223 0 0,'-1'-13'78'0'0,"0"0"0"0"0,-1 0 0 0 0,-6-22 0 0 0,-1-5 936 0 0,8 31-428 0 0,-1 0 1 0 0,0 0 0 0 0,-4-10-1 0 0,4 15 1984 0 0,1-1-2215 0 0,2 5 7979 0 0,1 15-8184 0 0,1-1 1 0 0,1 1-1 0 0,9 23 1 0 0,4 11-162 0 0,-8-18-57 0 0,17 62-74 0 0,9 80-1174 0 0,-12-12-4816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1:59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22 189 13535 0 0,'-2'2'620'0'0,"1"1"-422"0"0,1-2-150 0 0,0 0 0 0 0,-1 0-1 0 0,1 0 1 0 0,-1 0 0 0 0,1 0 0 0 0,-1 0 0 0 0,1 0 0 0 0,-1 0 0 0 0,0-1 0 0 0,1 1 0 0 0,-1 0-1 0 0,-1 0 1 0 0,-6 8 35 0 0,6-7 216 0 0,2-2 82 0 0,0 0 16 0 0,0 0 27 0 0,0 0 102 0 0,1 0-446 0 0,4 0 145 0 0,1 0 1 0 0,0 0-1 0 0,-1-1 0 0 0,1 0 0 0 0,-1 0 1 0 0,1 0-1 0 0,7-3 0 0 0,76-31-43 0 0,63-22 100 0 0,71-18-137 0 0,-153 51-139 0 0,-66 23-74 0 0,7-3 48 0 0,0 0 0 0 0,23-3 0 0 0,-31 6-194 0 0,0 1 0 0 0,0 0 0 0 0,0 0 0 0 0,1 0 0 0 0,-1 0 0 0 0,0 1 0 0 0,0-1 0 0 0,0 1 0 0 0,0 0 0 0 0,0 0 0 0 0,0 0 0 0 0,0 0 0 0 0,0 0 0 0 0,0 1 0 0 0,5 2 0 0 0,4 8-1609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1:59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72 6911 0 0,'1'5'200'0'0,"-4"19"315"0"0,1-8 692 0 0,0-1 0 0 0,1 31 0 0 0,1-36-802 0 0,2-1-1 0 0,-1 1 1 0 0,1-1-1 0 0,1 1 1 0 0,-1-1 0 0 0,6 11-1 0 0,0-1-190 0 0,2-2-172 0 0,-5-13 128 0 0,0 0 0 0 0,0-1 0 0 0,0 0 0 0 0,0 1 0 0 0,0-2 0 0 0,1 1-1 0 0,-1-1 1 0 0,1 0 0 0 0,0 0 0 0 0,0 0 0 0 0,11 1 0 0 0,-10-3-41 0 0,9-1-22 0 0,5-1-86 0 0,0-2-21 0 0,-2-3 0 0 0,-11 2-170 0 0,1 0 0 0 0,-1 0-1 0 0,0-1 1 0 0,0 0-1 0 0,-1 0 1 0 0,0-1 0 0 0,0 0-1 0 0,11-16 1 0 0,-16 20-203 0 0,1-1 0 0 0,-1 0 0 0 0,-1 0 0 0 0,1 0 1 0 0,-1-1-1 0 0,0 1 0 0 0,1 0 0 0 0,-1-8 0 0 0,0-4-858 0 0</inkml:trace>
  <inkml:trace contextRef="#ctx0" brushRef="#br0" timeOffset="1">195 0 9671 0 0,'0'0'440'0'0,"0"3"-5"0"0,-5 44 143 0 0,5-29 1358 0 0,0 0 0 0 0,3 21-1 0 0,8 44 165 0 0,26 271-1986 0 0,-31-225-1028 0 0,-4-75-646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1:05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1 208 4143 0 0,'0'0'191'0'0,"0"0"92"0"0,0 0 282 0 0,2 0 126 0 0,2 0-594 0 0,0 0 1 0 0,0-1 0 0 0,0 1 0 0 0,0-1-1 0 0,0 0 1 0 0,0 0 0 0 0,0 0 0 0 0,-1-1-1 0 0,5-1 1 0 0,30-24-789 0 0,-30 22 704 0 0,1-1 106 0 0,1-1-1 0 0,16-15 0 0 0,-15 11 290 0 0,-7 8-270 0 0,0 0-1 0 0,-1-1 1 0 0,1 0 0 0 0,4-7-1 0 0,-7 9 114 0 0,0 1-216 0 0,0 1 0 0 0,0-1 0 0 0,-1 1 0 0 0,1-1 0 0 0,0 1 0 0 0,0 0 0 0 0,0-1 0 0 0,0 1 0 0 0,0 0 0 0 0,-1 0 0 0 0,1 0 0 0 0,2 0 0 0 0,-1-1 43 0 0,1 0 194 0 0,0 0-9 0 0,10-3 62 0 0,-1 1 0 0 0,20-3 0 0 0,28-6 263 0 0,50-2 538 0 0,-79 11-937 0 0,-16 1-100 0 0,0 0 0 0 0,0 1 0 0 0,28 3-1 0 0,56 13 162 0 0,-42-9-35 0 0,-29-3-40 0 0,-20-3 33 0 0,0 1 1 0 0,1-2-1 0 0,-1 1 0 0 0,0-1 0 0 0,0 0 0 0 0,16-5 1 0 0,-23 6-169 0 0,1-1 0 0 0,-1 0 0 0 0,0 0 0 0 0,1 1 0 0 0,-1-1 0 0 0,0 0 0 0 0,0 0 0 0 0,0 0 0 0 0,0 0 0 0 0,0 0 1 0 0,0 0-1 0 0,0-1 0 0 0,0 1 0 0 0,1-2 0 0 0,-2 3-35 0 0,0-1 15 0 0,1 1-1 0 0,-1 0 1 0 0,0-1 0 0 0,0 1-1 0 0,1-1 1 0 0,-1 1-1 0 0,0 0 1 0 0,1-1 0 0 0,-1 1-1 0 0,1 0 1 0 0,-1-1-1 0 0,0 1 1 0 0,1 0 0 0 0,-1 0-1 0 0,1-1 1 0 0,-1 1-1 0 0,0 0 1 0 0,1 0 0 0 0,-1 0-1 0 0,1 0 1 0 0,0-1-1 0 0,0 1 41 0 0,1-1 105 0 0,0 1-5 0 0,1 0-109 0 0,8-2 176 0 0,1-4-217 0 0,1-6-10 0 0,-3-1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2:06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 14887 0 0,'0'0'680'0'0,"1"-2"-10"0"0,2-2-597 0 0,1 0 0 0 0,-1 1 0 0 0,1-1 0 0 0,-1 1 1 0 0,1-1-1 0 0,0 1 0 0 0,0 0 0 0 0,1 1 0 0 0,-1-1 0 0 0,7-2 1 0 0,1-1 326 0 0,4-3-194 0 0,1 1 1 0 0,0 1-1 0 0,0 0 1 0 0,1 1-1 0 0,0 1 1 0 0,19-3-1 0 0,-24 7-222 0 0,-11 1-69 0 0,0 2-32 0 0,5 7 15 0 0,-6-7 8 0 0,1 0 19 0 0,2 2 54 0 0,0 0 1 0 0,0-1-1 0 0,1 1 0 0 0,-1-1 1 0 0,1 0-1 0 0,0 0 0 0 0,-1-1 1 0 0,1 1-1 0 0,1-1 1 0 0,6 3-1 0 0,10 1-64 0 0,29 4 0 0 0,-29-6-52 0 0,21 6 0 0 0,-36-8 134 0 0,-2 0 16 0 0,0-1 0 0 0,0 1 0 0 0,0-1 1 0 0,0 1-1 0 0,-1 1 0 0 0,1-1 1 0 0,0 1-1 0 0,-1 0 0 0 0,0 0 1 0 0,7 6-1 0 0,-4-1 281 0 0,-4-5-186 0 0,0-1 0 0 0,0 1 0 0 0,0 0 0 0 0,-1 1 0 0 0,0-1 0 0 0,0 0 0 0 0,0 1 0 0 0,0-1-1 0 0,0 1 1 0 0,1 5 0 0 0,-1-4-172 0 0,-1 0 0 0 0,0 0 0 0 0,-1 0 0 0 0,1 0-1 0 0,-1 0 1 0 0,0-1 0 0 0,0 1 0 0 0,-1 0 0 0 0,1 0 0 0 0,-1 0-1 0 0,0 0 1 0 0,-1 0 0 0 0,1-1 0 0 0,-1 1 0 0 0,-2 5 0 0 0,-9 17-976 0 0,-1 0 0 0 0,-34 46 0 0 0,19-33 26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2:07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48 234 2759 0 0,'-1'-2'207'0'0,"-11"-34"2827"0"0,-13-58 0 0 0,16 38 843 0 0,9 54-3111 0 0,0 2 591 0 0,1-2 255 0 0,0-1-1481 0 0,1 1-1 0 0,-1 0 1 0 0,1 0 0 0 0,-1 0 0 0 0,1 0-1 0 0,0 0 1 0 0,0 0 0 0 0,0 1-1 0 0,0-1 1 0 0,0 0 0 0 0,1 1 0 0 0,-1 0-1 0 0,0-1 1 0 0,1 1 0 0 0,-1 0-1 0 0,1 1 1 0 0,4-2 0 0 0,7-2-203 0 0,0 2 1 0 0,16-2 0 0 0,-26 3 333 0 0,23 0-206 0 0,1 2 0 0 0,-1 0 0 0 0,1 2 0 0 0,37 8 0 0 0,-61-10-56 0 0,0-1-1 0 0,0 1 1 0 0,-1 0-1 0 0,1 0 1 0 0,-1 1-1 0 0,1-1 1 0 0,-1 1-1 0 0,1 0 1 0 0,-1 0-1 0 0,0 0 1 0 0,0 0-1 0 0,0 0 1 0 0,0 1-1 0 0,0 0 0 0 0,-1-1 1 0 0,1 1-1 0 0,-1 0 1 0 0,0 0-1 0 0,0 0 1 0 0,0 1-1 0 0,0-1 1 0 0,0 0-1 0 0,-1 1 1 0 0,1-1-1 0 0,-1 1 1 0 0,0 0-1 0 0,0-1 1 0 0,0 1-1 0 0,-1 0 1 0 0,1 7-1 0 0,-1-8-4 0 0,0 0-1 0 0,0 0 0 0 0,-1 1 1 0 0,1-1-1 0 0,-1 0 1 0 0,0 0-1 0 0,0 0 0 0 0,0 1 1 0 0,0-1-1 0 0,-1 0 1 0 0,-1 2-1 0 0,-2 4-16 0 0,-1-1-1 0 0,-8 9 0 0 0,4-4 14 0 0,2 0 9 0 0,3 1-78 0 0,5-11-9 0 0,0 0 1 0 0,-1 0 0 0 0,1-1 0 0 0,0 1-1 0 0,1 0 1 0 0,-1 0 0 0 0,0-1 0 0 0,1 1 0 0 0,-1 0-1 0 0,1-1 1 0 0,0 1 0 0 0,0-1 0 0 0,0 1-1 0 0,0-1 1 0 0,3 4 0 0 0,1 1 143 0 0,0 0 1 0 0,1 0-1 0 0,9 8 0 0 0,-4-3 414 0 0,37 33-745 0 0,-30-29-24 0 0,-1 1 0 0 0,0 0 0 0 0,13 20 0 0 0,-27-33 300 0 0,0 0 0 0 0,-1 1 0 0 0,0-1 0 0 0,0 1 0 0 0,-1-1-1 0 0,1 1 1 0 0,-1-1 0 0 0,0 1 0 0 0,1 6 0 0 0,-2-8 0 0 0,1 0 0 0 0,-1 0 0 0 0,0 0 1 0 0,0 0-1 0 0,-1 0 0 0 0,1 0 0 0 0,-1 0 0 0 0,1 0 0 0 0,-1 0 1 0 0,0 0-1 0 0,0 0 0 0 0,0 0 0 0 0,-1 0 0 0 0,1 0 0 0 0,-3 3 1 0 0,-1 0-17 0 0,0 0 1 0 0,-1-1 0 0 0,1 0-1 0 0,-1 0 1 0 0,0-1 0 0 0,-7 5-1 0 0,-43 21-160 0 0,37-21 123 0 0,-3 2-281 0 0,-70 34-309 0 0,29-17-3791 0 0,23-11-426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2:08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0 492 12671 0 0,'0'0'579'0'0,"2"-1"-15"0"0,7-3-503 0 0,0-1 0 0 0,-1 0 0 0 0,1 0 1 0 0,-1 0-1 0 0,0-1 0 0 0,10-10 0 0 0,44-48 513 0 0,45-44-243 0 0,-90 93-207 0 0,0 0 0 0 0,1 2 0 0 0,1 0 0 0 0,34-16 0 0 0,19 0 279 0 0,124-33 0 0 0,-96 34-173 0 0,-47 11-206 0 0,107-29-1392 0 0,-136 40-4188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2:08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 7831 0 0,'-6'7'220'0'0,"1"-1"-73"0"0,0 0 1 0 0,0 0-1 0 0,-8 5 1 0 0,11-10-92 0 0,0 1 1 0 0,0-1 0 0 0,0 1-1 0 0,0-1 1 0 0,1 1-1 0 0,-1 0 1 0 0,0 0 0 0 0,1 0-1 0 0,-1 0 1 0 0,1 0-1 0 0,0 0 1 0 0,0 0 0 0 0,0 0-1 0 0,0 1 1 0 0,0-1 0 0 0,0 0-1 0 0,1 1 1 0 0,-1-1-1 0 0,1 0 1 0 0,-1 1 0 0 0,1-1-1 0 0,0 1 1 0 0,0-1-1 0 0,0 1 1 0 0,1 3 0 0 0,0 2 98 0 0,1-1 0 0 0,0 0 1 0 0,0 1-1 0 0,1-1 0 0 0,0 0 1 0 0,0-1-1 0 0,1 1 0 0 0,0 0 1 0 0,0-1-1 0 0,0 0 0 0 0,1 0 0 0 0,0 0 1 0 0,0-1-1 0 0,0 1 0 0 0,1-1 1 0 0,0 0-1 0 0,0-1 0 0 0,0 0 1 0 0,9 5-1 0 0,-4-2 58 0 0,1-2-1 0 0,0 1 1 0 0,0-2 0 0 0,1 0 0 0 0,-1 0-1 0 0,1-1 1 0 0,0-1 0 0 0,0 0 0 0 0,0 0 0 0 0,19-1-1 0 0,-18-2-227 0 0,0 0 0 0 0,-1-1 0 0 0,1 0 0 0 0,0-1 0 0 0,13-4 0 0 0,-22 5-14 0 0,0 0 1 0 0,-1 0-1 0 0,1 0 1 0 0,-1 0-1 0 0,1-1 1 0 0,-1 0-1 0 0,0 0 1 0 0,0 0 0 0 0,0 0-1 0 0,0-1 1 0 0,0 1-1 0 0,-1-1 1 0 0,0 0-1 0 0,0 0 1 0 0,0 0-1 0 0,5-9 1 0 0,-3-3-822 0 0</inkml:trace>
  <inkml:trace contextRef="#ctx0" brushRef="#br0" timeOffset="1">337 25 1839 0 0,'-3'61'160'0'0,"-1"-19"-160"0"0,-1 4 0 0 0,0-1 0 0 0,-2-1 3448 0 0,2 1 648 0 0,1 1 136 0 0,4 3 24 0 0,0 0-3376 0 0,4 5-680 0 0,3 5-136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14:40:32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1 371 5983 0 0,'0'0'464'0'0,"1"-2"-150"0"0,17-17 1224 0 0,0 2 0 0 0,23-18 0 0 0,-7 6-1347 0 0,63-48 514 0 0,-86 69-638 0 0,1 2 0 0 0,0 0 0 0 0,0 0-1 0 0,21-5 1 0 0,56-12 74 0 0,-86 23-136 0 0,260-40 80 0 0,-202 33-82 0 0,48-4-3 0 0,196 7 0 0 0,-25 21-16 0 0,91 2-28 0 0,-121-17 29 0 0,1-23 49 0 0,-120-5 802 0 0,-19 2-65 0 0,-79 18-545 0 0,33-10 0 0 0,-34 6-212 0 0,-16 5-14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14:53:55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8 483 1375 0 0,'0'-2'107'0'0,"-7"-101"1228"0"0,6 68-1208 0 0,2-44 248 0 0,6 26-163 0 0,-3 26-145 0 0,-2 15-50 0 0,0 0 1 0 0,0 0-1 0 0,1 0 0 0 0,1 0 1 0 0,0 1-1 0 0,6-13 0 0 0,-7 20-17 0 0,-1 0 1 0 0,1 1-1 0 0,-1 0 0 0 0,1-1 0 0 0,0 1 0 0 0,0 0 0 0 0,4-2 0 0 0,15-9-1 0 0,15-1 3 0 0,-12 8 7 0 0,-25 7-9 0 0,16-4 17 0 0,1 1-1 0 0,22-1 1 0 0,-20 2-14 0 0,82-5-3 0 0,-70 5 0 0 0,-13 1 11 0 0,-16 1 42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14:53:56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2303 0 0,'2'2'167'0'0,"8"19"154"0"0,10 30-1 0 0,-12-28-230 0 0,17 32-1 0 0,-19-44-71 0 0,0 0 0 0 0,15 19 0 0 0,3 2-19 0 0,-16-19 1 0 0,1 0 0 0 0,-1-1 11 0 0,1 1 32 0 0,-3-2-22 0 0,-6-7 22 0 0,-3 3-22 0 0,0-5 22 0 0,-4-1-33 0 0,-3-3-10 0 0,0-4 0 0 0,3-2 0 0 0,6 7 0 0 0,1 0 0 0 0,0 0 0 0 0,-1 0 0 0 0,1 0 0 0 0,0 0 0 0 0,0 0 0 0 0,-1 0 0 0 0,1 0 0 0 0,0 1 0 0 0,0-1 0 0 0,0-2 0 0 0,4-6-17 0 0,-2 7-66 0 0,-2 2 1 0 0,0 0 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14:53:57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1 107 455 0 0,'2'0'491'0'0,"5"1"-180"0"0,-3-1-134 0 0,0 0-1 0 0,0 0 1 0 0,0 0-1 0 0,0 0 1 0 0,0 0-1 0 0,0-1 0 0 0,5-1 1 0 0,23-5-147 0 0,17-7 32 0 0,-7 2-8 0 0,31-6 10 0 0,-69 17-64 0 0,-1-1-1 0 0,14-4 56 0 0,-14 6-48 0 0,14-6-4 0 0,-7 1-3 0 0,-2 0 11 0 0,-8 5-10 0 0,0 0 0 0 0,0 0 0 0 0,0 0 0 0 0,1 0 0 0 0,-1 0 0 0 0,0 0 0 0 0,0 0 0 0 0,0 0 0 0 0,0 0 0 0 0,0 0 0 0 0,0 0 0 0 0,0 0 0 0 0,0 0 0 0 0,0 0 0 0 0,0 0 0 0 0,0 0 0 0 0,0-1 0 0 0,0 1 0 0 0,1 0 0 0 0,-1 0-1 0 0,0 0 1 0 0,0 0 0 0 0,0 0 0 0 0,0 0 0 0 0,0 0 0 0 0,0 0 0 0 0,0 0 0 0 0,0 0 0 0 0,0 0 0 0 0,0-1 0 0 0,0 1 0 0 0,0 0 0 0 0,0 0 0 0 0,0 0 0 0 0,0 0 0 0 0,0 0 0 0 0,0 0 0 0 0,0 0 0 0 0,0 0 0 0 0,0 0 0 0 0,0 0 0 0 0,0-1 0 0 0,0 1 0 0 0,-3-10 9 0 0,-5-6-10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14:53:57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3191 0 0,'0'0'143'0'0,"1"2"-3"0"0,7 23-111 0 0,-6-19 27 0 0,0-1 0 0 0,0 1 0 0 0,0-1 0 0 0,1 1 0 0 0,-1-1 0 0 0,1 0 0 0 0,1 0-1 0 0,-1 0 1 0 0,5 4 0 0 0,-5-6-25 0 0,4 6 96 0 0,-1-1-8 0 0,1 2-71 0 0,-1 2-36 0 0,-1-3-1 0 0,-3-5 32 0 0,0 6-33 0 0,2 1 1 0 0,-4-10-8 0 0,0-1 0 0 0,0 1 0 0 0,-1 0 0 0 0,1 0 0 0 0,0 0 0 0 0,-1 0 0 0 0,1-1 0 0 0,0 1 1 0 0,-1 0-1 0 0,1 0 0 0 0,-1-1 0 0 0,1 1 0 0 0,-2 0 0 0 0,-1 3 13 0 0,-1 0 0 0 0,0-1 0 0 0,-7 6 0 0 0,-1-2-6 0 0,-16 3-10 0 0,26-9 0 0 0,-1 0 0 0 0,0-1 0 0 0,0 1 0 0 0,0-1 0 0 0,0 0 0 0 0,0 0 0 0 0,-4 0 0 0 0,-2-1 0 0 0,2 0 0 0 0,15-3 0 0 0,28-19 0 0 0,62-20-64 0 0,-81 35 64 0 0,-14 5 0 0 0,1 0 0 0 0,20-11 0 0 0,-13 6 0 0 0,8-3 0 0 0,-16 7 0 0 0,10-7 0 0 0,-3 1-302 0 0,-1-2-1212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14:53:58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0 919 0 0,'0'0'112'0'0,"-1"1"135"0"0,-6 6-79 0 0,0 0 0 0 0,1 0-1 0 0,-1 0 1 0 0,2 1 0 0 0,-1-1-1 0 0,1 1 1 0 0,-7 16 0 0 0,-25 67 131 0 0,34-80-268 0 0,-8 20-11 0 0,0-1-1 0 0,-2 0 1 0 0,-29 49 0 0 0,-42 47 137 0 0,72-103 40 0 0,12-21-125 0 0,0-2 4 0 0,1 0-68 0 0,-1 0 0 0 0,1 0 0 0 0,0 0 0 0 0,-1 1 0 0 0,1-1 0 0 0,0 1 0 0 0,-1-1 0 0 0,1 0 0 0 0,0 1 0 0 0,-1-1 0 0 0,2 2 0 0 0,1 1 4 0 0,1-2 1 0 0,0 1-1 0 0,0-1 0 0 0,0 0 0 0 0,0 0 1 0 0,0 0-1 0 0,0 0 0 0 0,0-1 0 0 0,0 0 1 0 0,1 0-1 0 0,-1 0 0 0 0,0 0 0 0 0,0-1 1 0 0,0 1-1 0 0,7-3 0 0 0,-2 1 12 0 0,-1-1-1 0 0,1-1 1 0 0,-1 1 0 0 0,0-1-1 0 0,13-8 1 0 0,-15 7-23 0 0,0 0 0 0 0,0 0 0 0 0,-1-1 1 0 0,0 0-1 0 0,0 0 0 0 0,0 0 0 0 0,-1 0 0 0 0,7-12 0 0 0,-3 2-1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1:07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84 2759 0 0,'-2'2'207'0'0,"-28"21"30"0"0,29-22 774 0 0,1-1 325 0 0,0 0 59 0 0,0 0-171 0 0,0 0-766 0 0,0 0-328 0 0,0 0-48 0 0,0 0-2 0 0,0 0 0 0 0,0 0 0 0 0,1 0-61 0 0,-1 1 0 0 0,1-1 0 0 0,0 0 0 0 0,0 0-1 0 0,0 0 1 0 0,0 1 0 0 0,-1-1 0 0 0,1 0 0 0 0,0 1-1 0 0,0-1 1 0 0,-1 1 0 0 0,2 0 0 0 0,0 0 44 0 0,0 0 183 0 0,1-1 8 0 0,34 3 508 0 0,15-1 148 0 0,6-5-623 0 0,0-4 0 0 0,0-2 0 0 0,75-21 0 0 0,-125 27-276 0 0,-1 0 0 0 0,0 0-1 0 0,1-1 1 0 0,-1 0 0 0 0,6-5-1 0 0,5-3 10 0 0,-13 9-20 0 0,0 0 0 0 0,-1 0 0 0 0,1-1 0 0 0,6-6 0 0 0,-1-2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4:13:39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2315 14304 18431 0,'-13'5'1632'0,"1"-1"-1312"0,1 2-320 0,2 0 0 16,3 2 2000-16,2 0 336 0,-2 0 64 0,2 2 16 15,1 1-1136-15,1 1-240 0,-2-1-32 0,3 6-16 16,0 3-448-16,1 6-96 0,0 5 0 0,1 10-16 16,0 10-112-16,0 2-32 0,2 1 0 0,-2-1 0 15,-1-3-96-15,2 6 0 0,0 7-16 0,-1 6 0 16,1 6-176-16,-1-5 160 0,2-10-160 0,-2-5 160 16,-2-3-160-16,1-1 0 0,1 1 0 0,-1 0 128 15,-1-2 80-15,0-6 16 0,-1-6 0 0,1-6 0 16,-1-7 160-16,1-4 48 0,0-2 0 0,0-5 0 15,0-2-240-15,0-2-64 0,0-1 0 0,1-9 0 0,0 0-128 0,0 0 0 16,0 0-192-16,0 0 192 16,0 0-1600-16,0 0-192 0,0 0-32 0,5-11-16 15,-2-4 224-15,0-4 32 0,-2-6 16 0,-1-6-10272 16</inkml:trace>
  <inkml:trace contextRef="#ctx0" brushRef="#br0" timeOffset="231.73">2762 14010 26719 0,'-11'9'2368'0,"3"7"-1888"0,1 5-480 0,4 8 0 15,-3 10 1376-15,3 3 176 0,3 2 48 0,-2 0 0 16,1-1-848-16,1-2-176 0,0-2-16 0,1 3-16 15,1 1-384-15,0 4-160 0,-1 2 128 0,3-3-128 32,-2-8-320-32,-1-6-160 0,-2-8-32 0,2-4 0 15,1-5-2304-15,-2-3-448 0,0-12-112 0</inkml:trace>
  <inkml:trace contextRef="#ctx0" brushRef="#br0" timeOffset="398.03">2722 14392 3679 0,'4'-27'160'0,"1"7"32"0,-1-4-192 0,4-4 0 0,2-1 0 0,2-2 0 15,2-3 3328-15,2 4 640 0,0 4 112 0,6 4 16 16,3 2-1936-16,0 3-400 0,-6 1-80 0,2 3-16 16,0-1-656-16,-1 2-144 0,-5 1-32 0,2 1 0 0,-2 3-448 0,0-2-80 15,-1 0-32-15,0 3 0 0,0 0-272 0,-1 2 0 16,0-1 128-16,0 3-128 0,-2 2-144 0,1-1-96 16,0-1-16-16,-2 2-8048 15,-10 0-1616-15</inkml:trace>
  <inkml:trace contextRef="#ctx0" brushRef="#br0" timeOffset="592.37">2890 14409 17503 0,'0'0'768'0,"-7"1"176"0,-2 0-752 0,9-1-192 0,0 0 0 0,0 0 0 15,0 0 2432-15,13-1 448 0,1 0 80 0,3-1 32 16,0 1-2224-16,3-3-448 0,0-2-96 0,0-2-16 15,-2-1-208-15,1-1 128 0,0-1-128 0,0 0 0 32,-3 1-944-32,1 2-272 0,0 0-64 0,1 0-10416 0</inkml:trace>
  <inkml:trace contextRef="#ctx0" brushRef="#br0" timeOffset="1046.8">3435 13601 24879 0,'0'0'1088'0,"0"0"256"0,0 0-1088 0,5-8-256 15,2 1 0-15,2 1 0 0,-1-2 2112 0,1 2 352 16,0 2 80-16,1 0 16 0,0 1-1600 0,1 2-320 0,0 3-64 0,-1 2-16 16,-10-4-560-16,9 10-144 0,-3 3-16 0,-1 2 0 31,-1 2-1792-31,-3 4-352 0,-1 2-80 0,-1 3-16 15,1 4 1056-15,-3-3 192 0,-1-5 64 0,1-1 0 0,-2-3 624 0,1-3 128 0,2-3 16 0,0-1 16 16,1-1 1216-16,1-10 240 0,1 9 64 0,-1-9 0 16,0 0 0-16,8 8 16 0,-8-8 0 0,9 5 0 15,-9-5-720-15,17 2-128 0,1-3-48 0,-3 0 0 16,4-1-208-16,0-1-128 0,5-2 128 0,-1 1-128 16,0-2 0-16,0 2 0 0,3 1 0 0,-5-1 0 15,-3 1-704 1,-6 3-96-16,-1 0-32 0,-5 2-8144 0,-6-2-1648 0</inkml:trace>
  <inkml:trace contextRef="#ctx0" brushRef="#br0" timeOffset="1687.59">853 15796 19407 0,'0'0'848'0,"0"0"192"0,0 0-832 0,0 0-208 0,11-5 0 0,0 2 0 15,1 0 816-15,4-2 112 0,1 1 32 0,12-3 0 16,-5 2-768-16,-3 3-192 0,6-2 0 0,13-1 0 15,-5-1 0-15,-12 5 0 0,-1 1 0 0,-1 0 0 16,-1-2 1136-16,0 0 192 0,1 0 32 0,0 0 16 16,1-1-1088-16,3 1-288 0,3 0 0 0,12 0 0 15,13 2 0-15,0 0 0 0,-1-1 0 0,-3 1 0 0,-7 0 0 16,-4 0 0-16,-5-1 0 0,6 1 0 0,4 1 0 0,10 0 0 16,13 0 0-16,-2-1 0 0,-3-1 208 0,-11 0 0 15,-5-2 0-15,3 0 0 0,-2 0 256 0,16 0 48 16,18 0 16-16,-6-1 0 0,-13-2 0 0,-5 1 0 15,-5-1 0-15,5 1 0 0,7-1-144 0,8 3-48 16,9 0 0-16,-11 0 0 0,-13-1-160 0,-10 1-48 16,-4 0 0-16,1 0 0 0,3 1-128 0,6 2 0 15,5 1 0-15,-3 2 0 0,-6-2 128 0,-9 0-128 16,-9 0 128-16,-5 1-128 0,-3-1 0 0,-5 1 128 16,0 1-128-16,-5-1 0 0,-2 0 0 0,-10-2 0 0,10 3 0 15,-10-3 0 1,0 0-448-16,0 0-112 0,0 0-16 0,0 0-16 15,0 0-1872-15,-2 9-368 0,-3-1-80 0,-5 1-16 0</inkml:trace>
  <inkml:trace contextRef="#ctx0" brushRef="#br0" timeOffset="2149.27">1240 16091 18431 0,'0'0'816'0,"0"0"160"0,-7 0-784 0,7 0-192 15,0 0 0-15,0 0 0 0,0 0 1216 0,0 0 192 16,0 0 32-16,8-9 16 0,1 0-848 0,1 0-160 15,1-1-48-15,3 0 0 0,2 2-96 0,7-1-32 16,5-1 0-16,7-3 0 0,9-2 112 0,3 2 0 16,3 1 16-16,-4 2 0 0,-7 0-144 0,-1 3-48 15,-3-1 0-15,5 4 0 0,8 0-208 0,11 2 0 16,14-1 128-16,-4 2-128 0,-14 1 0 0,-4 1 144 16,-5 1-144-16,4 1 128 0,8-1 160 0,9 1 32 15,12-2 0-15,-9 2 0 0,-14 1 0 0,-5 2 0 16,-6-1 0-16,5 2 0 0,8 0-144 0,8-2-32 0,7-2 0 0,-12 1 0 15,-15-1-144-15,-6-1 192 0,-6-2-192 16,-3-1 192-16,-3 0 0 0,0-2 0 0,-4-2 0 0,3 2 0 16,-1 0 16-16,-3-1 16 0,-2 1 0 0,-2 1 0 15,-4 1-96-15,-5 0 0 0,-10 1-128 0,0 0 192 32,0 0-544-32,0 0-112 0,-11 0-32 0,-7 0-13984 0</inkml:trace>
  <inkml:trace contextRef="#ctx0" brushRef="#br0" timeOffset="2491.25">1436 15998 21183 0,'0'0'944'0,"0"0"192"0,0 0-912 0,0 0-224 16,12 0 0-16,0-3 0 0,5-3 640 0,1 0 64 0,6-2 32 0,-1-1 0 15,0-3 16-15,-1-1 0 0,2-1 0 0,-4-1 0 16,0 1-496-16,-2 0-80 0,1 0-32 0,0-1 0 16,3-1-144-16,1 0 0 0,2 0 0 0,8 2 0 31,6-1-1744-31,3 3-288 0,5 3-48 0</inkml:trace>
  <inkml:trace contextRef="#ctx0" brushRef="#br0" timeOffset="2650.16">2517 15758 12895 0,'8'6'1152'0,"-1"-2"-928"0,3 2-224 0,-3-1 0 16,0 1 1680-16,-1-1 304 0,2 1 48 0,0-1 16 15,-8-5-448-15,11 8-96 0,-1-1-16 0,-10-7 0 16,11 3-928-16,-11-3-192 0,15 3-48 0,-15-3 0 16,18 1-992-16,-2-1-208 0,1-2-32 0,-3-1-10064 15</inkml:trace>
  <inkml:trace contextRef="#ctx0" brushRef="#br0" timeOffset="2905.91">2791 16018 13823 0,'0'0'1216'0,"0"0"-960"16,0 0-256-16,0 0 0 0,0 0 2256 0,10 7 416 16,7-4 80-16,-1-4 0 0,2-2-1856 0,3-4-384 15,3-3-80-15,-3-3-16 0,0-5-256 0,-2-2-160 16,0 0 192-16,-2 1-192 0,-3 1-208 0,1 3-160 15,-1 1-16-15,-1 3-16 16,-1 1-416-16,-1 1-80 0,-2 1 0 0,-1 4-16 16,-8 4 256-16,0 0 48 0,17 1 16 0,-6 1 0 0,-11-2 416 0,12 7 176 0,-1-1-128 0,-2 1 128 15,1-1 256-15,-1 2 128 0,-9-8 16 0,8 11 16 16,1 0-80-16,-1 0-16 0,-3 1 0 0,1 0 0 16,-2 0-320-16,0 2-192 0,-4 0 32 0,-3-1-6032 15,-1-1-1200-15</inkml:trace>
  <inkml:trace contextRef="#ctx0" brushRef="#br0" timeOffset="3414.4">2375 15794 23039 0,'0'0'1024'0,"0"0"192"0,-5-1-960 0,5 1-256 15,-6-3 0-15,6 3 0 0,0 0 864 0,0 0 128 16,10-4 32-16,1 2 0 0,1 0-608 0,1 0-112 16,-4 1-32-16,2 0 0 0,3 0-272 0,0 0 0 15,-2 0 0-15,2 1 0 0,-4 1-144 0,-1-1 144 16,-9 0-128-16,0 0 128 15,0 0-448-15,4 4 0 0,-4-4 0 0,0 0 0 16,0 0-16-16,-7 10-16 0,-3-1 0 0,0-1 0 0,-5-2 480 0,0 0 0 0,1-3 0 0,0 1 0 16,-3-2 0-16,3-2 256 0,2-1-16 0,2-2-16 15,4-1 336-15,2 0 64 0,-2-3 16 0,4 0 0 16,1 0-224-16,3-1-32 0,1-2-16 0,1 2 0 16,0 1-208-16,3 1-32 0,2 3-128 0,-9 3 192 15,10-3-192-15,-10 3 0 0,8-1 0 0,-8 1 0 16,0 0 144-16,10-2-144 0,1 5 128 0,-5 1-128 15,-6-4 192-15,-1 11-32 0,0-1-16 0,0 0 0 16,-4-1-144-16,-4-1 192 0,-1 1-192 0,-3 0 192 16,-1-1 64-16,3-3 0 0,-1 1 16 0,2-2 0 15,0-1 400-15,-1 0 80 0,1-4 16 0,4-3 0 16,6 4-64-16,-5-6-16 0,0-1 0 0,-1-2 0 16,5-2-288-16,1 0-48 0,3 0-16 0,3 0 0 0,-3 0-336 15,4-1 0-15,0-1-192 0,8 0-10832 16,5-2-2160-16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0:46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1764 3679 0 0,'0'0'167'0'0,"0"0"206"0"0,2-2 762 0 0,2-4-412 0 0,-2 2-241 0 0,0 1 1 0 0,0 0-1 0 0,1 0 1 0 0,-1 0-1 0 0,1 0 1 0 0,0 0-1 0 0,0 0 1 0 0,0 1-1 0 0,6-4 1 0 0,11-8-188 0 0,-14 9-225 0 0,0 1 1 0 0,1 0 0 0 0,12-6-1 0 0,0 3-55 0 0,1 1 0 0 0,-1 0 0 0 0,1 2 0 0 0,0 0 0 0 0,0 1-1 0 0,22 1 1 0 0,37-4-15 0 0,70 1 0 0 0,-81 5 1 0 0,-45-1-14 0 0,0 1-1 0 0,0 1 1 0 0,23 5-1 0 0,24 6 3 0 0,122 7 0 0 0,-146-19 44 0 0,-1-1 1 0 0,1-2 0 0 0,76-16 0 0 0,-112 17 39 0 0,-1 0-1 0 0,0-1 0 0 0,0 0 1 0 0,0 0-1 0 0,0-1 1 0 0,0-1-1 0 0,-1 1 0 0 0,0-1 1 0 0,0-1-1 0 0,0 1 1 0 0,0-2-1 0 0,-1 1 0 0 0,10-12 1 0 0,39-53 1093 0 0,-53 67-1111 0 0,-1 0-1 0 0,0 0 0 0 0,0 1 1 0 0,0-1-1 0 0,-1 0 0 0 0,0 0 1 0 0,2-9-1 0 0,2-30 247 0 0,-5 27-220 0 0,0-1 0 0 0,-2 0 0 0 0,0 0 0 0 0,-8-27 0 0 0,0-6 2 0 0,-6-79-92 0 0,-1-185 0 0 0,16 248-143 0 0,3 1 1 0 0,20-126 0 0 0,-18 174 134 0 0,1 0-1 0 0,0 0 1 0 0,2 0-1 0 0,0 0 1 0 0,0 1-1 0 0,2 0 1 0 0,0 1-1 0 0,20-26 1 0 0,69-72-126 0 0,-92 106 138 0 0,1 0-1 0 0,0 1 1 0 0,0-1-1 0 0,1 2 1 0 0,-1-1 0 0 0,1 1-1 0 0,1 0 1 0 0,-1 0-1 0 0,1 1 1 0 0,15-5-1 0 0,53-17 6 0 0,84-16 0 0 0,-67 18 0 0 0,-52 12 0 0 0,61-10 0 0 0,-33 10 2 0 0,-49 8 21 0 0,0 0 0 0 0,1 1-1 0 0,-1 1 1 0 0,37 1 0 0 0,-23 6 101 0 0,-1 1-1 0 0,51 15 1 0 0,-76-18-107 0 0,1 0 0 0 0,-1 1 0 0 0,0 0-1 0 0,0 1 1 0 0,0 0 0 0 0,0 0 0 0 0,-1 1 0 0 0,0 0 0 0 0,0 0 0 0 0,-1 1-1 0 0,0 0 1 0 0,0 0 0 0 0,0 1 0 0 0,-1 0 0 0 0,0 0 0 0 0,7 13 0 0 0,5 13 1 0 0,-2 0 1 0 0,-1 0 0 0 0,10 39-1 0 0,43 189-18 0 0,-56-161 60 0 0,-10-81-56 0 0,-1 81-4 0 0,-2-36 0 0 0,2-9 0 0 0,7 105 0 0 0,-4-112 0 0 0,-2-25 0 0 0,7 32 0 0 0,-6-45 0 0 0,0-1 0 0 0,1 0 0 0 0,1 0 0 0 0,0 0 0 0 0,0 0 0 0 0,13 16 0 0 0,-14-21 0 0 0,0 0 0 0 0,0-1 0 0 0,6 5 0 0 0,8 6 0 0 0,-13-13 0 0 0,1 0 0 0 0,12 7 0 0 0,9 5 4 0 0,-20-12 4 0 0,0 0 6 0 0,1 1-1 0 0,-1-1 1 0 0,1-1-1 0 0,0 0 0 0 0,0 0 1 0 0,11 0-1 0 0,6 0 25 0 0,23 1 189 0 0,90-8 0 0 0,-46 0 122 0 0,163-6 2331 0 0,-227 12-3429 0 0,4 0 933 0 0,-30 0 316 0 0,-2 0-59 0 0,0 0-276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0:48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1 182 1839 0 0,'0'0'271'0'0,"0"0"464"0"0,0 0 199 0 0,0 0 40 0 0,0 0-40 0 0,0 0-199 0 0,0 0-88 0 0,0 0-21 0 0,0-2 1 0 0,1 0-471 0 0,-1 0 0 0 0,1 1 0 0 0,-1-1 0 0 0,1 0 0 0 0,0 0-1 0 0,0 0 1 0 0,0 0 0 0 0,0 1 0 0 0,0-1 0 0 0,0 0 0 0 0,1 1 0 0 0,-1-1 0 0 0,0 1 0 0 0,1 0 0 0 0,-1-1 0 0 0,3 0-1 0 0,3-3 303 0 0,0 1-1 0 0,14-6 1 0 0,2-1 282 0 0,-7 2-639 0 0,1 2 1 0 0,-1 0 0 0 0,1 1-1 0 0,0 0 1 0 0,1 2-1 0 0,-1 0 1 0 0,1 1 0 0 0,29-2-1 0 0,43-2-101 0 0,95-3 0 0 0,320-8 0 0 0,-223-11-72 0 0,-266 26 55 0 0,-12 2-520 0 0,0 0-1 0 0,0 1 0 0 0,-1-1 1 0 0,9 1-1 0 0,-12 0-357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0:49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506 1 2303 0 0,'-3'2'102'0'0,"-11"9"-72"0"0,0 0 1 0 0,-1 0 0 0 0,-31 15-1 0 0,-100 57 6229 0 0,128-71-5546 0 0,1 1-1 0 0,1 0 1 0 0,-18 19-1 0 0,17-14-662 0 0,1 1 1 0 0,1 0-1 0 0,1 2 0 0 0,0 0 0 0 0,2 0 0 0 0,0 1 0 0 0,2 0 0 0 0,-12 35 0 0 0,11-22-54 0 0,-28 93-328 0 0,38-126 183 0 0,1-2-158 0 0,0 0-69 0 0,0 0-8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0:49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1 3679 0 0,'-2'1'167'0'0,"-9"11"-59"0"0,-24 20 0 0 0,22-21 1805 0 0,-25 26 1 0 0,10-4 1054 0 0,-36 47-674 0 0,54-66-2216 0 0,1 0 0 0 0,1 0 0 0 0,0 1 0 0 0,-7 19 0 0 0,-12 55 22 0 0,5-19-48 0 0,14-46-147 0 0,1-1 0 0 0,-6 37 1 0 0,12-57-166 0 0,1-3-547 0 0,0 0-237 0 0,3-1-563 0 0,12-1-2069 0 0</inkml:trace>
  <inkml:trace contextRef="#ctx0" brushRef="#br0" timeOffset="1">452 83 2303 0 0,'0'0'102'0'0,"0"2"-1"0"0,-1 13 270 0 0,-3 24 0 0 0,1-20 1805 0 0,-7 19-1 0 0,-10 59 661 0 0,12-50-2425 0 0,-8 68 132 0 0,6-38-323 0 0,9-72-217 0 0,0 0 1 0 0,1 1-1 0 0,0 7 1 0 0,0 11-62 0 0,0-21-249 0 0,0-3-114 0 0,0 0-25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0:50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 8751 0 0,'-61'315'1890'0'0,"60"-309"-1812"0"0,-26 170 1625 0 0,27-173-1743 0 0,0-3-79 0 0,0 0-10 0 0,0 0-176 0 0,3-3-719 0 0,10-10-310 0 0</inkml:trace>
  <inkml:trace contextRef="#ctx0" brushRef="#br0" timeOffset="1">184 41 2759 0 0,'-2'3'126'0'0,"-17"54"1205"0"0,3 0-1 0 0,-10 63 1 0 0,15-67 1114 0 0,10-47-2187 0 0,-21 103 2555 0 0,-5 54-2811 0 0,26-161-2983 0 0,1-2-1058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9T19:30:50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 7487 0 0,'0'0'340'0'0,"0"0"-5"0"0,0 0-179 0 0,1 3 41 0 0,1 4-92 0 0,0 1 1 0 0,0 0-1 0 0,-1-1 0 0 0,0 1 0 0 0,-1 0 0 0 0,0 9 0 0 0,-5 52 159 0 0,4-62-252 0 0,-14 108 57 0 0,-8 88 14 0 0,12 7-83 0 0,8-157-288 0 0,3-51 152 0 0,0-2-52 0 0,0 0-217 0 0,0 0-91 0 0,0 0-15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D0DAA-B77D-4C42-9EA9-55AB8DCBCE1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576A2-7598-4F37-A556-04D7B978F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5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576A2-7598-4F37-A556-04D7B978F9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576A2-7598-4F37-A556-04D7B978F9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3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576A2-7598-4F37-A556-04D7B978F9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576A2-7598-4F37-A556-04D7B978F9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0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C5A1-FDA8-4248-8012-1B7B1652BE5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15CC-16A5-4785-AA5F-5FAC8EC26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3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C5A1-FDA8-4248-8012-1B7B1652BE5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15CC-16A5-4785-AA5F-5FAC8EC26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9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C5A1-FDA8-4248-8012-1B7B1652BE5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15CC-16A5-4785-AA5F-5FAC8EC26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9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457201" y="490538"/>
            <a:ext cx="8372903" cy="82894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1" y="1346549"/>
            <a:ext cx="8372902" cy="4997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950" b="1">
                <a:solidFill>
                  <a:schemeClr val="accent2"/>
                </a:solidFill>
              </a:defRPr>
            </a:lvl1pPr>
          </a:lstStyle>
          <a:p>
            <a:r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31056860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C5A1-FDA8-4248-8012-1B7B1652BE5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15CC-16A5-4785-AA5F-5FAC8EC26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3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C5A1-FDA8-4248-8012-1B7B1652BE5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15CC-16A5-4785-AA5F-5FAC8EC26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9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C5A1-FDA8-4248-8012-1B7B1652BE5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15CC-16A5-4785-AA5F-5FAC8EC26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0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C5A1-FDA8-4248-8012-1B7B1652BE5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15CC-16A5-4785-AA5F-5FAC8EC26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C5A1-FDA8-4248-8012-1B7B1652BE5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15CC-16A5-4785-AA5F-5FAC8EC26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9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C5A1-FDA8-4248-8012-1B7B1652BE5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15CC-16A5-4785-AA5F-5FAC8EC26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C5A1-FDA8-4248-8012-1B7B1652BE5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15CC-16A5-4785-AA5F-5FAC8EC26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5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C5A1-FDA8-4248-8012-1B7B1652BE5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15CC-16A5-4785-AA5F-5FAC8EC26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9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C5A1-FDA8-4248-8012-1B7B1652BE5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315CC-16A5-4785-AA5F-5FAC8EC26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1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490.png"/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customXml" Target="../ink/ink27.xml"/><Relationship Id="rId3" Type="http://schemas.openxmlformats.org/officeDocument/2006/relationships/image" Target="../media/image26.png"/><Relationship Id="rId21" Type="http://schemas.openxmlformats.org/officeDocument/2006/relationships/image" Target="../media/image6010.png"/><Relationship Id="rId17" Type="http://schemas.openxmlformats.org/officeDocument/2006/relationships/image" Target="../media/image5810.png"/><Relationship Id="rId2" Type="http://schemas.openxmlformats.org/officeDocument/2006/relationships/image" Target="../media/image25.png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5710.png"/><Relationship Id="rId23" Type="http://schemas.openxmlformats.org/officeDocument/2006/relationships/image" Target="../media/image6110.png"/><Relationship Id="rId19" Type="http://schemas.openxmlformats.org/officeDocument/2006/relationships/image" Target="../media/image5910.png"/><Relationship Id="rId4" Type="http://schemas.openxmlformats.org/officeDocument/2006/relationships/customXml" Target="../ink/ink25.xml"/><Relationship Id="rId22" Type="http://schemas.openxmlformats.org/officeDocument/2006/relationships/customXml" Target="../ink/ink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4710.png"/><Relationship Id="rId4" Type="http://schemas.openxmlformats.org/officeDocument/2006/relationships/customXml" Target="../ink/ink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34.png"/><Relationship Id="rId26" Type="http://schemas.openxmlformats.org/officeDocument/2006/relationships/image" Target="../media/image38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42.png"/><Relationship Id="rId42" Type="http://schemas.openxmlformats.org/officeDocument/2006/relationships/image" Target="../media/image46.png"/><Relationship Id="rId47" Type="http://schemas.openxmlformats.org/officeDocument/2006/relationships/customXml" Target="../ink/ink22.xml"/><Relationship Id="rId50" Type="http://schemas.openxmlformats.org/officeDocument/2006/relationships/image" Target="../media/image50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37.png"/><Relationship Id="rId32" Type="http://schemas.openxmlformats.org/officeDocument/2006/relationships/image" Target="../media/image41.png"/><Relationship Id="rId37" Type="http://schemas.openxmlformats.org/officeDocument/2006/relationships/customXml" Target="../ink/ink17.xml"/><Relationship Id="rId40" Type="http://schemas.openxmlformats.org/officeDocument/2006/relationships/image" Target="../media/image45.png"/><Relationship Id="rId45" Type="http://schemas.openxmlformats.org/officeDocument/2006/relationships/customXml" Target="../ink/ink21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39.png"/><Relationship Id="rId36" Type="http://schemas.openxmlformats.org/officeDocument/2006/relationships/image" Target="../media/image43.png"/><Relationship Id="rId49" Type="http://schemas.openxmlformats.org/officeDocument/2006/relationships/customXml" Target="../ink/ink23.xml"/><Relationship Id="rId10" Type="http://schemas.openxmlformats.org/officeDocument/2006/relationships/image" Target="../media/image30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47.png"/><Relationship Id="rId4" Type="http://schemas.openxmlformats.org/officeDocument/2006/relationships/image" Target="../media/image8.png"/><Relationship Id="rId9" Type="http://schemas.openxmlformats.org/officeDocument/2006/relationships/customXml" Target="../ink/ink3.xml"/><Relationship Id="rId14" Type="http://schemas.openxmlformats.org/officeDocument/2006/relationships/image" Target="../media/image32.png"/><Relationship Id="rId22" Type="http://schemas.openxmlformats.org/officeDocument/2006/relationships/image" Target="../media/image36.png"/><Relationship Id="rId27" Type="http://schemas.openxmlformats.org/officeDocument/2006/relationships/customXml" Target="../ink/ink12.xml"/><Relationship Id="rId30" Type="http://schemas.openxmlformats.org/officeDocument/2006/relationships/image" Target="../media/image40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49.png"/><Relationship Id="rId8" Type="http://schemas.openxmlformats.org/officeDocument/2006/relationships/image" Target="../media/image29.png"/><Relationship Id="rId3" Type="http://schemas.openxmlformats.org/officeDocument/2006/relationships/image" Target="../media/image7.jpeg"/><Relationship Id="rId12" Type="http://schemas.openxmlformats.org/officeDocument/2006/relationships/image" Target="../media/image31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44.png"/><Relationship Id="rId46" Type="http://schemas.openxmlformats.org/officeDocument/2006/relationships/image" Target="../media/image48.png"/><Relationship Id="rId20" Type="http://schemas.openxmlformats.org/officeDocument/2006/relationships/image" Target="../media/image35.png"/><Relationship Id="rId41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FD3F5-9E9B-40A2-A35A-AE228265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553" y="-1446298"/>
            <a:ext cx="3596827" cy="396837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</a:rPr>
              <a:t>Proton mass and heavy-quarkonium production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2400" b="1" dirty="0">
                <a:solidFill>
                  <a:srgbClr val="00B050"/>
                </a:solidFill>
              </a:rPr>
              <a:t> Feb. 9,2021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84540-4A88-4A07-A1B9-FBA7F7B73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6543" y="3006161"/>
            <a:ext cx="2198341" cy="1268038"/>
          </a:xfrm>
        </p:spPr>
        <p:txBody>
          <a:bodyPr>
            <a:normAutofit/>
          </a:bodyPr>
          <a:lstStyle/>
          <a:p>
            <a:pPr algn="l"/>
            <a:endParaRPr lang="en-US" sz="1700" b="1" dirty="0"/>
          </a:p>
          <a:p>
            <a:pPr algn="l"/>
            <a:r>
              <a:rPr lang="en-US" sz="2000" b="1" dirty="0"/>
              <a:t>Xiangdong Ji</a:t>
            </a:r>
          </a:p>
          <a:p>
            <a:pPr algn="l"/>
            <a:r>
              <a:rPr lang="en-US" sz="2000" b="1" dirty="0"/>
              <a:t>CNF, SURA/UMD 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074" name="Picture 2" descr="Where Does The Mass Of A Proton Come From?">
            <a:extLst>
              <a:ext uri="{FF2B5EF4-FFF2-40B4-BE49-F238E27FC236}">
                <a16:creationId xmlns:a16="http://schemas.microsoft.com/office/drawing/2014/main" id="{45447FE0-1BD6-465D-B14E-81B0332C0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r="15622" b="-1"/>
          <a:stretch/>
        </p:blipFill>
        <p:spPr bwMode="auto">
          <a:xfrm>
            <a:off x="691432" y="680393"/>
            <a:ext cx="5538657" cy="5083517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95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D6A5-1FFE-4EA4-914A-6CDD3716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Relativistic mean field theory : </a:t>
            </a:r>
            <a:r>
              <a:rPr lang="en-US" dirty="0" err="1"/>
              <a:t>Walecka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865C2-155B-4E13-923C-D120A5DFD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Nucleons interact with scalar and vector fields,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is a large scalar coupling with the nucleon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effective mass of the nucleon is smaller.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    can be as large as 200-300 MeV. </a:t>
                </a:r>
              </a:p>
              <a:p>
                <a:r>
                  <a:rPr lang="en-US" dirty="0"/>
                  <a:t>There is a large repulsive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(r). the NR mean field is the difference of the two ~ 40 MeV.</a:t>
                </a:r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The spin orbit splitting is related to the sum of the two potential: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865C2-155B-4E13-923C-D120A5DFD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3081" r="-2550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39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B1F1-6401-47E8-B5B4-111190B6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4891"/>
            <a:ext cx="7886700" cy="1325563"/>
          </a:xfrm>
        </p:spPr>
        <p:txBody>
          <a:bodyPr/>
          <a:lstStyle/>
          <a:p>
            <a:r>
              <a:rPr lang="en-US" dirty="0"/>
              <a:t>Masses of electrons and leptons: Higgs mechanism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EB5386-A569-494E-BAF2-325658B5AB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181408"/>
                <a:ext cx="3831850" cy="44617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is a scalar field H, which interacts with the fermions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g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 H acquires an expectation value in the vacuum after SSB,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=246</m:t>
                    </m:r>
                  </m:oMath>
                </a14:m>
                <a:r>
                  <a:rPr lang="en-US" dirty="0"/>
                  <a:t> GeV, hence the fermion mass,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        </a:t>
                </a:r>
                <a:r>
                  <a:rPr lang="en-US" dirty="0">
                    <a:solidFill>
                      <a:srgbClr val="FF0000"/>
                    </a:solidFill>
                  </a:rPr>
                  <a:t>m= </a:t>
                </a:r>
                <a:r>
                  <a:rPr lang="en-US" dirty="0" err="1">
                    <a:solidFill>
                      <a:srgbClr val="FF0000"/>
                    </a:solidFill>
                  </a:rPr>
                  <a:t>gv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EB5386-A569-494E-BAF2-325658B5A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181408"/>
                <a:ext cx="3831850" cy="4461716"/>
              </a:xfrm>
              <a:blipFill>
                <a:blip r:embed="rId2"/>
                <a:stretch>
                  <a:fillRect l="-2862" t="-2322" r="-5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Berkeley Center for Theorectical Physics">
            <a:extLst>
              <a:ext uri="{FF2B5EF4-FFF2-40B4-BE49-F238E27FC236}">
                <a16:creationId xmlns:a16="http://schemas.microsoft.com/office/drawing/2014/main" id="{E019B87E-DD75-4AEB-80B8-D5F35DD03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02" y="2589178"/>
            <a:ext cx="3475500" cy="3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8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7247-F322-4D86-8879-E99CE030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Higgs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FB5C8-9D93-418E-9F1C-A8129447F8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3943350" cy="4351338"/>
              </a:xfrm>
            </p:spPr>
            <p:txBody>
              <a:bodyPr/>
              <a:lstStyle/>
              <a:p>
                <a:r>
                  <a:rPr lang="en-US" dirty="0"/>
                  <a:t>Dynamical Higgs-boson-fermion coupling , </a:t>
                </a:r>
                <a:r>
                  <a:rPr lang="en-US" dirty="0">
                    <a:solidFill>
                      <a:srgbClr val="FF0000"/>
                    </a:solidFill>
                  </a:rPr>
                  <a:t>g=m/v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FB5C8-9D93-418E-9F1C-A8129447F8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3943350" cy="4351338"/>
              </a:xfrm>
              <a:blipFill>
                <a:blip r:embed="rId2"/>
                <a:stretch>
                  <a:fillRect l="-2782" t="-224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ATLAS further verifies Standard Model coupling/mass relationship of Higgs  boson | ATLAS Experiment at CERN">
            <a:extLst>
              <a:ext uri="{FF2B5EF4-FFF2-40B4-BE49-F238E27FC236}">
                <a16:creationId xmlns:a16="http://schemas.microsoft.com/office/drawing/2014/main" id="{6DF20BE8-ABD1-4A99-8B17-749944A5C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57" y="2281857"/>
            <a:ext cx="3661939" cy="35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ong-sought decay of the Higgs boson seen">
            <a:extLst>
              <a:ext uri="{FF2B5EF4-FFF2-40B4-BE49-F238E27FC236}">
                <a16:creationId xmlns:a16="http://schemas.microsoft.com/office/drawing/2014/main" id="{CD797077-A65F-470E-AE15-C95D4293C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53" y="3753322"/>
            <a:ext cx="3768165" cy="212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8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6581-CC44-48BF-92DA-E4832641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 picture of the fermion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B8FE9-CA6F-4C10-867F-0EB1438E1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Part of the fermion mass comes from the dynamical excitation of the </a:t>
                </a:r>
                <a:r>
                  <a:rPr lang="en-US" dirty="0" err="1"/>
                  <a:t>higgs</a:t>
                </a:r>
                <a:r>
                  <a:rPr lang="en-US" dirty="0"/>
                  <a:t> field in the presence of fermion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∼⟨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B8FE9-CA6F-4C10-867F-0EB1438E1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 r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1E62D1-A5FF-406B-A196-FB8BB795B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324" y="4001294"/>
            <a:ext cx="2798935" cy="19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8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4B4C-CD0A-416C-B152-6813589D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of the nucleon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B67E50-8239-418E-B06E-58BDFA0D40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Quantum chromodynamics</a:t>
                </a:r>
              </a:p>
              <a:p>
                <a:r>
                  <a:rPr lang="en-US" dirty="0"/>
                  <a:t>Mass in term of energy</a:t>
                </a:r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For any relativistic system, the Hamiltonian can be separated into two terms, </a:t>
                </a:r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/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This separation is a fundamental property of relativity and both parts are scale invariant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B67E50-8239-418E-B06E-58BDFA0D40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649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72E3-837B-4E8E-AA6C-F6502656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and scalar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744B18-6D22-427C-AA7D-C3DEAE49F7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Tensor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is related to the usual </a:t>
                </a:r>
                <a:r>
                  <a:rPr lang="en-US" dirty="0">
                    <a:solidFill>
                      <a:srgbClr val="FF0000"/>
                    </a:solidFill>
                  </a:rPr>
                  <a:t>kinetic and potential energy </a:t>
                </a:r>
                <a:r>
                  <a:rPr lang="en-US" dirty="0"/>
                  <a:t>sources</a:t>
                </a:r>
              </a:p>
              <a:p>
                <a:r>
                  <a:rPr lang="en-US" dirty="0"/>
                  <a:t>Scalar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related to related to </a:t>
                </a:r>
                <a:r>
                  <a:rPr lang="en-US" dirty="0">
                    <a:solidFill>
                      <a:srgbClr val="FF0000"/>
                    </a:solidFill>
                  </a:rPr>
                  <a:t>scale-breaking properties of the theory</a:t>
                </a:r>
                <a:r>
                  <a:rPr lang="en-US" dirty="0"/>
                  <a:t>, as such as quark mass, and composite scalar fields which could have scale-breaking vacuum expectation values </a:t>
                </a:r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744B18-6D22-427C-AA7D-C3DEAE49F7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43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51FF-7D1C-48DA-838A-4C9111B2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Relativistic virial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683AD-4612-4C63-A287-62D447BA87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As an important features of relativity, one can show that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 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3 is the dimension of space. </a:t>
                </a:r>
              </a:p>
              <a:p>
                <a:r>
                  <a:rPr lang="en-US" dirty="0"/>
                  <a:t>Scalar energy sets the scale of the tensor (kinetic and potential energies of the system).</a:t>
                </a:r>
              </a:p>
              <a:p>
                <a:r>
                  <a:rPr lang="en-US" dirty="0"/>
                  <a:t>In non-relativistic limit of QED &amp; gravity, one has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kinetic energy setts the scale for potential energy!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683AD-4612-4C63-A287-62D447BA87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2473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6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C6C73-6C45-416A-A9B4-FFD2AC13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energy in QCD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73428-7F7C-46DE-AE57-64C0CE9AF5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scalar Hamiltonian in QCD? 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Quantum anomalous contribution: due to breaking of scale symmetry from renormalization. </a:t>
                </a:r>
              </a:p>
              <a:p>
                <a:r>
                  <a:rPr lang="en-US" dirty="0"/>
                  <a:t>In the massless limit,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73428-7F7C-46DE-AE57-64C0CE9AF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EBDDF78-C18C-43CF-8CFC-A96B5886D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321" y="3589663"/>
            <a:ext cx="4059520" cy="82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08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/>
              <a:t>Other QCD energy sources: unpolarized PDF and quark masses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60" y="2425146"/>
            <a:ext cx="4114800" cy="51338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39" y="3061251"/>
            <a:ext cx="3886200" cy="135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25617"/>
            <a:ext cx="3276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77681"/>
            <a:ext cx="3276600" cy="71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930" name="Text Box 10"/>
          <p:cNvSpPr txBox="1">
            <a:spLocks noChangeArrowheads="1"/>
          </p:cNvSpPr>
          <p:nvPr/>
        </p:nvSpPr>
        <p:spPr bwMode="auto">
          <a:xfrm>
            <a:off x="5849938" y="3246919"/>
            <a:ext cx="1920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</a:rPr>
              <a:t>Quark energy</a:t>
            </a:r>
          </a:p>
        </p:txBody>
      </p:sp>
      <p:sp>
        <p:nvSpPr>
          <p:cNvPr id="465931" name="Text Box 11"/>
          <p:cNvSpPr txBox="1">
            <a:spLocks noChangeArrowheads="1"/>
          </p:cNvSpPr>
          <p:nvPr/>
        </p:nvSpPr>
        <p:spPr bwMode="auto">
          <a:xfrm>
            <a:off x="5867400" y="3932583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</a:rPr>
              <a:t>Quark mass</a:t>
            </a:r>
          </a:p>
        </p:txBody>
      </p:sp>
      <p:sp>
        <p:nvSpPr>
          <p:cNvPr id="465932" name="Text Box 12"/>
          <p:cNvSpPr txBox="1">
            <a:spLocks noChangeArrowheads="1"/>
          </p:cNvSpPr>
          <p:nvPr/>
        </p:nvSpPr>
        <p:spPr bwMode="auto">
          <a:xfrm>
            <a:off x="5867400" y="4567442"/>
            <a:ext cx="25218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</a:rPr>
              <a:t>Gluon kinetic energy</a:t>
            </a:r>
          </a:p>
        </p:txBody>
      </p:sp>
      <p:sp>
        <p:nvSpPr>
          <p:cNvPr id="465933" name="Text Box 13"/>
          <p:cNvSpPr txBox="1">
            <a:spLocks noChangeArrowheads="1"/>
          </p:cNvSpPr>
          <p:nvPr/>
        </p:nvSpPr>
        <p:spPr bwMode="auto">
          <a:xfrm>
            <a:off x="5867400" y="5348354"/>
            <a:ext cx="186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</a:rPr>
              <a:t>Trace anomaly</a:t>
            </a:r>
          </a:p>
        </p:txBody>
      </p:sp>
      <p:sp>
        <p:nvSpPr>
          <p:cNvPr id="465934" name="Line 14"/>
          <p:cNvSpPr>
            <a:spLocks noChangeShapeType="1"/>
          </p:cNvSpPr>
          <p:nvPr/>
        </p:nvSpPr>
        <p:spPr bwMode="auto">
          <a:xfrm flipH="1">
            <a:off x="5257800" y="3491947"/>
            <a:ext cx="457200" cy="0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5" name="Line 15"/>
          <p:cNvSpPr>
            <a:spLocks noChangeShapeType="1"/>
          </p:cNvSpPr>
          <p:nvPr/>
        </p:nvSpPr>
        <p:spPr bwMode="auto">
          <a:xfrm flipH="1">
            <a:off x="5257800" y="4091608"/>
            <a:ext cx="457200" cy="0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6" name="Line 16"/>
          <p:cNvSpPr>
            <a:spLocks noChangeShapeType="1"/>
          </p:cNvSpPr>
          <p:nvPr/>
        </p:nvSpPr>
        <p:spPr bwMode="auto">
          <a:xfrm flipH="1">
            <a:off x="5257800" y="4786174"/>
            <a:ext cx="457200" cy="0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7" name="Line 17"/>
          <p:cNvSpPr>
            <a:spLocks noChangeShapeType="1"/>
          </p:cNvSpPr>
          <p:nvPr/>
        </p:nvSpPr>
        <p:spPr bwMode="auto">
          <a:xfrm flipH="1">
            <a:off x="5257800" y="5546034"/>
            <a:ext cx="457200" cy="0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B885665-8BC9-4ABF-BB59-71EAAF4EEED8}"/>
                  </a:ext>
                </a:extLst>
              </p14:cNvPr>
              <p14:cNvContentPartPr/>
              <p14:nvPr/>
            </p14:nvContentPartPr>
            <p14:xfrm>
              <a:off x="3551012" y="5940567"/>
              <a:ext cx="958320" cy="133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B885665-8BC9-4ABF-BB59-71EAAF4EEE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33372" y="5922567"/>
                <a:ext cx="993960" cy="16956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6DD7DD4-6498-4BC6-AB09-F6AF5AF05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2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Screen Shot 2019-01-13 at 9.51.50 PM.png" descr="Screen Shot 2019-01-13 at 9.51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988" y="1967610"/>
            <a:ext cx="2676202" cy="2535058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Proton mass on the lattice"/>
          <p:cNvSpPr txBox="1">
            <a:spLocks noGrp="1"/>
          </p:cNvSpPr>
          <p:nvPr>
            <p:ph type="title"/>
          </p:nvPr>
        </p:nvSpPr>
        <p:spPr>
          <a:xfrm>
            <a:off x="385549" y="775928"/>
            <a:ext cx="8372903" cy="6217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dirty="0"/>
              <a:t>Proton mass on the lattice</a:t>
            </a:r>
          </a:p>
        </p:txBody>
      </p:sp>
      <p:sp>
        <p:nvSpPr>
          <p:cNvPr id="653" name="Y.-B. Yang et al., (χQCD), PRL 121, 212001 (2018)"/>
          <p:cNvSpPr txBox="1"/>
          <p:nvPr/>
        </p:nvSpPr>
        <p:spPr>
          <a:xfrm>
            <a:off x="249383" y="4668870"/>
            <a:ext cx="3929148" cy="6488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584158">
              <a:defRPr sz="2000">
                <a:solidFill>
                  <a:srgbClr val="000000"/>
                </a:solidFill>
              </a:defRPr>
            </a:pPr>
            <a:r>
              <a:rPr lang="da-DK" sz="1400" b="1" dirty="0">
                <a:solidFill>
                  <a:srgbClr val="00B050"/>
                </a:solidFill>
              </a:rPr>
              <a:t>Y.-B. Yang </a:t>
            </a:r>
            <a:r>
              <a:rPr lang="da-DK" sz="1400" b="1" i="1" dirty="0">
                <a:solidFill>
                  <a:srgbClr val="00B050"/>
                </a:solidFill>
              </a:rPr>
              <a:t>et al.</a:t>
            </a:r>
            <a:r>
              <a:rPr lang="da-DK" sz="1400" b="1" dirty="0">
                <a:solidFill>
                  <a:srgbClr val="00B050"/>
                </a:solidFill>
              </a:rPr>
              <a:t>, (χQCD), </a:t>
            </a:r>
            <a:r>
              <a:rPr sz="1400" b="1" dirty="0">
                <a:solidFill>
                  <a:srgbClr val="00B050"/>
                </a:solidFill>
              </a:rPr>
              <a:t>PRL 121, 212001 (2018)</a:t>
            </a:r>
            <a:endParaRPr lang="en-US" sz="1400" b="1" dirty="0">
              <a:solidFill>
                <a:srgbClr val="00B050"/>
              </a:solidFill>
            </a:endParaRPr>
          </a:p>
          <a:p>
            <a:pPr defTabSz="584158">
              <a:defRPr sz="2000">
                <a:solidFill>
                  <a:srgbClr val="000000"/>
                </a:solidFill>
              </a:defRPr>
            </a:pPr>
            <a:r>
              <a:rPr lang="da-DK" sz="1400" b="1" dirty="0">
                <a:solidFill>
                  <a:srgbClr val="00B050"/>
                </a:solidFill>
              </a:rPr>
              <a:t>Y.-B. Yang </a:t>
            </a:r>
            <a:r>
              <a:rPr lang="da-DK" sz="1400" b="1" i="1" dirty="0">
                <a:solidFill>
                  <a:srgbClr val="00B050"/>
                </a:solidFill>
              </a:rPr>
              <a:t>et al.</a:t>
            </a:r>
            <a:r>
              <a:rPr lang="da-DK" sz="1400" b="1" dirty="0">
                <a:solidFill>
                  <a:srgbClr val="00B050"/>
                </a:solidFill>
              </a:rPr>
              <a:t>, (χQCD), </a:t>
            </a:r>
            <a:r>
              <a:rPr lang="en-US" sz="1400" b="1" dirty="0">
                <a:solidFill>
                  <a:srgbClr val="00B050"/>
                </a:solidFill>
              </a:rPr>
              <a:t>PRD94,054503 (2016)</a:t>
            </a:r>
          </a:p>
          <a:p>
            <a:pPr defTabSz="584158">
              <a:defRPr sz="2000">
                <a:solidFill>
                  <a:srgbClr val="000000"/>
                </a:solidFill>
              </a:defRPr>
            </a:pPr>
            <a:endParaRPr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54" name="C. Alexandrou et al., (ETMC), PRL 119, 142002 (2017)…"/>
          <p:cNvSpPr txBox="1"/>
          <p:nvPr/>
        </p:nvSpPr>
        <p:spPr>
          <a:xfrm>
            <a:off x="4956678" y="4704099"/>
            <a:ext cx="4004879" cy="5334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158">
              <a:defRPr sz="2000">
                <a:solidFill>
                  <a:srgbClr val="000000"/>
                </a:solidFill>
              </a:defRPr>
            </a:pPr>
            <a:r>
              <a:rPr sz="1400" b="1" dirty="0">
                <a:solidFill>
                  <a:srgbClr val="00B050"/>
                </a:solidFill>
              </a:rPr>
              <a:t>C. </a:t>
            </a:r>
            <a:r>
              <a:rPr sz="1400" b="1" dirty="0" err="1">
                <a:solidFill>
                  <a:srgbClr val="00B050"/>
                </a:solidFill>
              </a:rPr>
              <a:t>Alexandrou</a:t>
            </a:r>
            <a:r>
              <a:rPr sz="1400" b="1" dirty="0">
                <a:solidFill>
                  <a:srgbClr val="00B050"/>
                </a:solidFill>
              </a:rPr>
              <a:t> et al., (ETMC), PRL 119, 142002 (2017)</a:t>
            </a:r>
          </a:p>
          <a:p>
            <a:pPr defTabSz="584158">
              <a:defRPr sz="2000">
                <a:solidFill>
                  <a:srgbClr val="000000"/>
                </a:solidFill>
              </a:defRPr>
            </a:pPr>
            <a:r>
              <a:rPr sz="1400" b="1" dirty="0">
                <a:solidFill>
                  <a:srgbClr val="00B050"/>
                </a:solidFill>
              </a:rPr>
              <a:t>C. </a:t>
            </a:r>
            <a:r>
              <a:rPr sz="1400" b="1" dirty="0" err="1">
                <a:solidFill>
                  <a:srgbClr val="00B050"/>
                </a:solidFill>
              </a:rPr>
              <a:t>Alexandrou</a:t>
            </a:r>
            <a:r>
              <a:rPr sz="1400" b="1" dirty="0">
                <a:solidFill>
                  <a:srgbClr val="00B050"/>
                </a:solidFill>
              </a:rPr>
              <a:t> et al., (ETMC), PRL 116, 252001 (2016)</a:t>
            </a:r>
          </a:p>
        </p:txBody>
      </p:sp>
      <p:pic>
        <p:nvPicPr>
          <p:cNvPr id="655" name="Screen Shot 2019-01-13 at 9.53.41 PM.png" descr="Screen Shot 2019-01-13 at 9.53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02" y="1995320"/>
            <a:ext cx="3468820" cy="2566099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Trace anomaly only constrained through sum-rules"/>
          <p:cNvSpPr txBox="1"/>
          <p:nvPr/>
        </p:nvSpPr>
        <p:spPr>
          <a:xfrm>
            <a:off x="1529542" y="5588913"/>
            <a:ext cx="5915258" cy="718145"/>
          </a:xfrm>
          <a:prstGeom prst="rect">
            <a:avLst/>
          </a:prstGeom>
          <a:solidFill>
            <a:srgbClr val="00B0F0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sz="2000" dirty="0"/>
              <a:t>Trace anomaly</a:t>
            </a:r>
            <a:r>
              <a:rPr lang="en-US" sz="2000" dirty="0"/>
              <a:t>: 2101.04942 by Chi-QCD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B</a:t>
            </a:r>
            <a:r>
              <a:rPr lang="en-US" sz="2000" baseline="30000" dirty="0"/>
              <a:t>2</a:t>
            </a:r>
            <a:r>
              <a:rPr lang="en-US" sz="2000" dirty="0"/>
              <a:t> is negative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850D62-53B3-472D-8FA5-9BB092137102}"/>
              </a:ext>
            </a:extLst>
          </p:cNvPr>
          <p:cNvGrpSpPr/>
          <p:nvPr/>
        </p:nvGrpSpPr>
        <p:grpSpPr>
          <a:xfrm>
            <a:off x="8837252" y="5246127"/>
            <a:ext cx="228600" cy="246960"/>
            <a:chOff x="8837252" y="5246127"/>
            <a:chExt cx="2286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046521F-85AA-403E-939A-A95976492E2F}"/>
                    </a:ext>
                  </a:extLst>
                </p14:cNvPr>
                <p14:cNvContentPartPr/>
                <p14:nvPr/>
              </p14:nvContentPartPr>
              <p14:xfrm>
                <a:off x="8879372" y="5246127"/>
                <a:ext cx="141480" cy="174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046521F-85AA-403E-939A-A95976492E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61372" y="5228487"/>
                  <a:ext cx="177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ED49D62-9898-402B-A41B-CC02D5E366EC}"/>
                    </a:ext>
                  </a:extLst>
                </p14:cNvPr>
                <p14:cNvContentPartPr/>
                <p14:nvPr/>
              </p14:nvContentPartPr>
              <p14:xfrm>
                <a:off x="8837252" y="5313447"/>
                <a:ext cx="58680" cy="112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ED49D62-9898-402B-A41B-CC02D5E366E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19252" y="5295807"/>
                  <a:ext cx="94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851E931-FA70-4E72-904A-A0968E894C09}"/>
                    </a:ext>
                  </a:extLst>
                </p14:cNvPr>
                <p14:cNvContentPartPr/>
                <p14:nvPr/>
              </p14:nvContentPartPr>
              <p14:xfrm>
                <a:off x="8861012" y="5429367"/>
                <a:ext cx="110520" cy="39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851E931-FA70-4E72-904A-A0968E894C0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43372" y="5411367"/>
                  <a:ext cx="146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CB438E8-19A8-4D31-BF4B-3638A8955AF0}"/>
                    </a:ext>
                  </a:extLst>
                </p14:cNvPr>
                <p14:cNvContentPartPr/>
                <p14:nvPr/>
              </p14:nvContentPartPr>
              <p14:xfrm>
                <a:off x="8951732" y="5416767"/>
                <a:ext cx="92160" cy="76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CB438E8-19A8-4D31-BF4B-3638A8955A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34092" y="5398767"/>
                  <a:ext cx="127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E2282FB-CD2A-48AE-A632-15C6F6CA4FB1}"/>
                    </a:ext>
                  </a:extLst>
                </p14:cNvPr>
                <p14:cNvContentPartPr/>
                <p14:nvPr/>
              </p14:nvContentPartPr>
              <p14:xfrm>
                <a:off x="8968652" y="5287167"/>
                <a:ext cx="97200" cy="185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E2282FB-CD2A-48AE-A632-15C6F6CA4FB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51012" y="5269167"/>
                  <a:ext cx="132840" cy="221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BE4062E-3684-41E3-B10F-5590610F25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998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7ECD-6CA5-479E-9C0E-4A772A22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Mass-energy relation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3C825-5568-4AD6-B8EA-0BEC902962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4666503" cy="4351338"/>
              </a:xfrm>
            </p:spPr>
            <p:txBody>
              <a:bodyPr/>
              <a:lstStyle/>
              <a:p>
                <a:r>
                  <a:rPr lang="en-US" dirty="0"/>
                  <a:t>The existence of rest mass can ultimately be traced to  energy</a:t>
                </a:r>
              </a:p>
              <a:p>
                <a:pPr marL="0" indent="0">
                  <a:buNone/>
                </a:pPr>
                <a:r>
                  <a:rPr lang="en-US" b="0" dirty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n-US" b="0" dirty="0"/>
                  <a:t>The nucleon mass stores</a:t>
                </a:r>
                <a:r>
                  <a:rPr lang="en-US" dirty="0"/>
                  <a:t> the quark and gluon energy through color confinement.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3C825-5568-4AD6-B8EA-0BEC902962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4666503" cy="4351338"/>
              </a:xfrm>
              <a:blipFill>
                <a:blip r:embed="rId2"/>
                <a:stretch>
                  <a:fillRect l="-235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Mass Energy Equivalence">
            <a:extLst>
              <a:ext uri="{FF2B5EF4-FFF2-40B4-BE49-F238E27FC236}">
                <a16:creationId xmlns:a16="http://schemas.microsoft.com/office/drawing/2014/main" id="{949BA06F-D26C-4F15-94A3-26C80244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69" y="2353125"/>
            <a:ext cx="3301795" cy="22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0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858B-AB78-480C-AB01-59C53F0E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contribution to the nucleon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3B61F-8C85-4263-95D6-EF15D47235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is an anomalous scalar contribution to the nucleon mass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This particular contribution is similar to Higgs mechanism in electroweak theory,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as the dynamical Higgs field.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3B61F-8C85-4263-95D6-EF15D4723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985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2615-9A54-4FA6-8324-EB19C02D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condensate in QCD vacuum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938ED1-0571-42F1-899A-7B2B2F6F0F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QCD vacuum can generate many scalar condensate due to chiral symmetry breaking and confinement</a:t>
                </a:r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…..</a:t>
                </a:r>
              </a:p>
              <a:p>
                <a:r>
                  <a:rPr lang="en-US" dirty="0"/>
                  <a:t>Excitation of these scalar fields generate scalar particles,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glueballs etc.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938ED1-0571-42F1-899A-7B2B2F6F0F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052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9CC3E-8878-41FE-AA1B-4D6FA4EC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anomalous energy contribution to the nucleon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16318-D6F9-42A2-B098-282EAD611F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matrix element can be calculated through</a:t>
                </a:r>
              </a:p>
              <a:p>
                <a:pPr marL="0" indent="0">
                  <a:buNone/>
                </a:pPr>
                <a:r>
                  <a:rPr lang="en-US" dirty="0"/>
                  <a:t>   dynamical scalar excitations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16318-D6F9-42A2-B098-282EAD611F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D1AB6BF-5035-4AE3-8FEA-A3E94A727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21" y="3771845"/>
            <a:ext cx="2732133" cy="2001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BD3C14-3FC7-4727-8CF2-E8C0480FE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323" y="4254489"/>
            <a:ext cx="3115556" cy="8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15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651A8-A095-48EF-A835-27D83CD2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response of scalar field F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D198C6-7E33-462D-949F-ECF1E954D9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Directly measure the static response of the F</a:t>
                </a:r>
                <a:r>
                  <a:rPr lang="en-US" baseline="30000" dirty="0"/>
                  <a:t>2</a:t>
                </a:r>
                <a:r>
                  <a:rPr lang="en-US" dirty="0"/>
                  <a:t> in the nucleon or any other particles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   Similar to MIT bag constant, B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D198C6-7E33-462D-949F-ECF1E954D9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ADFCD2B-06E5-4928-BBFC-411C3B88C7E2}"/>
              </a:ext>
            </a:extLst>
          </p:cNvPr>
          <p:cNvGrpSpPr/>
          <p:nvPr/>
        </p:nvGrpSpPr>
        <p:grpSpPr>
          <a:xfrm>
            <a:off x="2624138" y="3854076"/>
            <a:ext cx="3430587" cy="3084513"/>
            <a:chOff x="2624138" y="3746500"/>
            <a:chExt cx="3430587" cy="3084513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116C6882-E6B6-4525-98BF-6580937FB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746500"/>
              <a:ext cx="20574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607DACE6-D533-458B-A644-FC05421B7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9500" y="3879850"/>
              <a:ext cx="220980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26F6AFDB-B580-4A35-9D6E-69A61DB2B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7088" y="4108450"/>
              <a:ext cx="228600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DD285F44-4E40-42F3-8714-E71834468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7038" y="4324350"/>
              <a:ext cx="251460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BB97280C-B736-4C60-8BDE-0134BCFA2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238" y="4692650"/>
              <a:ext cx="228600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210A0729-791C-4C11-BC6C-4E879029E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4495800"/>
              <a:ext cx="1828800" cy="1752600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3BB077C2-1FD5-44FF-9AD4-849675599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138" y="5154613"/>
              <a:ext cx="1981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D7D680-A766-4298-984C-CB1205D8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953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454C45-BE2A-4B00-A94D-09D700421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52959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7BA233-DA46-4862-B1CD-A246C889B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675" y="5562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9942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DC93-99A9-443F-9A39-748878D4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the QCD “Higgs mechanism”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63829-3CCA-4904-ABEC-8CF0D097A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couplings of the scalars with the hadrons are proportional to the hadron masses. </a:t>
                </a:r>
              </a:p>
              <a:p>
                <a:pPr marL="0" indent="0"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𝐻𝐻𝑠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this also works for pion and kaon. </a:t>
                </a:r>
              </a:p>
              <a:p>
                <a:pPr marL="0" indent="0">
                  <a:buNone/>
                </a:pPr>
                <a:r>
                  <a:rPr lang="en-US" dirty="0"/>
                  <a:t>     One can do the similar test as one does for Higgs particles at LHC   </a:t>
                </a:r>
              </a:p>
              <a:p>
                <a:r>
                  <a:rPr lang="en-US" dirty="0"/>
                  <a:t>Scalar spectrum?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63829-3CCA-4904-ABEC-8CF0D097A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393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5EB662-B8A5-4EF0-B485-05A0059A41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293" y="674212"/>
                <a:ext cx="8850028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e>
                      <m:sub/>
                    </m:sSub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heavy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quarkonium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production</m:t>
                    </m:r>
                  </m:oMath>
                </a14:m>
                <a:r>
                  <a:rPr lang="en-US" sz="4900" dirty="0">
                    <a:solidFill>
                      <a:schemeClr val="tx1"/>
                    </a:solidFill>
                  </a:rPr>
                  <a:t>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sz="2200" b="1" dirty="0">
                    <a:solidFill>
                      <a:srgbClr val="00B050"/>
                    </a:solidFill>
                  </a:rPr>
                  <a:t>D. Kharzeev, Proc. Int. Sch. Phys. Fermi 130, 105 (1996) </a:t>
                </a:r>
                <a:br>
                  <a:rPr lang="en-US" dirty="0">
                    <a:solidFill>
                      <a:srgbClr val="00B05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5EB662-B8A5-4EF0-B485-05A0059A4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293" y="674212"/>
                <a:ext cx="8850028" cy="1325563"/>
              </a:xfrm>
              <a:blipFill>
                <a:blip r:embed="rId2"/>
                <a:stretch>
                  <a:fillRect l="-758" t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FB0E9-73CB-4298-A461-640EB5DF3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 </a:t>
            </a:r>
            <a:r>
              <a:rPr lang="en-US" dirty="0">
                <a:solidFill>
                  <a:srgbClr val="0000FF"/>
                </a:solidFill>
              </a:rPr>
              <a:t>color dipole </a:t>
            </a:r>
            <a:r>
              <a:rPr lang="en-US" dirty="0"/>
              <a:t>to measure the scalar field static response. </a:t>
            </a:r>
            <a:r>
              <a:rPr lang="en-US" sz="2400" dirty="0">
                <a:solidFill>
                  <a:srgbClr val="00B050"/>
                </a:solidFill>
              </a:rPr>
              <a:t>Voloshin (1978), ….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This naturally leads to the “probe” through photo or electro-production of heavy quarkonium. </a:t>
            </a:r>
          </a:p>
          <a:p>
            <a:r>
              <a:rPr lang="en-US" dirty="0">
                <a:solidFill>
                  <a:srgbClr val="0000FF"/>
                </a:solidFill>
              </a:rPr>
              <a:t>Precision data is needed + VDM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1753D-4DA0-480D-A91C-0B3DDA144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020" y="4071473"/>
            <a:ext cx="3089510" cy="24214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AD7488-07D6-414F-A036-10757D13DD11}"/>
                  </a:ext>
                </a:extLst>
              </p14:cNvPr>
              <p14:cNvContentPartPr/>
              <p14:nvPr/>
            </p14:nvContentPartPr>
            <p14:xfrm>
              <a:off x="3752394" y="4825333"/>
              <a:ext cx="1071000" cy="91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AD7488-07D6-414F-A036-10757D13DD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3034" y="4815973"/>
                <a:ext cx="1089720" cy="9324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6513F11-A8A2-4D2E-A40A-95FA5AFC5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32" y="4424901"/>
            <a:ext cx="2801137" cy="19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83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2B98-456D-47B7-AEBF-F8FE2AA9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between cross sections and the matrix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0219A-03D6-4977-830B-BA56ADA7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number of proposals exist, all based on some models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Kharzeev</a:t>
            </a:r>
            <a:r>
              <a:rPr lang="en-US" dirty="0"/>
              <a:t>, </a:t>
            </a:r>
            <a:r>
              <a:rPr lang="en-US" dirty="0" err="1"/>
              <a:t>Vanderhaegen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Hatta, </a:t>
            </a:r>
            <a:r>
              <a:rPr lang="en-US" dirty="0" err="1"/>
              <a:t>Zahed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…</a:t>
            </a:r>
          </a:p>
          <a:p>
            <a:r>
              <a:rPr lang="en-US" dirty="0"/>
              <a:t>The VDM can be tested through kinematic dependences, and possible corrections may be quantifiable theoretically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51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6621-2EAD-45D5-8B62-417F822A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61"/>
            <a:ext cx="7886700" cy="1325563"/>
          </a:xfrm>
        </p:spPr>
        <p:txBody>
          <a:bodyPr/>
          <a:lstStyle/>
          <a:p>
            <a:r>
              <a:rPr lang="en-US" dirty="0"/>
              <a:t>Higher Q</a:t>
            </a:r>
            <a:r>
              <a:rPr lang="en-US" baseline="30000" dirty="0"/>
              <a:t>2</a:t>
            </a:r>
            <a:r>
              <a:rPr lang="en-US" dirty="0"/>
              <a:t>: Looking to EIC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8B48F-4C19-45B4-836B-D18777D678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Higher Q</a:t>
                </a:r>
                <a:r>
                  <a:rPr lang="en-US" baseline="30000" dirty="0"/>
                  <a:t>2</a:t>
                </a:r>
                <a:r>
                  <a:rPr lang="en-US" dirty="0"/>
                  <a:t> provides a more rigorous connection between cross section and the matrix element. </a:t>
                </a:r>
                <a:r>
                  <a:rPr lang="en-US" sz="2400" dirty="0">
                    <a:solidFill>
                      <a:srgbClr val="00B050"/>
                    </a:solidFill>
                  </a:rPr>
                  <a:t>(</a:t>
                </a:r>
                <a:r>
                  <a:rPr lang="en-US" sz="2400" dirty="0" err="1">
                    <a:solidFill>
                      <a:srgbClr val="00B050"/>
                    </a:solidFill>
                  </a:rPr>
                  <a:t>Boussarie</a:t>
                </a:r>
                <a:r>
                  <a:rPr lang="en-US" sz="2400" dirty="0">
                    <a:solidFill>
                      <a:srgbClr val="00B050"/>
                    </a:solidFill>
                  </a:rPr>
                  <a:t> &amp; Hatta et al, </a:t>
                </a:r>
                <a:r>
                  <a:rPr lang="en-US" sz="2400" dirty="0" err="1">
                    <a:solidFill>
                      <a:srgbClr val="00B050"/>
                    </a:solidFill>
                  </a:rPr>
                  <a:t>Phys.Rev.D</a:t>
                </a:r>
                <a:r>
                  <a:rPr lang="en-US" sz="2400" dirty="0">
                    <a:solidFill>
                      <a:srgbClr val="00B050"/>
                    </a:solidFill>
                  </a:rPr>
                  <a:t> 101 (2020) 11, 114004)</a:t>
                </a:r>
              </a:p>
              <a:p>
                <a:r>
                  <a:rPr lang="en-US" dirty="0"/>
                  <a:t>J/psi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dirty="0"/>
                  <a:t> production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8B48F-4C19-45B4-836B-D18777D67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Department of Energy Selects Site for Electron-Ion Collider | BNL Newsroom">
            <a:extLst>
              <a:ext uri="{FF2B5EF4-FFF2-40B4-BE49-F238E27FC236}">
                <a16:creationId xmlns:a16="http://schemas.microsoft.com/office/drawing/2014/main" id="{AF8FCFC8-619A-44CE-8EF7-02DFB479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08" y="245595"/>
            <a:ext cx="2396404" cy="15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6509EC-3EB1-4179-BE80-9F37A712C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744" y="3692887"/>
            <a:ext cx="5958223" cy="25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17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D2F7-9B56-426E-88EE-2D5669FA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64C01-B768-4BCB-8348-804C77567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¼ of the nucleon mass comes from the scalar field in a way similar to Higgs mechanism.</a:t>
            </a:r>
          </a:p>
          <a:p>
            <a:r>
              <a:rPr lang="en-US" dirty="0"/>
              <a:t>The contribution can be measured or tested either as a static response (color dipole) or a dynamic response (glueballs, LHC)</a:t>
            </a:r>
          </a:p>
          <a:p>
            <a:r>
              <a:rPr lang="en-US" dirty="0"/>
              <a:t>The quark and gluon kinetic and potential energy contributions are related to the scalar by virial theorem and can also be measured independently. </a:t>
            </a:r>
          </a:p>
        </p:txBody>
      </p:sp>
    </p:spTree>
    <p:extLst>
      <p:ext uri="{BB962C8B-B14F-4D97-AF65-F5344CB8AC3E}">
        <p14:creationId xmlns:p14="http://schemas.microsoft.com/office/powerpoint/2010/main" val="131641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1A7F-08F6-4718-9E24-7CA3AA24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 b="1" dirty="0">
                <a:solidFill>
                  <a:srgbClr val="0000FF"/>
                </a:solidFill>
              </a:rPr>
              <a:t>Saving energy in the nucleon mass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32D1246-6EDD-4B38-9E64-5047EDF95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 b="12699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ADEAB-B4FD-4214-A9FB-D3FB86B4B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545708" cy="2833221"/>
          </a:xfrm>
        </p:spPr>
        <p:txBody>
          <a:bodyPr anchor="ctr">
            <a:normAutofit/>
          </a:bodyPr>
          <a:lstStyle/>
          <a:p>
            <a:r>
              <a:rPr lang="en-US" dirty="0"/>
              <a:t>As the Universe expands and cools, the only way to store the hot plasma energy is to form color-neutral droplets (nucleons) of quark and gluons, locking the kinetic energies inside.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273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0C76-D44C-4EDB-A361-C8DFDD72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Squeezing the energy out of the nucleon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30FAF-2DD7-409E-8898-8BCB5785E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Nuclear flow">
            <a:extLst>
              <a:ext uri="{FF2B5EF4-FFF2-40B4-BE49-F238E27FC236}">
                <a16:creationId xmlns:a16="http://schemas.microsoft.com/office/drawing/2014/main" id="{8A654A6D-BD32-492C-B30A-3B13A27F3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41" y="2107351"/>
            <a:ext cx="4332106" cy="366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ucleon-Nucleon Interaction">
            <a:extLst>
              <a:ext uri="{FF2B5EF4-FFF2-40B4-BE49-F238E27FC236}">
                <a16:creationId xmlns:a16="http://schemas.microsoft.com/office/drawing/2014/main" id="{6DB5D174-FC24-4D3C-842C-13BCBB7C7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4" y="2366680"/>
            <a:ext cx="4411609" cy="28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0FF5D92-B509-4F8D-B303-3F9F849242F6}"/>
              </a:ext>
            </a:extLst>
          </p:cNvPr>
          <p:cNvSpPr/>
          <p:nvPr/>
        </p:nvSpPr>
        <p:spPr>
          <a:xfrm>
            <a:off x="6633883" y="4153650"/>
            <a:ext cx="3293036" cy="1834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3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D2F1-4259-4309-9316-F828C997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91259"/>
            <a:ext cx="5146197" cy="170210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Mother of all energies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2EF5B-CC01-47C4-8DAF-9BA5EDC78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8" y="917725"/>
            <a:ext cx="2619987" cy="5118510"/>
          </a:xfrm>
        </p:spPr>
        <p:txBody>
          <a:bodyPr anchor="ctr">
            <a:normAutofit fontScale="92500"/>
          </a:bodyPr>
          <a:lstStyle/>
          <a:p>
            <a:r>
              <a:rPr lang="en-US" dirty="0">
                <a:solidFill>
                  <a:srgbClr val="FFFFFF"/>
                </a:solidFill>
              </a:rPr>
              <a:t>Through gravity contraction, the quark and gluon energy inside the nucleon mass can be unleashed by forming heavier nuclei.</a:t>
            </a:r>
          </a:p>
          <a:p>
            <a:r>
              <a:rPr lang="en-US" dirty="0">
                <a:solidFill>
                  <a:srgbClr val="FFFFFF"/>
                </a:solidFill>
              </a:rPr>
              <a:t>Conspiracy between gravity and other forces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FA2F6-CE1B-4285-82A2-957D3D51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" y="288751"/>
            <a:ext cx="8527608" cy="639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2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376D4-DFDB-4DDA-8168-3547B83F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color confinement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0C0B2-142F-40F5-B287-358321214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Mass = quark kinetic energy + B(</a:t>
            </a:r>
            <a:r>
              <a:rPr lang="en-US" dirty="0">
                <a:solidFill>
                  <a:srgbClr val="0000FF"/>
                </a:solidFill>
              </a:rPr>
              <a:t>scalar-field condensate)</a:t>
            </a:r>
          </a:p>
        </p:txBody>
      </p:sp>
      <p:pic>
        <p:nvPicPr>
          <p:cNvPr id="4098" name="Picture 2" descr="The Quark &amp; Bag Models Simona Stoica KVI, September 17, ppt download">
            <a:extLst>
              <a:ext uri="{FF2B5EF4-FFF2-40B4-BE49-F238E27FC236}">
                <a16:creationId xmlns:a16="http://schemas.microsoft.com/office/drawing/2014/main" id="{CC97092A-E9D0-4FEF-9B01-AAADD687E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859" y="1825625"/>
            <a:ext cx="4848911" cy="363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lie 1">
            <a:extLst>
              <a:ext uri="{FF2B5EF4-FFF2-40B4-BE49-F238E27FC236}">
                <a16:creationId xmlns:a16="http://schemas.microsoft.com/office/drawing/2014/main" id="{1DD80085-5BA3-4A5E-B9EB-C6D812ED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2" y="1998445"/>
            <a:ext cx="3331757" cy="30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E1E49A-D63F-45D6-8958-5BAE78593776}"/>
              </a:ext>
            </a:extLst>
          </p:cNvPr>
          <p:cNvGrpSpPr/>
          <p:nvPr/>
        </p:nvGrpSpPr>
        <p:grpSpPr>
          <a:xfrm>
            <a:off x="4727492" y="4871007"/>
            <a:ext cx="1765440" cy="264240"/>
            <a:chOff x="4727492" y="4871007"/>
            <a:chExt cx="176544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18D82CE-3394-43F8-B12A-C574C1F0A5D4}"/>
                    </a:ext>
                  </a:extLst>
                </p14:cNvPr>
                <p14:cNvContentPartPr/>
                <p14:nvPr/>
              </p14:nvContentPartPr>
              <p14:xfrm>
                <a:off x="4727492" y="4871007"/>
                <a:ext cx="762120" cy="140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18D82CE-3394-43F8-B12A-C574C1F0A5D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09852" y="4853367"/>
                  <a:ext cx="797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C52517A-79D2-43DA-A2AB-B2A2C202010A}"/>
                    </a:ext>
                  </a:extLst>
                </p14:cNvPr>
                <p14:cNvContentPartPr/>
                <p14:nvPr/>
              </p14:nvContentPartPr>
              <p14:xfrm>
                <a:off x="5928452" y="5060007"/>
                <a:ext cx="315720" cy="75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C52517A-79D2-43DA-A2AB-B2A2C20201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10812" y="5042007"/>
                  <a:ext cx="351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C0795A0-77BB-433D-8E9D-11ABF5D08D40}"/>
                    </a:ext>
                  </a:extLst>
                </p14:cNvPr>
                <p14:cNvContentPartPr/>
                <p14:nvPr/>
              </p14:nvContentPartPr>
              <p14:xfrm>
                <a:off x="6304292" y="4984407"/>
                <a:ext cx="188640" cy="44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C0795A0-77BB-433D-8E9D-11ABF5D08D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86652" y="4966407"/>
                  <a:ext cx="22428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D4EC68-6991-4788-990E-56F91B862FFA}"/>
              </a:ext>
            </a:extLst>
          </p:cNvPr>
          <p:cNvGrpSpPr/>
          <p:nvPr/>
        </p:nvGrpSpPr>
        <p:grpSpPr>
          <a:xfrm>
            <a:off x="7016372" y="441207"/>
            <a:ext cx="1308960" cy="635400"/>
            <a:chOff x="7016372" y="441207"/>
            <a:chExt cx="130896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D935D29-E3D9-4859-9A07-8CA921CEC07B}"/>
                    </a:ext>
                  </a:extLst>
                </p14:cNvPr>
                <p14:cNvContentPartPr/>
                <p14:nvPr/>
              </p14:nvContentPartPr>
              <p14:xfrm>
                <a:off x="7016372" y="441207"/>
                <a:ext cx="1308960" cy="635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D935D29-E3D9-4859-9A07-8CA921CEC0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98372" y="423207"/>
                  <a:ext cx="134460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600AC55-267C-4084-A37A-42B66B4BF08B}"/>
                    </a:ext>
                  </a:extLst>
                </p14:cNvPr>
                <p14:cNvContentPartPr/>
                <p14:nvPr/>
              </p14:nvContentPartPr>
              <p14:xfrm>
                <a:off x="7507052" y="881127"/>
                <a:ext cx="492120" cy="65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600AC55-267C-4084-A37A-42B66B4BF08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89412" y="863127"/>
                  <a:ext cx="527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6D4BA87-AEEB-446E-A266-6602547B7DC1}"/>
                    </a:ext>
                  </a:extLst>
                </p14:cNvPr>
                <p14:cNvContentPartPr/>
                <p14:nvPr/>
              </p14:nvContentPartPr>
              <p14:xfrm>
                <a:off x="7579052" y="565047"/>
                <a:ext cx="182160" cy="216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6D4BA87-AEEB-446E-A266-6602547B7DC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61052" y="547407"/>
                  <a:ext cx="217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B147FB-9379-43B1-9D46-A04D2BF7C321}"/>
                    </a:ext>
                  </a:extLst>
                </p14:cNvPr>
                <p14:cNvContentPartPr/>
                <p14:nvPr/>
              </p14:nvContentPartPr>
              <p14:xfrm>
                <a:off x="7621172" y="602847"/>
                <a:ext cx="162720" cy="211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B147FB-9379-43B1-9D46-A04D2BF7C32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03172" y="585207"/>
                  <a:ext cx="198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D482645-CA59-4BDA-B40D-B5431027E66A}"/>
                    </a:ext>
                  </a:extLst>
                </p14:cNvPr>
                <p14:cNvContentPartPr/>
                <p14:nvPr/>
              </p14:nvContentPartPr>
              <p14:xfrm>
                <a:off x="7784972" y="657567"/>
                <a:ext cx="66600" cy="219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D482645-CA59-4BDA-B40D-B5431027E66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66972" y="639927"/>
                  <a:ext cx="102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B2AC342-0E37-4244-AE39-C868FB537F47}"/>
                    </a:ext>
                  </a:extLst>
                </p14:cNvPr>
                <p14:cNvContentPartPr/>
                <p14:nvPr/>
              </p14:nvContentPartPr>
              <p14:xfrm>
                <a:off x="7809812" y="572607"/>
                <a:ext cx="21240" cy="261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B2AC342-0E37-4244-AE39-C868FB537F4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92172" y="554967"/>
                  <a:ext cx="56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1A9AD6-D5FE-4ED8-8723-3BDDBC8FAEB6}"/>
                    </a:ext>
                  </a:extLst>
                </p14:cNvPr>
                <p14:cNvContentPartPr/>
                <p14:nvPr/>
              </p14:nvContentPartPr>
              <p14:xfrm>
                <a:off x="7819532" y="653247"/>
                <a:ext cx="125280" cy="218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1A9AD6-D5FE-4ED8-8723-3BDDBC8FAEB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01532" y="635247"/>
                  <a:ext cx="160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F05A66-9B0F-4F17-9A81-DF57C6362015}"/>
                    </a:ext>
                  </a:extLst>
                </p14:cNvPr>
                <p14:cNvContentPartPr/>
                <p14:nvPr/>
              </p14:nvContentPartPr>
              <p14:xfrm>
                <a:off x="7534412" y="598527"/>
                <a:ext cx="195480" cy="216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F05A66-9B0F-4F17-9A81-DF57C63620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16412" y="580527"/>
                  <a:ext cx="231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F76122-0A04-4426-AF07-6196BA00F781}"/>
                    </a:ext>
                  </a:extLst>
                </p14:cNvPr>
                <p14:cNvContentPartPr/>
                <p14:nvPr/>
              </p14:nvContentPartPr>
              <p14:xfrm>
                <a:off x="7751132" y="591687"/>
                <a:ext cx="117000" cy="205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F76122-0A04-4426-AF07-6196BA00F7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33492" y="573687"/>
                  <a:ext cx="152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43F4FD1-F0F3-4E1C-8E72-DB8BC174D583}"/>
                    </a:ext>
                  </a:extLst>
                </p14:cNvPr>
                <p14:cNvContentPartPr/>
                <p14:nvPr/>
              </p14:nvContentPartPr>
              <p14:xfrm>
                <a:off x="7858412" y="924327"/>
                <a:ext cx="9000" cy="8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43F4FD1-F0F3-4E1C-8E72-DB8BC174D58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40772" y="906687"/>
                  <a:ext cx="44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510903D-9F57-4652-8234-9C57E2F2E749}"/>
                    </a:ext>
                  </a:extLst>
                </p14:cNvPr>
                <p14:cNvContentPartPr/>
                <p14:nvPr/>
              </p14:nvContentPartPr>
              <p14:xfrm>
                <a:off x="7528652" y="894447"/>
                <a:ext cx="446760" cy="81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510903D-9F57-4652-8234-9C57E2F2E7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10652" y="876447"/>
                  <a:ext cx="482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85FC1AF-133A-4590-B5BF-187C73484953}"/>
                    </a:ext>
                  </a:extLst>
                </p14:cNvPr>
                <p14:cNvContentPartPr/>
                <p14:nvPr/>
              </p14:nvContentPartPr>
              <p14:xfrm>
                <a:off x="7787492" y="579447"/>
                <a:ext cx="61560" cy="6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85FC1AF-133A-4590-B5BF-187C734849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69492" y="561807"/>
                  <a:ext cx="9720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2702DDF-9D79-4557-8C7C-1433853794EE}"/>
                  </a:ext>
                </a:extLst>
              </p14:cNvPr>
              <p14:cNvContentPartPr/>
              <p14:nvPr/>
            </p14:nvContentPartPr>
            <p14:xfrm>
              <a:off x="706652" y="6061527"/>
              <a:ext cx="621720" cy="185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2702DDF-9D79-4557-8C7C-1433853794E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9012" y="6043887"/>
                <a:ext cx="65736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E7ECC72-647A-40C6-9392-63E1AF3AC927}"/>
              </a:ext>
            </a:extLst>
          </p:cNvPr>
          <p:cNvGrpSpPr/>
          <p:nvPr/>
        </p:nvGrpSpPr>
        <p:grpSpPr>
          <a:xfrm>
            <a:off x="4164092" y="4737447"/>
            <a:ext cx="305640" cy="645120"/>
            <a:chOff x="4164092" y="4737447"/>
            <a:chExt cx="30564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C52F5E0-4117-4635-BF94-F91503B734BF}"/>
                    </a:ext>
                  </a:extLst>
                </p14:cNvPr>
                <p14:cNvContentPartPr/>
                <p14:nvPr/>
              </p14:nvContentPartPr>
              <p14:xfrm>
                <a:off x="4248692" y="4737447"/>
                <a:ext cx="48240" cy="212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C52F5E0-4117-4635-BF94-F91503B734B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30692" y="4719807"/>
                  <a:ext cx="83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968831-BED8-4B12-9699-04E09518CFA6}"/>
                    </a:ext>
                  </a:extLst>
                </p14:cNvPr>
                <p14:cNvContentPartPr/>
                <p14:nvPr/>
              </p14:nvContentPartPr>
              <p14:xfrm>
                <a:off x="4164092" y="4980807"/>
                <a:ext cx="257040" cy="78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968831-BED8-4B12-9699-04E09518CFA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46452" y="4963167"/>
                  <a:ext cx="292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E87F047-40AA-4753-8E29-247E97454906}"/>
                    </a:ext>
                  </a:extLst>
                </p14:cNvPr>
                <p14:cNvContentPartPr/>
                <p14:nvPr/>
              </p14:nvContentPartPr>
              <p14:xfrm>
                <a:off x="4364252" y="5114007"/>
                <a:ext cx="105480" cy="268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E87F047-40AA-4753-8E29-247E974549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46612" y="5096007"/>
                  <a:ext cx="14112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010077-B7D4-4E52-B8CD-768E81FE825E}"/>
              </a:ext>
            </a:extLst>
          </p:cNvPr>
          <p:cNvGrpSpPr/>
          <p:nvPr/>
        </p:nvGrpSpPr>
        <p:grpSpPr>
          <a:xfrm>
            <a:off x="4086332" y="3927087"/>
            <a:ext cx="360360" cy="562320"/>
            <a:chOff x="4086332" y="3927087"/>
            <a:chExt cx="36036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4B2D28-28C8-40C1-A490-8389BAE9F0CB}"/>
                    </a:ext>
                  </a:extLst>
                </p14:cNvPr>
                <p14:cNvContentPartPr/>
                <p14:nvPr/>
              </p14:nvContentPartPr>
              <p14:xfrm>
                <a:off x="4178852" y="3930687"/>
                <a:ext cx="190800" cy="149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4B2D28-28C8-40C1-A490-8389BAE9F0C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60852" y="3912687"/>
                  <a:ext cx="226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7556804-14F5-4B54-978A-02C7A3336F25}"/>
                    </a:ext>
                  </a:extLst>
                </p14:cNvPr>
                <p14:cNvContentPartPr/>
                <p14:nvPr/>
              </p14:nvContentPartPr>
              <p14:xfrm>
                <a:off x="4174172" y="3927087"/>
                <a:ext cx="179640" cy="260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7556804-14F5-4B54-978A-02C7A3336F2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56532" y="3909087"/>
                  <a:ext cx="215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ADFD754-F881-4B2C-9F44-4F65C039B743}"/>
                    </a:ext>
                  </a:extLst>
                </p14:cNvPr>
                <p14:cNvContentPartPr/>
                <p14:nvPr/>
              </p14:nvContentPartPr>
              <p14:xfrm>
                <a:off x="4086332" y="4198887"/>
                <a:ext cx="349200" cy="177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ADFD754-F881-4B2C-9F44-4F65C039B74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68332" y="4180887"/>
                  <a:ext cx="384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2EE050-AAF2-4CBF-B10C-C565A9D4A7BF}"/>
                    </a:ext>
                  </a:extLst>
                </p14:cNvPr>
                <p14:cNvContentPartPr/>
                <p14:nvPr/>
              </p14:nvContentPartPr>
              <p14:xfrm>
                <a:off x="4294772" y="4285647"/>
                <a:ext cx="151920" cy="20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2EE050-AAF2-4CBF-B10C-C565A9D4A7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76772" y="4268007"/>
                  <a:ext cx="187560" cy="23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2226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C3E8-809E-4B95-B64D-2C1AA93C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 a scalar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7165F8-FDCD-4CEC-BEB6-342B8B256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4735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Scalar field is special because it can have a vacuum condensate: non-vanishing expectation value in the physical vacuum.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, which stores the internal energy (latent heat)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since the vacuum has zero momentum, vacuum energy density means mass.  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7165F8-FDCD-4CEC-BEB6-342B8B256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4735"/>
                <a:ext cx="7886700" cy="4351338"/>
              </a:xfrm>
              <a:blipFill>
                <a:blip r:embed="rId2"/>
                <a:stretch>
                  <a:fillRect l="-1546" t="-2241" r="-1855" b="-20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>
            <a:extLst>
              <a:ext uri="{FF2B5EF4-FFF2-40B4-BE49-F238E27FC236}">
                <a16:creationId xmlns:a16="http://schemas.microsoft.com/office/drawing/2014/main" id="{D1E131A1-B766-4DF5-ADD9-80306CA1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71" y="3754764"/>
            <a:ext cx="2748808" cy="18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4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D074-E73E-4E50-A0B2-E741077A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theory for nuclear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7315D-5BA3-41F9-AC3F-E95631754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935632" cy="5255842"/>
          </a:xfrm>
        </p:spPr>
        <p:txBody>
          <a:bodyPr/>
          <a:lstStyle/>
          <a:p>
            <a:r>
              <a:rPr lang="en-US" dirty="0"/>
              <a:t>Traditional theory for nuclear structure: mean field theory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Two important features:</a:t>
            </a:r>
          </a:p>
          <a:p>
            <a:pPr marL="0" indent="0">
              <a:buNone/>
            </a:pPr>
            <a:r>
              <a:rPr lang="en-US" dirty="0"/>
              <a:t>      a) Mean field depth is about ~40 MeV</a:t>
            </a:r>
          </a:p>
          <a:p>
            <a:pPr marL="0" indent="0">
              <a:buNone/>
            </a:pPr>
            <a:r>
              <a:rPr lang="en-US" dirty="0"/>
              <a:t>      b) </a:t>
            </a:r>
            <a:r>
              <a:rPr lang="en-US" dirty="0">
                <a:solidFill>
                  <a:srgbClr val="0000FF"/>
                </a:solidFill>
              </a:rPr>
              <a:t>Large spin-orbit splitting for nuclear shells. </a:t>
            </a:r>
          </a:p>
        </p:txBody>
      </p:sp>
      <p:pic>
        <p:nvPicPr>
          <p:cNvPr id="7170" name="Picture 2" descr="Review of mean-field theory">
            <a:extLst>
              <a:ext uri="{FF2B5EF4-FFF2-40B4-BE49-F238E27FC236}">
                <a16:creationId xmlns:a16="http://schemas.microsoft.com/office/drawing/2014/main" id="{D1F773A9-0DA8-4DA4-AF36-A96CC4C6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27" y="2760195"/>
            <a:ext cx="4294268" cy="181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44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B2A9-2CB8-436C-A441-CB51F9797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05361"/>
            <a:ext cx="8294221" cy="1325563"/>
          </a:xfrm>
        </p:spPr>
        <p:txBody>
          <a:bodyPr/>
          <a:lstStyle/>
          <a:p>
            <a:r>
              <a:rPr lang="en-US" dirty="0"/>
              <a:t>Nuclear shell models  </a:t>
            </a:r>
            <a:r>
              <a:rPr lang="en-US" sz="2800" dirty="0"/>
              <a:t>(Mayer and Jensen) </a:t>
            </a:r>
            <a:endParaRPr lang="en-US" dirty="0"/>
          </a:p>
        </p:txBody>
      </p:sp>
      <p:pic>
        <p:nvPicPr>
          <p:cNvPr id="4" name="Picture 2" descr="Shell Model of Nucleus">
            <a:extLst>
              <a:ext uri="{FF2B5EF4-FFF2-40B4-BE49-F238E27FC236}">
                <a16:creationId xmlns:a16="http://schemas.microsoft.com/office/drawing/2014/main" id="{78A63279-AE31-4E3A-A2A2-8ADAC47E8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94" y="2095861"/>
            <a:ext cx="4261224" cy="41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16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1201</Words>
  <Application>Microsoft Office PowerPoint</Application>
  <PresentationFormat>On-screen Show (4:3)</PresentationFormat>
  <Paragraphs>144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Rockwell</vt:lpstr>
      <vt:lpstr>Office Theme</vt:lpstr>
      <vt:lpstr>Proton mass and heavy-quarkonium production  Feb. 9,2021</vt:lpstr>
      <vt:lpstr>Mass-energy relation </vt:lpstr>
      <vt:lpstr>Saving energy in the nucleon mass</vt:lpstr>
      <vt:lpstr>Squeezing the energy out of the nucleon mass</vt:lpstr>
      <vt:lpstr>Mother of all energies</vt:lpstr>
      <vt:lpstr>Role of color confinement </vt:lpstr>
      <vt:lpstr>Energy in a scalar field</vt:lpstr>
      <vt:lpstr>Mean field theory for nuclear structure</vt:lpstr>
      <vt:lpstr>Nuclear shell models  (Mayer and Jensen) </vt:lpstr>
      <vt:lpstr>Relativistic mean field theory : Walecka model</vt:lpstr>
      <vt:lpstr>Masses of electrons and leptons: Higgs mechanism  </vt:lpstr>
      <vt:lpstr>Test of Higgs mechanism</vt:lpstr>
      <vt:lpstr>Dynamical picture of the fermion mass</vt:lpstr>
      <vt:lpstr>Mass of the nucleon</vt:lpstr>
      <vt:lpstr>Tensor and scalar energy</vt:lpstr>
      <vt:lpstr>Relativistic virial theorem</vt:lpstr>
      <vt:lpstr>Scalar energy in QCD</vt:lpstr>
      <vt:lpstr>Other QCD energy sources: unpolarized PDF and quark masses</vt:lpstr>
      <vt:lpstr>Proton mass on the lattice</vt:lpstr>
      <vt:lpstr>Scalar contribution to the nucleon mass</vt:lpstr>
      <vt:lpstr>Scalar condensate in QCD vacuum</vt:lpstr>
      <vt:lpstr>Quantum anomalous energy contribution to the nucleon mass</vt:lpstr>
      <vt:lpstr>Static response of scalar field F2 </vt:lpstr>
      <vt:lpstr>Test of the QCD “Higgs mechanism”</vt:lpstr>
      <vt:lpstr> 〖⟨p|F^2 |p⟩:〗_ heavy quarkonium production  D. Kharzeev, Proc. Int. Sch. Phys. Fermi 130, 105 (1996)  </vt:lpstr>
      <vt:lpstr>Connection between cross sections and the matrix element</vt:lpstr>
      <vt:lpstr>Higher Q2: Looking to EIC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proton mass: Its origin and consequence </dc:title>
  <dc:creator>Xiangdong Ji</dc:creator>
  <cp:lastModifiedBy>Xiangdong Ji</cp:lastModifiedBy>
  <cp:revision>116</cp:revision>
  <dcterms:created xsi:type="dcterms:W3CDTF">2020-11-24T01:03:17Z</dcterms:created>
  <dcterms:modified xsi:type="dcterms:W3CDTF">2021-02-03T00:59:16Z</dcterms:modified>
</cp:coreProperties>
</file>