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sldIdLst>
    <p:sldId id="289" r:id="rId2"/>
    <p:sldId id="875" r:id="rId3"/>
    <p:sldId id="429" r:id="rId4"/>
    <p:sldId id="877" r:id="rId5"/>
    <p:sldId id="1333" r:id="rId6"/>
    <p:sldId id="872" r:id="rId7"/>
    <p:sldId id="873" r:id="rId8"/>
    <p:sldId id="874" r:id="rId9"/>
    <p:sldId id="1334" r:id="rId10"/>
    <p:sldId id="876" r:id="rId11"/>
    <p:sldId id="426" r:id="rId12"/>
    <p:sldId id="1335" r:id="rId13"/>
    <p:sldId id="580" r:id="rId14"/>
    <p:sldId id="581" r:id="rId15"/>
    <p:sldId id="583" r:id="rId16"/>
    <p:sldId id="584" r:id="rId17"/>
    <p:sldId id="585" r:id="rId18"/>
    <p:sldId id="586" r:id="rId19"/>
    <p:sldId id="588" r:id="rId20"/>
    <p:sldId id="591" r:id="rId21"/>
    <p:sldId id="590" r:id="rId22"/>
    <p:sldId id="589" r:id="rId23"/>
    <p:sldId id="592" r:id="rId24"/>
    <p:sldId id="593" r:id="rId25"/>
    <p:sldId id="435" r:id="rId26"/>
    <p:sldId id="427" r:id="rId27"/>
    <p:sldId id="1338" r:id="rId28"/>
    <p:sldId id="436" r:id="rId29"/>
    <p:sldId id="433" r:id="rId30"/>
    <p:sldId id="1336" r:id="rId31"/>
    <p:sldId id="1337" r:id="rId32"/>
    <p:sldId id="598" r:id="rId33"/>
    <p:sldId id="596" r:id="rId34"/>
    <p:sldId id="437" r:id="rId35"/>
    <p:sldId id="439" r:id="rId36"/>
    <p:sldId id="579" r:id="rId37"/>
    <p:sldId id="431" r:id="rId38"/>
    <p:sldId id="432" r:id="rId39"/>
    <p:sldId id="1341" r:id="rId40"/>
    <p:sldId id="1339" r:id="rId41"/>
    <p:sldId id="1340" r:id="rId42"/>
    <p:sldId id="871" r:id="rId43"/>
    <p:sldId id="272" r:id="rId44"/>
    <p:sldId id="273" r:id="rId45"/>
    <p:sldId id="340" r:id="rId46"/>
    <p:sldId id="343" r:id="rId47"/>
    <p:sldId id="344" r:id="rId48"/>
    <p:sldId id="345" r:id="rId49"/>
    <p:sldId id="346" r:id="rId50"/>
    <p:sldId id="347" r:id="rId51"/>
    <p:sldId id="348" r:id="rId52"/>
    <p:sldId id="350" r:id="rId53"/>
    <p:sldId id="34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21387B-A204-43D5-8306-0CDC3E45A7BD}" v="123" dt="2025-07-08T08:17:38.025"/>
    <p1510:client id="{F8798993-E1AA-4697-8961-B06039339E4E}" v="27" dt="2025-07-08T19:48:40.0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5" d="100"/>
          <a:sy n="125" d="100"/>
        </p:scale>
        <p:origin x="1308" y="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wen Zhao" userId="1ead0452-0150-4412-bb3c-bdd1215b61ed" providerId="ADAL" clId="{F221387B-A204-43D5-8306-0CDC3E45A7BD}"/>
    <pc:docChg chg="undo redo custSel addSld delSld modSld sldOrd">
      <pc:chgData name="Zhiwen Zhao" userId="1ead0452-0150-4412-bb3c-bdd1215b61ed" providerId="ADAL" clId="{F221387B-A204-43D5-8306-0CDC3E45A7BD}" dt="2025-07-08T08:18:14.343" v="1969" actId="20577"/>
      <pc:docMkLst>
        <pc:docMk/>
      </pc:docMkLst>
      <pc:sldChg chg="addSp delSp modSp mod">
        <pc:chgData name="Zhiwen Zhao" userId="1ead0452-0150-4412-bb3c-bdd1215b61ed" providerId="ADAL" clId="{F221387B-A204-43D5-8306-0CDC3E45A7BD}" dt="2025-07-08T05:33:20.988" v="147" actId="207"/>
        <pc:sldMkLst>
          <pc:docMk/>
          <pc:sldMk cId="0" sldId="289"/>
        </pc:sldMkLst>
        <pc:spChg chg="mod">
          <ac:chgData name="Zhiwen Zhao" userId="1ead0452-0150-4412-bb3c-bdd1215b61ed" providerId="ADAL" clId="{F221387B-A204-43D5-8306-0CDC3E45A7BD}" dt="2025-07-08T05:33:07.749" v="146" actId="207"/>
          <ac:spMkLst>
            <pc:docMk/>
            <pc:sldMk cId="0" sldId="289"/>
            <ac:spMk id="2" creationId="{00000000-0000-0000-0000-000000000000}"/>
          </ac:spMkLst>
        </pc:spChg>
        <pc:spChg chg="mod">
          <ac:chgData name="Zhiwen Zhao" userId="1ead0452-0150-4412-bb3c-bdd1215b61ed" providerId="ADAL" clId="{F221387B-A204-43D5-8306-0CDC3E45A7BD}" dt="2025-07-08T05:33:20.988" v="147" actId="207"/>
          <ac:spMkLst>
            <pc:docMk/>
            <pc:sldMk cId="0" sldId="289"/>
            <ac:spMk id="3" creationId="{00000000-0000-0000-0000-000000000000}"/>
          </ac:spMkLst>
        </pc:spChg>
        <pc:picChg chg="add mod">
          <ac:chgData name="Zhiwen Zhao" userId="1ead0452-0150-4412-bb3c-bdd1215b61ed" providerId="ADAL" clId="{F221387B-A204-43D5-8306-0CDC3E45A7BD}" dt="2025-07-07T15:12:26.030" v="75" actId="14100"/>
          <ac:picMkLst>
            <pc:docMk/>
            <pc:sldMk cId="0" sldId="289"/>
            <ac:picMk id="4" creationId="{CDB87468-5C70-5EF5-16BD-613775A79AE3}"/>
          </ac:picMkLst>
        </pc:picChg>
        <pc:picChg chg="mod">
          <ac:chgData name="Zhiwen Zhao" userId="1ead0452-0150-4412-bb3c-bdd1215b61ed" providerId="ADAL" clId="{F221387B-A204-43D5-8306-0CDC3E45A7BD}" dt="2025-07-07T15:12:34.517" v="77" actId="1076"/>
          <ac:picMkLst>
            <pc:docMk/>
            <pc:sldMk cId="0" sldId="289"/>
            <ac:picMk id="2052" creationId="{00000000-0000-0000-0000-000000000000}"/>
          </ac:picMkLst>
        </pc:picChg>
        <pc:picChg chg="del">
          <ac:chgData name="Zhiwen Zhao" userId="1ead0452-0150-4412-bb3c-bdd1215b61ed" providerId="ADAL" clId="{F221387B-A204-43D5-8306-0CDC3E45A7BD}" dt="2025-07-07T15:12:19.681" v="73" actId="478"/>
          <ac:picMkLst>
            <pc:docMk/>
            <pc:sldMk cId="0" sldId="289"/>
            <ac:picMk id="2054" creationId="{00000000-0000-0000-0000-000000000000}"/>
          </ac:picMkLst>
        </pc:picChg>
        <pc:picChg chg="del">
          <ac:chgData name="Zhiwen Zhao" userId="1ead0452-0150-4412-bb3c-bdd1215b61ed" providerId="ADAL" clId="{F221387B-A204-43D5-8306-0CDC3E45A7BD}" dt="2025-07-07T15:12:31.578" v="76" actId="478"/>
          <ac:picMkLst>
            <pc:docMk/>
            <pc:sldMk cId="0" sldId="289"/>
            <ac:picMk id="2056" creationId="{00000000-0000-0000-0000-000000000000}"/>
          </ac:picMkLst>
        </pc:picChg>
      </pc:sldChg>
      <pc:sldChg chg="del">
        <pc:chgData name="Zhiwen Zhao" userId="1ead0452-0150-4412-bb3c-bdd1215b61ed" providerId="ADAL" clId="{F221387B-A204-43D5-8306-0CDC3E45A7BD}" dt="2025-07-08T06:00:54.377" v="279" actId="2696"/>
        <pc:sldMkLst>
          <pc:docMk/>
          <pc:sldMk cId="0" sldId="291"/>
        </pc:sldMkLst>
      </pc:sldChg>
      <pc:sldChg chg="add del">
        <pc:chgData name="Zhiwen Zhao" userId="1ead0452-0150-4412-bb3c-bdd1215b61ed" providerId="ADAL" clId="{F221387B-A204-43D5-8306-0CDC3E45A7BD}" dt="2025-07-08T07:35:02.073" v="1190" actId="47"/>
        <pc:sldMkLst>
          <pc:docMk/>
          <pc:sldMk cId="3802383246" sldId="291"/>
        </pc:sldMkLst>
      </pc:sldChg>
      <pc:sldChg chg="del">
        <pc:chgData name="Zhiwen Zhao" userId="1ead0452-0150-4412-bb3c-bdd1215b61ed" providerId="ADAL" clId="{F221387B-A204-43D5-8306-0CDC3E45A7BD}" dt="2025-07-08T06:21:22.902" v="513" actId="2696"/>
        <pc:sldMkLst>
          <pc:docMk/>
          <pc:sldMk cId="0" sldId="292"/>
        </pc:sldMkLst>
      </pc:sldChg>
      <pc:sldChg chg="add del">
        <pc:chgData name="Zhiwen Zhao" userId="1ead0452-0150-4412-bb3c-bdd1215b61ed" providerId="ADAL" clId="{F221387B-A204-43D5-8306-0CDC3E45A7BD}" dt="2025-07-08T07:35:02.073" v="1190" actId="47"/>
        <pc:sldMkLst>
          <pc:docMk/>
          <pc:sldMk cId="1005581111" sldId="292"/>
        </pc:sldMkLst>
      </pc:sldChg>
      <pc:sldChg chg="del">
        <pc:chgData name="Zhiwen Zhao" userId="1ead0452-0150-4412-bb3c-bdd1215b61ed" providerId="ADAL" clId="{F221387B-A204-43D5-8306-0CDC3E45A7BD}" dt="2025-07-08T06:21:22.902" v="513" actId="2696"/>
        <pc:sldMkLst>
          <pc:docMk/>
          <pc:sldMk cId="0" sldId="309"/>
        </pc:sldMkLst>
      </pc:sldChg>
      <pc:sldChg chg="add del">
        <pc:chgData name="Zhiwen Zhao" userId="1ead0452-0150-4412-bb3c-bdd1215b61ed" providerId="ADAL" clId="{F221387B-A204-43D5-8306-0CDC3E45A7BD}" dt="2025-07-08T07:35:02.073" v="1190" actId="47"/>
        <pc:sldMkLst>
          <pc:docMk/>
          <pc:sldMk cId="2321306442" sldId="309"/>
        </pc:sldMkLst>
      </pc:sldChg>
      <pc:sldChg chg="del">
        <pc:chgData name="Zhiwen Zhao" userId="1ead0452-0150-4412-bb3c-bdd1215b61ed" providerId="ADAL" clId="{F221387B-A204-43D5-8306-0CDC3E45A7BD}" dt="2025-07-08T06:30:58.133" v="628" actId="2696"/>
        <pc:sldMkLst>
          <pc:docMk/>
          <pc:sldMk cId="0" sldId="310"/>
        </pc:sldMkLst>
      </pc:sldChg>
      <pc:sldChg chg="add del">
        <pc:chgData name="Zhiwen Zhao" userId="1ead0452-0150-4412-bb3c-bdd1215b61ed" providerId="ADAL" clId="{F221387B-A204-43D5-8306-0CDC3E45A7BD}" dt="2025-07-08T07:35:02.073" v="1190" actId="47"/>
        <pc:sldMkLst>
          <pc:docMk/>
          <pc:sldMk cId="3604185035" sldId="310"/>
        </pc:sldMkLst>
      </pc:sldChg>
      <pc:sldChg chg="del">
        <pc:chgData name="Zhiwen Zhao" userId="1ead0452-0150-4412-bb3c-bdd1215b61ed" providerId="ADAL" clId="{F221387B-A204-43D5-8306-0CDC3E45A7BD}" dt="2025-07-08T07:36:09.614" v="1196" actId="47"/>
        <pc:sldMkLst>
          <pc:docMk/>
          <pc:sldMk cId="3229859731" sldId="351"/>
        </pc:sldMkLst>
      </pc:sldChg>
      <pc:sldChg chg="del">
        <pc:chgData name="Zhiwen Zhao" userId="1ead0452-0150-4412-bb3c-bdd1215b61ed" providerId="ADAL" clId="{F221387B-A204-43D5-8306-0CDC3E45A7BD}" dt="2025-07-08T07:35:24.802" v="1193" actId="47"/>
        <pc:sldMkLst>
          <pc:docMk/>
          <pc:sldMk cId="1906724912" sldId="352"/>
        </pc:sldMkLst>
      </pc:sldChg>
      <pc:sldChg chg="del">
        <pc:chgData name="Zhiwen Zhao" userId="1ead0452-0150-4412-bb3c-bdd1215b61ed" providerId="ADAL" clId="{F221387B-A204-43D5-8306-0CDC3E45A7BD}" dt="2025-07-08T07:35:31.538" v="1194" actId="47"/>
        <pc:sldMkLst>
          <pc:docMk/>
          <pc:sldMk cId="1220844387" sldId="354"/>
        </pc:sldMkLst>
      </pc:sldChg>
      <pc:sldChg chg="del">
        <pc:chgData name="Zhiwen Zhao" userId="1ead0452-0150-4412-bb3c-bdd1215b61ed" providerId="ADAL" clId="{F221387B-A204-43D5-8306-0CDC3E45A7BD}" dt="2025-07-08T07:35:13.045" v="1192" actId="47"/>
        <pc:sldMkLst>
          <pc:docMk/>
          <pc:sldMk cId="292640336" sldId="355"/>
        </pc:sldMkLst>
      </pc:sldChg>
      <pc:sldChg chg="add del">
        <pc:chgData name="Zhiwen Zhao" userId="1ead0452-0150-4412-bb3c-bdd1215b61ed" providerId="ADAL" clId="{F221387B-A204-43D5-8306-0CDC3E45A7BD}" dt="2025-07-08T07:35:02.073" v="1190" actId="47"/>
        <pc:sldMkLst>
          <pc:docMk/>
          <pc:sldMk cId="1804193306" sldId="414"/>
        </pc:sldMkLst>
      </pc:sldChg>
      <pc:sldChg chg="del">
        <pc:chgData name="Zhiwen Zhao" userId="1ead0452-0150-4412-bb3c-bdd1215b61ed" providerId="ADAL" clId="{F221387B-A204-43D5-8306-0CDC3E45A7BD}" dt="2025-07-08T04:58:22.285" v="103" actId="2696"/>
        <pc:sldMkLst>
          <pc:docMk/>
          <pc:sldMk cId="3614003558" sldId="414"/>
        </pc:sldMkLst>
      </pc:sldChg>
      <pc:sldChg chg="del">
        <pc:chgData name="Zhiwen Zhao" userId="1ead0452-0150-4412-bb3c-bdd1215b61ed" providerId="ADAL" clId="{F221387B-A204-43D5-8306-0CDC3E45A7BD}" dt="2025-07-08T06:00:54.377" v="279" actId="2696"/>
        <pc:sldMkLst>
          <pc:docMk/>
          <pc:sldMk cId="2513738954" sldId="415"/>
        </pc:sldMkLst>
      </pc:sldChg>
      <pc:sldChg chg="add del">
        <pc:chgData name="Zhiwen Zhao" userId="1ead0452-0150-4412-bb3c-bdd1215b61ed" providerId="ADAL" clId="{F221387B-A204-43D5-8306-0CDC3E45A7BD}" dt="2025-07-08T07:35:02.073" v="1190" actId="47"/>
        <pc:sldMkLst>
          <pc:docMk/>
          <pc:sldMk cId="3135531304" sldId="415"/>
        </pc:sldMkLst>
      </pc:sldChg>
      <pc:sldChg chg="add del">
        <pc:chgData name="Zhiwen Zhao" userId="1ead0452-0150-4412-bb3c-bdd1215b61ed" providerId="ADAL" clId="{F221387B-A204-43D5-8306-0CDC3E45A7BD}" dt="2025-07-08T07:35:02.073" v="1190" actId="47"/>
        <pc:sldMkLst>
          <pc:docMk/>
          <pc:sldMk cId="2313269131" sldId="418"/>
        </pc:sldMkLst>
      </pc:sldChg>
      <pc:sldChg chg="del">
        <pc:chgData name="Zhiwen Zhao" userId="1ead0452-0150-4412-bb3c-bdd1215b61ed" providerId="ADAL" clId="{F221387B-A204-43D5-8306-0CDC3E45A7BD}" dt="2025-07-08T04:58:22.285" v="103" actId="2696"/>
        <pc:sldMkLst>
          <pc:docMk/>
          <pc:sldMk cId="3693365112" sldId="418"/>
        </pc:sldMkLst>
      </pc:sldChg>
      <pc:sldChg chg="addSp delSp modSp mod">
        <pc:chgData name="Zhiwen Zhao" userId="1ead0452-0150-4412-bb3c-bdd1215b61ed" providerId="ADAL" clId="{F221387B-A204-43D5-8306-0CDC3E45A7BD}" dt="2025-07-08T06:43:14.717" v="738" actId="1076"/>
        <pc:sldMkLst>
          <pc:docMk/>
          <pc:sldMk cId="3095416918" sldId="426"/>
        </pc:sldMkLst>
        <pc:spChg chg="mod">
          <ac:chgData name="Zhiwen Zhao" userId="1ead0452-0150-4412-bb3c-bdd1215b61ed" providerId="ADAL" clId="{F221387B-A204-43D5-8306-0CDC3E45A7BD}" dt="2025-07-08T06:32:13.805" v="654" actId="20577"/>
          <ac:spMkLst>
            <pc:docMk/>
            <pc:sldMk cId="3095416918" sldId="426"/>
            <ac:spMk id="2" creationId="{F919DEA7-9E1C-899A-AC4A-9CCFA14AFB62}"/>
          </ac:spMkLst>
        </pc:spChg>
        <pc:spChg chg="mod">
          <ac:chgData name="Zhiwen Zhao" userId="1ead0452-0150-4412-bb3c-bdd1215b61ed" providerId="ADAL" clId="{F221387B-A204-43D5-8306-0CDC3E45A7BD}" dt="2025-07-08T06:38:20.055" v="671" actId="1076"/>
          <ac:spMkLst>
            <pc:docMk/>
            <pc:sldMk cId="3095416918" sldId="426"/>
            <ac:spMk id="3" creationId="{FB7513A1-DCC9-1EA4-6942-42906FBDA584}"/>
          </ac:spMkLst>
        </pc:spChg>
        <pc:spChg chg="mod">
          <ac:chgData name="Zhiwen Zhao" userId="1ead0452-0150-4412-bb3c-bdd1215b61ed" providerId="ADAL" clId="{F221387B-A204-43D5-8306-0CDC3E45A7BD}" dt="2025-07-08T06:38:25.707" v="673" actId="1076"/>
          <ac:spMkLst>
            <pc:docMk/>
            <pc:sldMk cId="3095416918" sldId="426"/>
            <ac:spMk id="7" creationId="{886485F6-DBB5-642A-3C5A-AC7E26B16BD6}"/>
          </ac:spMkLst>
        </pc:spChg>
        <pc:spChg chg="mod">
          <ac:chgData name="Zhiwen Zhao" userId="1ead0452-0150-4412-bb3c-bdd1215b61ed" providerId="ADAL" clId="{F221387B-A204-43D5-8306-0CDC3E45A7BD}" dt="2025-07-08T06:43:14.717" v="738" actId="1076"/>
          <ac:spMkLst>
            <pc:docMk/>
            <pc:sldMk cId="3095416918" sldId="426"/>
            <ac:spMk id="9" creationId="{24108910-8E13-E826-2DB1-F06F1D7BD05A}"/>
          </ac:spMkLst>
        </pc:spChg>
        <pc:picChg chg="del">
          <ac:chgData name="Zhiwen Zhao" userId="1ead0452-0150-4412-bb3c-bdd1215b61ed" providerId="ADAL" clId="{F221387B-A204-43D5-8306-0CDC3E45A7BD}" dt="2025-07-08T06:37:46.541" v="658" actId="478"/>
          <ac:picMkLst>
            <pc:docMk/>
            <pc:sldMk cId="3095416918" sldId="426"/>
            <ac:picMk id="6" creationId="{9B956946-8124-558C-12A3-13DCE8110761}"/>
          </ac:picMkLst>
        </pc:picChg>
        <pc:picChg chg="mod">
          <ac:chgData name="Zhiwen Zhao" userId="1ead0452-0150-4412-bb3c-bdd1215b61ed" providerId="ADAL" clId="{F221387B-A204-43D5-8306-0CDC3E45A7BD}" dt="2025-07-08T06:40:13.651" v="678" actId="1076"/>
          <ac:picMkLst>
            <pc:docMk/>
            <pc:sldMk cId="3095416918" sldId="426"/>
            <ac:picMk id="10" creationId="{96DD4E86-DDC1-5095-60E9-9CEB0299B60F}"/>
          </ac:picMkLst>
        </pc:picChg>
        <pc:picChg chg="mod">
          <ac:chgData name="Zhiwen Zhao" userId="1ead0452-0150-4412-bb3c-bdd1215b61ed" providerId="ADAL" clId="{F221387B-A204-43D5-8306-0CDC3E45A7BD}" dt="2025-07-08T06:38:41.433" v="677" actId="1076"/>
          <ac:picMkLst>
            <pc:docMk/>
            <pc:sldMk cId="3095416918" sldId="426"/>
            <ac:picMk id="11" creationId="{8C102382-1429-90C5-13CC-C45A64F81E33}"/>
          </ac:picMkLst>
        </pc:picChg>
        <pc:picChg chg="add mod">
          <ac:chgData name="Zhiwen Zhao" userId="1ead0452-0150-4412-bb3c-bdd1215b61ed" providerId="ADAL" clId="{F221387B-A204-43D5-8306-0CDC3E45A7BD}" dt="2025-07-08T06:37:55.039" v="662" actId="1076"/>
          <ac:picMkLst>
            <pc:docMk/>
            <pc:sldMk cId="3095416918" sldId="426"/>
            <ac:picMk id="12" creationId="{F6ED3F51-3042-6D2A-A0E2-25F55338F6D7}"/>
          </ac:picMkLst>
        </pc:picChg>
        <pc:picChg chg="add mod">
          <ac:chgData name="Zhiwen Zhao" userId="1ead0452-0150-4412-bb3c-bdd1215b61ed" providerId="ADAL" clId="{F221387B-A204-43D5-8306-0CDC3E45A7BD}" dt="2025-07-08T06:38:07.816" v="666" actId="1076"/>
          <ac:picMkLst>
            <pc:docMk/>
            <pc:sldMk cId="3095416918" sldId="426"/>
            <ac:picMk id="14" creationId="{C7A33331-69D4-5EB1-4EDC-A351A6E61B99}"/>
          </ac:picMkLst>
        </pc:picChg>
      </pc:sldChg>
      <pc:sldChg chg="modSp mod">
        <pc:chgData name="Zhiwen Zhao" userId="1ead0452-0150-4412-bb3c-bdd1215b61ed" providerId="ADAL" clId="{F221387B-A204-43D5-8306-0CDC3E45A7BD}" dt="2025-07-08T07:44:44.021" v="1197" actId="1076"/>
        <pc:sldMkLst>
          <pc:docMk/>
          <pc:sldMk cId="1299476586" sldId="427"/>
        </pc:sldMkLst>
        <pc:spChg chg="mod">
          <ac:chgData name="Zhiwen Zhao" userId="1ead0452-0150-4412-bb3c-bdd1215b61ed" providerId="ADAL" clId="{F221387B-A204-43D5-8306-0CDC3E45A7BD}" dt="2025-07-08T07:44:44.021" v="1197" actId="1076"/>
          <ac:spMkLst>
            <pc:docMk/>
            <pc:sldMk cId="1299476586" sldId="427"/>
            <ac:spMk id="2" creationId="{F534747D-C000-8EC9-3495-A9BFBFE2B201}"/>
          </ac:spMkLst>
        </pc:spChg>
      </pc:sldChg>
      <pc:sldChg chg="modSp mod">
        <pc:chgData name="Zhiwen Zhao" userId="1ead0452-0150-4412-bb3c-bdd1215b61ed" providerId="ADAL" clId="{F221387B-A204-43D5-8306-0CDC3E45A7BD}" dt="2025-07-08T05:30:19.014" v="133" actId="6549"/>
        <pc:sldMkLst>
          <pc:docMk/>
          <pc:sldMk cId="2120017160" sldId="429"/>
        </pc:sldMkLst>
        <pc:spChg chg="mod">
          <ac:chgData name="Zhiwen Zhao" userId="1ead0452-0150-4412-bb3c-bdd1215b61ed" providerId="ADAL" clId="{F221387B-A204-43D5-8306-0CDC3E45A7BD}" dt="2025-07-08T05:30:19.014" v="133" actId="6549"/>
          <ac:spMkLst>
            <pc:docMk/>
            <pc:sldMk cId="2120017160" sldId="429"/>
            <ac:spMk id="3" creationId="{1C7D0F0B-3D0C-7966-43D7-48D4A4580A75}"/>
          </ac:spMkLst>
        </pc:spChg>
      </pc:sldChg>
      <pc:sldChg chg="del">
        <pc:chgData name="Zhiwen Zhao" userId="1ead0452-0150-4412-bb3c-bdd1215b61ed" providerId="ADAL" clId="{F221387B-A204-43D5-8306-0CDC3E45A7BD}" dt="2025-07-08T07:09:27.428" v="878" actId="47"/>
        <pc:sldMkLst>
          <pc:docMk/>
          <pc:sldMk cId="2929352228" sldId="430"/>
        </pc:sldMkLst>
      </pc:sldChg>
      <pc:sldChg chg="add">
        <pc:chgData name="Zhiwen Zhao" userId="1ead0452-0150-4412-bb3c-bdd1215b61ed" providerId="ADAL" clId="{F221387B-A204-43D5-8306-0CDC3E45A7BD}" dt="2025-07-08T05:01:31.521" v="106"/>
        <pc:sldMkLst>
          <pc:docMk/>
          <pc:sldMk cId="3761733378" sldId="431"/>
        </pc:sldMkLst>
      </pc:sldChg>
      <pc:sldChg chg="del">
        <pc:chgData name="Zhiwen Zhao" userId="1ead0452-0150-4412-bb3c-bdd1215b61ed" providerId="ADAL" clId="{F221387B-A204-43D5-8306-0CDC3E45A7BD}" dt="2025-07-08T05:01:12.065" v="105" actId="2696"/>
        <pc:sldMkLst>
          <pc:docMk/>
          <pc:sldMk cId="3961209545" sldId="431"/>
        </pc:sldMkLst>
      </pc:sldChg>
      <pc:sldChg chg="del">
        <pc:chgData name="Zhiwen Zhao" userId="1ead0452-0150-4412-bb3c-bdd1215b61ed" providerId="ADAL" clId="{F221387B-A204-43D5-8306-0CDC3E45A7BD}" dt="2025-07-08T05:01:12.065" v="105" actId="2696"/>
        <pc:sldMkLst>
          <pc:docMk/>
          <pc:sldMk cId="1377681786" sldId="432"/>
        </pc:sldMkLst>
      </pc:sldChg>
      <pc:sldChg chg="add">
        <pc:chgData name="Zhiwen Zhao" userId="1ead0452-0150-4412-bb3c-bdd1215b61ed" providerId="ADAL" clId="{F221387B-A204-43D5-8306-0CDC3E45A7BD}" dt="2025-07-08T05:01:31.521" v="106"/>
        <pc:sldMkLst>
          <pc:docMk/>
          <pc:sldMk cId="1448841260" sldId="432"/>
        </pc:sldMkLst>
      </pc:sldChg>
      <pc:sldChg chg="addSp modSp mod">
        <pc:chgData name="Zhiwen Zhao" userId="1ead0452-0150-4412-bb3c-bdd1215b61ed" providerId="ADAL" clId="{F221387B-A204-43D5-8306-0CDC3E45A7BD}" dt="2025-07-08T08:10:13.247" v="1674" actId="1076"/>
        <pc:sldMkLst>
          <pc:docMk/>
          <pc:sldMk cId="3593466283" sldId="433"/>
        </pc:sldMkLst>
        <pc:spChg chg="mod">
          <ac:chgData name="Zhiwen Zhao" userId="1ead0452-0150-4412-bb3c-bdd1215b61ed" providerId="ADAL" clId="{F221387B-A204-43D5-8306-0CDC3E45A7BD}" dt="2025-07-08T08:01:44.965" v="1603" actId="1076"/>
          <ac:spMkLst>
            <pc:docMk/>
            <pc:sldMk cId="3593466283" sldId="433"/>
            <ac:spMk id="2" creationId="{50E1EBD5-D4C3-5491-00B7-D57BE5F4950D}"/>
          </ac:spMkLst>
        </pc:spChg>
        <pc:spChg chg="mod">
          <ac:chgData name="Zhiwen Zhao" userId="1ead0452-0150-4412-bb3c-bdd1215b61ed" providerId="ADAL" clId="{F221387B-A204-43D5-8306-0CDC3E45A7BD}" dt="2025-07-08T08:02:30.751" v="1613" actId="255"/>
          <ac:spMkLst>
            <pc:docMk/>
            <pc:sldMk cId="3593466283" sldId="433"/>
            <ac:spMk id="3" creationId="{9AC125A4-CC08-0B36-7A6E-13A603481AC6}"/>
          </ac:spMkLst>
        </pc:spChg>
        <pc:spChg chg="add mod">
          <ac:chgData name="Zhiwen Zhao" userId="1ead0452-0150-4412-bb3c-bdd1215b61ed" providerId="ADAL" clId="{F221387B-A204-43D5-8306-0CDC3E45A7BD}" dt="2025-07-08T08:08:27.635" v="1642" actId="1076"/>
          <ac:spMkLst>
            <pc:docMk/>
            <pc:sldMk cId="3593466283" sldId="433"/>
            <ac:spMk id="10" creationId="{9CA9E2AE-1194-EDFD-E215-8975DEC218AD}"/>
          </ac:spMkLst>
        </pc:spChg>
        <pc:picChg chg="mod">
          <ac:chgData name="Zhiwen Zhao" userId="1ead0452-0150-4412-bb3c-bdd1215b61ed" providerId="ADAL" clId="{F221387B-A204-43D5-8306-0CDC3E45A7BD}" dt="2025-07-08T08:01:47.109" v="1604" actId="1076"/>
          <ac:picMkLst>
            <pc:docMk/>
            <pc:sldMk cId="3593466283" sldId="433"/>
            <ac:picMk id="6" creationId="{3CA80441-0489-8852-DFD3-3050841E4E2B}"/>
          </ac:picMkLst>
        </pc:picChg>
        <pc:picChg chg="add mod">
          <ac:chgData name="Zhiwen Zhao" userId="1ead0452-0150-4412-bb3c-bdd1215b61ed" providerId="ADAL" clId="{F221387B-A204-43D5-8306-0CDC3E45A7BD}" dt="2025-07-08T08:10:13.247" v="1674" actId="1076"/>
          <ac:picMkLst>
            <pc:docMk/>
            <pc:sldMk cId="3593466283" sldId="433"/>
            <ac:picMk id="8" creationId="{9E369926-97DA-DA77-5807-B1181D9290CE}"/>
          </ac:picMkLst>
        </pc:picChg>
        <pc:picChg chg="add mod">
          <ac:chgData name="Zhiwen Zhao" userId="1ead0452-0150-4412-bb3c-bdd1215b61ed" providerId="ADAL" clId="{F221387B-A204-43D5-8306-0CDC3E45A7BD}" dt="2025-07-08T08:10:09.012" v="1673" actId="14100"/>
          <ac:picMkLst>
            <pc:docMk/>
            <pc:sldMk cId="3593466283" sldId="433"/>
            <ac:picMk id="9" creationId="{E692EFC5-3E94-6977-2EC2-8C7A9742C2AD}"/>
          </ac:picMkLst>
        </pc:picChg>
      </pc:sldChg>
      <pc:sldChg chg="modSp del mod">
        <pc:chgData name="Zhiwen Zhao" userId="1ead0452-0150-4412-bb3c-bdd1215b61ed" providerId="ADAL" clId="{F221387B-A204-43D5-8306-0CDC3E45A7BD}" dt="2025-07-08T08:00:58.540" v="1594" actId="47"/>
        <pc:sldMkLst>
          <pc:docMk/>
          <pc:sldMk cId="3996302447" sldId="434"/>
        </pc:sldMkLst>
        <pc:picChg chg="mod">
          <ac:chgData name="Zhiwen Zhao" userId="1ead0452-0150-4412-bb3c-bdd1215b61ed" providerId="ADAL" clId="{F221387B-A204-43D5-8306-0CDC3E45A7BD}" dt="2025-07-08T08:00:21.641" v="1589" actId="14100"/>
          <ac:picMkLst>
            <pc:docMk/>
            <pc:sldMk cId="3996302447" sldId="434"/>
            <ac:picMk id="14" creationId="{49168598-5A70-BB7E-8675-17EE4D8B85EE}"/>
          </ac:picMkLst>
        </pc:picChg>
      </pc:sldChg>
      <pc:sldChg chg="addSp delSp modSp mod ord">
        <pc:chgData name="Zhiwen Zhao" userId="1ead0452-0150-4412-bb3c-bdd1215b61ed" providerId="ADAL" clId="{F221387B-A204-43D5-8306-0CDC3E45A7BD}" dt="2025-07-08T08:09:53.691" v="1672" actId="20577"/>
        <pc:sldMkLst>
          <pc:docMk/>
          <pc:sldMk cId="2623453740" sldId="436"/>
        </pc:sldMkLst>
        <pc:spChg chg="mod">
          <ac:chgData name="Zhiwen Zhao" userId="1ead0452-0150-4412-bb3c-bdd1215b61ed" providerId="ADAL" clId="{F221387B-A204-43D5-8306-0CDC3E45A7BD}" dt="2025-07-08T08:09:53.691" v="1672" actId="20577"/>
          <ac:spMkLst>
            <pc:docMk/>
            <pc:sldMk cId="2623453740" sldId="436"/>
            <ac:spMk id="3" creationId="{0A6DB647-4EA0-4D20-E625-4A2555D200C6}"/>
          </ac:spMkLst>
        </pc:spChg>
        <pc:picChg chg="add del mod">
          <ac:chgData name="Zhiwen Zhao" userId="1ead0452-0150-4412-bb3c-bdd1215b61ed" providerId="ADAL" clId="{F221387B-A204-43D5-8306-0CDC3E45A7BD}" dt="2025-07-08T07:56:42.862" v="1582" actId="1076"/>
          <ac:picMkLst>
            <pc:docMk/>
            <pc:sldMk cId="2623453740" sldId="436"/>
            <ac:picMk id="7" creationId="{E9D24D86-D339-8788-83DA-1CDBAF7B61D5}"/>
          </ac:picMkLst>
        </pc:picChg>
        <pc:picChg chg="add del mod">
          <ac:chgData name="Zhiwen Zhao" userId="1ead0452-0150-4412-bb3c-bdd1215b61ed" providerId="ADAL" clId="{F221387B-A204-43D5-8306-0CDC3E45A7BD}" dt="2025-07-08T07:56:34.794" v="1578" actId="22"/>
          <ac:picMkLst>
            <pc:docMk/>
            <pc:sldMk cId="2623453740" sldId="436"/>
            <ac:picMk id="8" creationId="{33010357-0859-3D57-544B-70BDADA4034E}"/>
          </ac:picMkLst>
        </pc:picChg>
      </pc:sldChg>
      <pc:sldChg chg="modSp mod">
        <pc:chgData name="Zhiwen Zhao" userId="1ead0452-0150-4412-bb3c-bdd1215b61ed" providerId="ADAL" clId="{F221387B-A204-43D5-8306-0CDC3E45A7BD}" dt="2025-07-08T05:03:36.969" v="122" actId="20577"/>
        <pc:sldMkLst>
          <pc:docMk/>
          <pc:sldMk cId="632270310" sldId="439"/>
        </pc:sldMkLst>
        <pc:spChg chg="mod">
          <ac:chgData name="Zhiwen Zhao" userId="1ead0452-0150-4412-bb3c-bdd1215b61ed" providerId="ADAL" clId="{F221387B-A204-43D5-8306-0CDC3E45A7BD}" dt="2025-07-08T05:03:36.969" v="122" actId="20577"/>
          <ac:spMkLst>
            <pc:docMk/>
            <pc:sldMk cId="632270310" sldId="439"/>
            <ac:spMk id="9" creationId="{18BC55B2-C2D3-ABA4-F06B-C82EBA821836}"/>
          </ac:spMkLst>
        </pc:spChg>
      </pc:sldChg>
      <pc:sldChg chg="modSp mod">
        <pc:chgData name="Zhiwen Zhao" userId="1ead0452-0150-4412-bb3c-bdd1215b61ed" providerId="ADAL" clId="{F221387B-A204-43D5-8306-0CDC3E45A7BD}" dt="2025-07-08T05:03:29.227" v="114" actId="20577"/>
        <pc:sldMkLst>
          <pc:docMk/>
          <pc:sldMk cId="1794964701" sldId="579"/>
        </pc:sldMkLst>
        <pc:spChg chg="mod">
          <ac:chgData name="Zhiwen Zhao" userId="1ead0452-0150-4412-bb3c-bdd1215b61ed" providerId="ADAL" clId="{F221387B-A204-43D5-8306-0CDC3E45A7BD}" dt="2025-07-08T05:03:29.227" v="114" actId="20577"/>
          <ac:spMkLst>
            <pc:docMk/>
            <pc:sldMk cId="1794964701" sldId="579"/>
            <ac:spMk id="9" creationId="{7CB57D77-6C3B-190A-46CC-8A17F1C01DD2}"/>
          </ac:spMkLst>
        </pc:spChg>
      </pc:sldChg>
      <pc:sldChg chg="modSp mod">
        <pc:chgData name="Zhiwen Zhao" userId="1ead0452-0150-4412-bb3c-bdd1215b61ed" providerId="ADAL" clId="{F221387B-A204-43D5-8306-0CDC3E45A7BD}" dt="2025-07-08T07:10:36.574" v="909" actId="27636"/>
        <pc:sldMkLst>
          <pc:docMk/>
          <pc:sldMk cId="4219198458" sldId="580"/>
        </pc:sldMkLst>
        <pc:spChg chg="mod">
          <ac:chgData name="Zhiwen Zhao" userId="1ead0452-0150-4412-bb3c-bdd1215b61ed" providerId="ADAL" clId="{F221387B-A204-43D5-8306-0CDC3E45A7BD}" dt="2025-07-08T07:10:36.574" v="909" actId="27636"/>
          <ac:spMkLst>
            <pc:docMk/>
            <pc:sldMk cId="4219198458" sldId="580"/>
            <ac:spMk id="9" creationId="{EA820A2C-3FB2-204D-11E4-1332E0A39B0F}"/>
          </ac:spMkLst>
        </pc:spChg>
      </pc:sldChg>
      <pc:sldChg chg="modSp mod">
        <pc:chgData name="Zhiwen Zhao" userId="1ead0452-0150-4412-bb3c-bdd1215b61ed" providerId="ADAL" clId="{F221387B-A204-43D5-8306-0CDC3E45A7BD}" dt="2025-07-08T07:12:02.134" v="942" actId="20577"/>
        <pc:sldMkLst>
          <pc:docMk/>
          <pc:sldMk cId="520724575" sldId="581"/>
        </pc:sldMkLst>
        <pc:spChg chg="mod">
          <ac:chgData name="Zhiwen Zhao" userId="1ead0452-0150-4412-bb3c-bdd1215b61ed" providerId="ADAL" clId="{F221387B-A204-43D5-8306-0CDC3E45A7BD}" dt="2025-07-08T07:12:02.134" v="942" actId="20577"/>
          <ac:spMkLst>
            <pc:docMk/>
            <pc:sldMk cId="520724575" sldId="581"/>
            <ac:spMk id="8" creationId="{A64EAA39-7762-68C1-9538-9D012D69C6EB}"/>
          </ac:spMkLst>
        </pc:spChg>
      </pc:sldChg>
      <pc:sldChg chg="modSp mod">
        <pc:chgData name="Zhiwen Zhao" userId="1ead0452-0150-4412-bb3c-bdd1215b61ed" providerId="ADAL" clId="{F221387B-A204-43D5-8306-0CDC3E45A7BD}" dt="2025-07-08T07:17:54.175" v="944" actId="1076"/>
        <pc:sldMkLst>
          <pc:docMk/>
          <pc:sldMk cId="697589540" sldId="586"/>
        </pc:sldMkLst>
        <pc:spChg chg="mod">
          <ac:chgData name="Zhiwen Zhao" userId="1ead0452-0150-4412-bb3c-bdd1215b61ed" providerId="ADAL" clId="{F221387B-A204-43D5-8306-0CDC3E45A7BD}" dt="2025-07-08T07:17:54.175" v="944" actId="1076"/>
          <ac:spMkLst>
            <pc:docMk/>
            <pc:sldMk cId="697589540" sldId="586"/>
            <ac:spMk id="2" creationId="{E347A5FC-AC07-217E-CB94-FF79C60DF8F1}"/>
          </ac:spMkLst>
        </pc:spChg>
      </pc:sldChg>
      <pc:sldChg chg="modSp mod">
        <pc:chgData name="Zhiwen Zhao" userId="1ead0452-0150-4412-bb3c-bdd1215b61ed" providerId="ADAL" clId="{F221387B-A204-43D5-8306-0CDC3E45A7BD}" dt="2025-07-08T07:31:38.886" v="1188" actId="1076"/>
        <pc:sldMkLst>
          <pc:docMk/>
          <pc:sldMk cId="2322789644" sldId="592"/>
        </pc:sldMkLst>
        <pc:spChg chg="mod">
          <ac:chgData name="Zhiwen Zhao" userId="1ead0452-0150-4412-bb3c-bdd1215b61ed" providerId="ADAL" clId="{F221387B-A204-43D5-8306-0CDC3E45A7BD}" dt="2025-07-08T07:24:46.784" v="954" actId="1076"/>
          <ac:spMkLst>
            <pc:docMk/>
            <pc:sldMk cId="2322789644" sldId="592"/>
            <ac:spMk id="2" creationId="{7B0A9824-E578-1A66-D969-82A40FE8DE2C}"/>
          </ac:spMkLst>
        </pc:spChg>
        <pc:spChg chg="mod">
          <ac:chgData name="Zhiwen Zhao" userId="1ead0452-0150-4412-bb3c-bdd1215b61ed" providerId="ADAL" clId="{F221387B-A204-43D5-8306-0CDC3E45A7BD}" dt="2025-07-08T07:31:28.835" v="1187" actId="20577"/>
          <ac:spMkLst>
            <pc:docMk/>
            <pc:sldMk cId="2322789644" sldId="592"/>
            <ac:spMk id="3" creationId="{40BFD90F-1828-50A3-8C22-BA11D0E1481A}"/>
          </ac:spMkLst>
        </pc:spChg>
        <pc:picChg chg="mod">
          <ac:chgData name="Zhiwen Zhao" userId="1ead0452-0150-4412-bb3c-bdd1215b61ed" providerId="ADAL" clId="{F221387B-A204-43D5-8306-0CDC3E45A7BD}" dt="2025-07-08T07:31:38.886" v="1188" actId="1076"/>
          <ac:picMkLst>
            <pc:docMk/>
            <pc:sldMk cId="2322789644" sldId="592"/>
            <ac:picMk id="6" creationId="{809E4191-8FD0-5D6F-B19F-0632281F5A04}"/>
          </ac:picMkLst>
        </pc:picChg>
      </pc:sldChg>
      <pc:sldChg chg="modSp mod">
        <pc:chgData name="Zhiwen Zhao" userId="1ead0452-0150-4412-bb3c-bdd1215b61ed" providerId="ADAL" clId="{F221387B-A204-43D5-8306-0CDC3E45A7BD}" dt="2025-07-08T07:31:42.753" v="1189" actId="1076"/>
        <pc:sldMkLst>
          <pc:docMk/>
          <pc:sldMk cId="871260893" sldId="593"/>
        </pc:sldMkLst>
        <pc:picChg chg="mod">
          <ac:chgData name="Zhiwen Zhao" userId="1ead0452-0150-4412-bb3c-bdd1215b61ed" providerId="ADAL" clId="{F221387B-A204-43D5-8306-0CDC3E45A7BD}" dt="2025-07-08T07:31:42.753" v="1189" actId="1076"/>
          <ac:picMkLst>
            <pc:docMk/>
            <pc:sldMk cId="871260893" sldId="593"/>
            <ac:picMk id="7" creationId="{312C341C-5DDB-A02D-8B9E-13936F2540CF}"/>
          </ac:picMkLst>
        </pc:picChg>
      </pc:sldChg>
      <pc:sldChg chg="modSp mod">
        <pc:chgData name="Zhiwen Zhao" userId="1ead0452-0150-4412-bb3c-bdd1215b61ed" providerId="ADAL" clId="{F221387B-A204-43D5-8306-0CDC3E45A7BD}" dt="2025-07-08T08:18:14.343" v="1969" actId="20577"/>
        <pc:sldMkLst>
          <pc:docMk/>
          <pc:sldMk cId="2508176635" sldId="596"/>
        </pc:sldMkLst>
        <pc:spChg chg="mod">
          <ac:chgData name="Zhiwen Zhao" userId="1ead0452-0150-4412-bb3c-bdd1215b61ed" providerId="ADAL" clId="{F221387B-A204-43D5-8306-0CDC3E45A7BD}" dt="2025-07-08T08:18:14.343" v="1969" actId="20577"/>
          <ac:spMkLst>
            <pc:docMk/>
            <pc:sldMk cId="2508176635" sldId="596"/>
            <ac:spMk id="3" creationId="{0CA63C62-D4FC-87AF-E58F-F41B69EAD703}"/>
          </ac:spMkLst>
        </pc:spChg>
      </pc:sldChg>
      <pc:sldChg chg="del">
        <pc:chgData name="Zhiwen Zhao" userId="1ead0452-0150-4412-bb3c-bdd1215b61ed" providerId="ADAL" clId="{F221387B-A204-43D5-8306-0CDC3E45A7BD}" dt="2025-07-08T07:35:57.178" v="1195" actId="47"/>
        <pc:sldMkLst>
          <pc:docMk/>
          <pc:sldMk cId="13329600" sldId="597"/>
        </pc:sldMkLst>
      </pc:sldChg>
      <pc:sldChg chg="modSp mod">
        <pc:chgData name="Zhiwen Zhao" userId="1ead0452-0150-4412-bb3c-bdd1215b61ed" providerId="ADAL" clId="{F221387B-A204-43D5-8306-0CDC3E45A7BD}" dt="2025-07-08T07:53:58.907" v="1563" actId="1076"/>
        <pc:sldMkLst>
          <pc:docMk/>
          <pc:sldMk cId="2060389879" sldId="598"/>
        </pc:sldMkLst>
        <pc:picChg chg="mod">
          <ac:chgData name="Zhiwen Zhao" userId="1ead0452-0150-4412-bb3c-bdd1215b61ed" providerId="ADAL" clId="{F221387B-A204-43D5-8306-0CDC3E45A7BD}" dt="2025-07-08T07:53:58.907" v="1563" actId="1076"/>
          <ac:picMkLst>
            <pc:docMk/>
            <pc:sldMk cId="2060389879" sldId="598"/>
            <ac:picMk id="6" creationId="{46C1DC22-FFE8-4576-41E5-875231FFE754}"/>
          </ac:picMkLst>
        </pc:picChg>
      </pc:sldChg>
      <pc:sldChg chg="delSp add del mod">
        <pc:chgData name="Zhiwen Zhao" userId="1ead0452-0150-4412-bb3c-bdd1215b61ed" providerId="ADAL" clId="{F221387B-A204-43D5-8306-0CDC3E45A7BD}" dt="2025-07-08T05:36:18.549" v="161" actId="47"/>
        <pc:sldMkLst>
          <pc:docMk/>
          <pc:sldMk cId="1334574326" sldId="839"/>
        </pc:sldMkLst>
        <pc:spChg chg="del">
          <ac:chgData name="Zhiwen Zhao" userId="1ead0452-0150-4412-bb3c-bdd1215b61ed" providerId="ADAL" clId="{F221387B-A204-43D5-8306-0CDC3E45A7BD}" dt="2025-07-08T05:35:14.702" v="160" actId="478"/>
          <ac:spMkLst>
            <pc:docMk/>
            <pc:sldMk cId="1334574326" sldId="839"/>
            <ac:spMk id="7" creationId="{5F141C9A-19A6-6A33-DFAD-919DF732CA7F}"/>
          </ac:spMkLst>
        </pc:spChg>
      </pc:sldChg>
      <pc:sldChg chg="add del">
        <pc:chgData name="Zhiwen Zhao" userId="1ead0452-0150-4412-bb3c-bdd1215b61ed" providerId="ADAL" clId="{F221387B-A204-43D5-8306-0CDC3E45A7BD}" dt="2025-07-08T07:47:42.420" v="1199"/>
        <pc:sldMkLst>
          <pc:docMk/>
          <pc:sldMk cId="3144688257" sldId="870"/>
        </pc:sldMkLst>
      </pc:sldChg>
      <pc:sldChg chg="add del">
        <pc:chgData name="Zhiwen Zhao" userId="1ead0452-0150-4412-bb3c-bdd1215b61ed" providerId="ADAL" clId="{F221387B-A204-43D5-8306-0CDC3E45A7BD}" dt="2025-07-08T07:35:06.569" v="1191" actId="47"/>
        <pc:sldMkLst>
          <pc:docMk/>
          <pc:sldMk cId="3287023721" sldId="870"/>
        </pc:sldMkLst>
      </pc:sldChg>
      <pc:sldChg chg="del">
        <pc:chgData name="Zhiwen Zhao" userId="1ead0452-0150-4412-bb3c-bdd1215b61ed" providerId="ADAL" clId="{F221387B-A204-43D5-8306-0CDC3E45A7BD}" dt="2025-07-08T04:58:22.285" v="103" actId="2696"/>
        <pc:sldMkLst>
          <pc:docMk/>
          <pc:sldMk cId="4173604215" sldId="870"/>
        </pc:sldMkLst>
      </pc:sldChg>
      <pc:sldChg chg="del">
        <pc:chgData name="Zhiwen Zhao" userId="1ead0452-0150-4412-bb3c-bdd1215b61ed" providerId="ADAL" clId="{F221387B-A204-43D5-8306-0CDC3E45A7BD}" dt="2025-07-08T05:01:12.065" v="105" actId="2696"/>
        <pc:sldMkLst>
          <pc:docMk/>
          <pc:sldMk cId="2999274889" sldId="871"/>
        </pc:sldMkLst>
      </pc:sldChg>
      <pc:sldChg chg="add">
        <pc:chgData name="Zhiwen Zhao" userId="1ead0452-0150-4412-bb3c-bdd1215b61ed" providerId="ADAL" clId="{F221387B-A204-43D5-8306-0CDC3E45A7BD}" dt="2025-07-08T05:01:31.521" v="106"/>
        <pc:sldMkLst>
          <pc:docMk/>
          <pc:sldMk cId="3503616879" sldId="871"/>
        </pc:sldMkLst>
      </pc:sldChg>
      <pc:sldChg chg="addSp modSp mod">
        <pc:chgData name="Zhiwen Zhao" userId="1ead0452-0150-4412-bb3c-bdd1215b61ed" providerId="ADAL" clId="{F221387B-A204-43D5-8306-0CDC3E45A7BD}" dt="2025-07-07T17:57:32.788" v="85" actId="1076"/>
        <pc:sldMkLst>
          <pc:docMk/>
          <pc:sldMk cId="469617200" sldId="872"/>
        </pc:sldMkLst>
        <pc:spChg chg="add mod">
          <ac:chgData name="Zhiwen Zhao" userId="1ead0452-0150-4412-bb3c-bdd1215b61ed" providerId="ADAL" clId="{F221387B-A204-43D5-8306-0CDC3E45A7BD}" dt="2025-07-07T17:57:27.179" v="83" actId="1076"/>
          <ac:spMkLst>
            <pc:docMk/>
            <pc:sldMk cId="469617200" sldId="872"/>
            <ac:spMk id="2" creationId="{53CF9AC3-4594-805A-B46D-9093B73CB10D}"/>
          </ac:spMkLst>
        </pc:spChg>
        <pc:spChg chg="mod">
          <ac:chgData name="Zhiwen Zhao" userId="1ead0452-0150-4412-bb3c-bdd1215b61ed" providerId="ADAL" clId="{F221387B-A204-43D5-8306-0CDC3E45A7BD}" dt="2025-07-07T17:57:32.788" v="85" actId="1076"/>
          <ac:spMkLst>
            <pc:docMk/>
            <pc:sldMk cId="469617200" sldId="872"/>
            <ac:spMk id="13" creationId="{E029D45E-F54C-83F0-DA21-828D772875A7}"/>
          </ac:spMkLst>
        </pc:spChg>
      </pc:sldChg>
      <pc:sldChg chg="modSp mod">
        <pc:chgData name="Zhiwen Zhao" userId="1ead0452-0150-4412-bb3c-bdd1215b61ed" providerId="ADAL" clId="{F221387B-A204-43D5-8306-0CDC3E45A7BD}" dt="2025-07-08T05:34:00.750" v="155" actId="1076"/>
        <pc:sldMkLst>
          <pc:docMk/>
          <pc:sldMk cId="758358161" sldId="875"/>
        </pc:sldMkLst>
        <pc:spChg chg="mod">
          <ac:chgData name="Zhiwen Zhao" userId="1ead0452-0150-4412-bb3c-bdd1215b61ed" providerId="ADAL" clId="{F221387B-A204-43D5-8306-0CDC3E45A7BD}" dt="2025-07-08T05:34:00.750" v="155" actId="1076"/>
          <ac:spMkLst>
            <pc:docMk/>
            <pc:sldMk cId="758358161" sldId="875"/>
            <ac:spMk id="2" creationId="{40E858AB-BF2C-825E-2D74-94307451F001}"/>
          </ac:spMkLst>
        </pc:spChg>
        <pc:spChg chg="mod">
          <ac:chgData name="Zhiwen Zhao" userId="1ead0452-0150-4412-bb3c-bdd1215b61ed" providerId="ADAL" clId="{F221387B-A204-43D5-8306-0CDC3E45A7BD}" dt="2025-07-07T15:14:30.652" v="79"/>
          <ac:spMkLst>
            <pc:docMk/>
            <pc:sldMk cId="758358161" sldId="875"/>
            <ac:spMk id="4" creationId="{0F96197C-3E6D-2587-8E03-C8313D5A8F25}"/>
          </ac:spMkLst>
        </pc:spChg>
      </pc:sldChg>
      <pc:sldChg chg="addSp delSp modSp mod">
        <pc:chgData name="Zhiwen Zhao" userId="1ead0452-0150-4412-bb3c-bdd1215b61ed" providerId="ADAL" clId="{F221387B-A204-43D5-8306-0CDC3E45A7BD}" dt="2025-07-08T06:30:48.512" v="627" actId="1076"/>
        <pc:sldMkLst>
          <pc:docMk/>
          <pc:sldMk cId="485520530" sldId="876"/>
        </pc:sldMkLst>
        <pc:spChg chg="mod">
          <ac:chgData name="Zhiwen Zhao" userId="1ead0452-0150-4412-bb3c-bdd1215b61ed" providerId="ADAL" clId="{F221387B-A204-43D5-8306-0CDC3E45A7BD}" dt="2025-07-08T06:27:14.002" v="592" actId="1076"/>
          <ac:spMkLst>
            <pc:docMk/>
            <pc:sldMk cId="485520530" sldId="876"/>
            <ac:spMk id="6" creationId="{13E2C5D5-CA52-DD96-400F-F93932063A47}"/>
          </ac:spMkLst>
        </pc:spChg>
        <pc:spChg chg="del">
          <ac:chgData name="Zhiwen Zhao" userId="1ead0452-0150-4412-bb3c-bdd1215b61ed" providerId="ADAL" clId="{F221387B-A204-43D5-8306-0CDC3E45A7BD}" dt="2025-07-08T06:21:48.801" v="515" actId="478"/>
          <ac:spMkLst>
            <pc:docMk/>
            <pc:sldMk cId="485520530" sldId="876"/>
            <ac:spMk id="9" creationId="{42EEEF5F-5C9D-3A42-19C5-4BA09205B0EF}"/>
          </ac:spMkLst>
        </pc:spChg>
        <pc:spChg chg="del mod">
          <ac:chgData name="Zhiwen Zhao" userId="1ead0452-0150-4412-bb3c-bdd1215b61ed" providerId="ADAL" clId="{F221387B-A204-43D5-8306-0CDC3E45A7BD}" dt="2025-07-08T06:27:18.418" v="593" actId="478"/>
          <ac:spMkLst>
            <pc:docMk/>
            <pc:sldMk cId="485520530" sldId="876"/>
            <ac:spMk id="10" creationId="{FAB50A28-7431-8D34-625F-EC5AB021DCA9}"/>
          </ac:spMkLst>
        </pc:spChg>
        <pc:spChg chg="del mod">
          <ac:chgData name="Zhiwen Zhao" userId="1ead0452-0150-4412-bb3c-bdd1215b61ed" providerId="ADAL" clId="{F221387B-A204-43D5-8306-0CDC3E45A7BD}" dt="2025-07-08T06:23:36.566" v="521" actId="478"/>
          <ac:spMkLst>
            <pc:docMk/>
            <pc:sldMk cId="485520530" sldId="876"/>
            <ac:spMk id="12" creationId="{B81086CC-68F0-A405-1C0C-A4C2D2165A45}"/>
          </ac:spMkLst>
        </pc:spChg>
        <pc:spChg chg="mod">
          <ac:chgData name="Zhiwen Zhao" userId="1ead0452-0150-4412-bb3c-bdd1215b61ed" providerId="ADAL" clId="{F221387B-A204-43D5-8306-0CDC3E45A7BD}" dt="2025-07-08T06:27:10.310" v="591" actId="1076"/>
          <ac:spMkLst>
            <pc:docMk/>
            <pc:sldMk cId="485520530" sldId="876"/>
            <ac:spMk id="13" creationId="{422CA6CF-DD0F-BCCF-CA61-1A1684136512}"/>
          </ac:spMkLst>
        </pc:spChg>
        <pc:spChg chg="add mod">
          <ac:chgData name="Zhiwen Zhao" userId="1ead0452-0150-4412-bb3c-bdd1215b61ed" providerId="ADAL" clId="{F221387B-A204-43D5-8306-0CDC3E45A7BD}" dt="2025-07-08T06:28:18.597" v="614" actId="1076"/>
          <ac:spMkLst>
            <pc:docMk/>
            <pc:sldMk cId="485520530" sldId="876"/>
            <ac:spMk id="20" creationId="{8A341B11-D977-553B-7575-8977D0371E84}"/>
          </ac:spMkLst>
        </pc:spChg>
        <pc:spChg chg="add mod">
          <ac:chgData name="Zhiwen Zhao" userId="1ead0452-0150-4412-bb3c-bdd1215b61ed" providerId="ADAL" clId="{F221387B-A204-43D5-8306-0CDC3E45A7BD}" dt="2025-07-08T06:30:14.642" v="620" actId="1076"/>
          <ac:spMkLst>
            <pc:docMk/>
            <pc:sldMk cId="485520530" sldId="876"/>
            <ac:spMk id="21" creationId="{CFEF26B1-4A1E-0870-2094-55B3F7B35734}"/>
          </ac:spMkLst>
        </pc:spChg>
        <pc:picChg chg="add mod">
          <ac:chgData name="Zhiwen Zhao" userId="1ead0452-0150-4412-bb3c-bdd1215b61ed" providerId="ADAL" clId="{F221387B-A204-43D5-8306-0CDC3E45A7BD}" dt="2025-07-08T06:25:04.874" v="531" actId="1076"/>
          <ac:picMkLst>
            <pc:docMk/>
            <pc:sldMk cId="485520530" sldId="876"/>
            <ac:picMk id="4" creationId="{7C52B0D7-0A9B-0763-382E-EE6EA5A6E11E}"/>
          </ac:picMkLst>
        </pc:picChg>
        <pc:picChg chg="add mod">
          <ac:chgData name="Zhiwen Zhao" userId="1ead0452-0150-4412-bb3c-bdd1215b61ed" providerId="ADAL" clId="{F221387B-A204-43D5-8306-0CDC3E45A7BD}" dt="2025-07-08T06:25:02.304" v="530" actId="1076"/>
          <ac:picMkLst>
            <pc:docMk/>
            <pc:sldMk cId="485520530" sldId="876"/>
            <ac:picMk id="14" creationId="{95DD1207-1F46-710C-817A-9A1A61354766}"/>
          </ac:picMkLst>
        </pc:picChg>
        <pc:picChg chg="del">
          <ac:chgData name="Zhiwen Zhao" userId="1ead0452-0150-4412-bb3c-bdd1215b61ed" providerId="ADAL" clId="{F221387B-A204-43D5-8306-0CDC3E45A7BD}" dt="2025-07-08T06:24:26.733" v="523" actId="478"/>
          <ac:picMkLst>
            <pc:docMk/>
            <pc:sldMk cId="485520530" sldId="876"/>
            <ac:picMk id="16" creationId="{720F18E8-1874-32BB-5F04-4740C305C7F5}"/>
          </ac:picMkLst>
        </pc:picChg>
        <pc:picChg chg="add mod">
          <ac:chgData name="Zhiwen Zhao" userId="1ead0452-0150-4412-bb3c-bdd1215b61ed" providerId="ADAL" clId="{F221387B-A204-43D5-8306-0CDC3E45A7BD}" dt="2025-07-08T06:30:06.374" v="618" actId="1076"/>
          <ac:picMkLst>
            <pc:docMk/>
            <pc:sldMk cId="485520530" sldId="876"/>
            <ac:picMk id="17" creationId="{EE5E678E-11BB-96AA-C66E-87E39FE41E79}"/>
          </ac:picMkLst>
        </pc:picChg>
        <pc:picChg chg="add mod">
          <ac:chgData name="Zhiwen Zhao" userId="1ead0452-0150-4412-bb3c-bdd1215b61ed" providerId="ADAL" clId="{F221387B-A204-43D5-8306-0CDC3E45A7BD}" dt="2025-07-08T06:30:10.650" v="619" actId="1076"/>
          <ac:picMkLst>
            <pc:docMk/>
            <pc:sldMk cId="485520530" sldId="876"/>
            <ac:picMk id="19" creationId="{618889C7-E32F-D575-D885-CBFCA08BF75E}"/>
          </ac:picMkLst>
        </pc:picChg>
        <pc:picChg chg="add mod">
          <ac:chgData name="Zhiwen Zhao" userId="1ead0452-0150-4412-bb3c-bdd1215b61ed" providerId="ADAL" clId="{F221387B-A204-43D5-8306-0CDC3E45A7BD}" dt="2025-07-08T06:30:46.966" v="626" actId="1076"/>
          <ac:picMkLst>
            <pc:docMk/>
            <pc:sldMk cId="485520530" sldId="876"/>
            <ac:picMk id="23" creationId="{E214C634-171F-CA5F-1EF3-2E5151BEFC50}"/>
          </ac:picMkLst>
        </pc:picChg>
        <pc:picChg chg="add mod">
          <ac:chgData name="Zhiwen Zhao" userId="1ead0452-0150-4412-bb3c-bdd1215b61ed" providerId="ADAL" clId="{F221387B-A204-43D5-8306-0CDC3E45A7BD}" dt="2025-07-08T06:30:48.512" v="627" actId="1076"/>
          <ac:picMkLst>
            <pc:docMk/>
            <pc:sldMk cId="485520530" sldId="876"/>
            <ac:picMk id="25" creationId="{EF5D96B9-ACDB-2896-DC72-512E25B9C5FF}"/>
          </ac:picMkLst>
        </pc:picChg>
        <pc:picChg chg="del">
          <ac:chgData name="Zhiwen Zhao" userId="1ead0452-0150-4412-bb3c-bdd1215b61ed" providerId="ADAL" clId="{F221387B-A204-43D5-8306-0CDC3E45A7BD}" dt="2025-07-08T06:24:24.767" v="522" actId="478"/>
          <ac:picMkLst>
            <pc:docMk/>
            <pc:sldMk cId="485520530" sldId="876"/>
            <ac:picMk id="26" creationId="{9E2C2026-6973-0B4E-305F-047E6ABADE8A}"/>
          </ac:picMkLst>
        </pc:picChg>
      </pc:sldChg>
      <pc:sldChg chg="modSp add del mod">
        <pc:chgData name="Zhiwen Zhao" userId="1ead0452-0150-4412-bb3c-bdd1215b61ed" providerId="ADAL" clId="{F221387B-A204-43D5-8306-0CDC3E45A7BD}" dt="2025-07-08T04:55:39.578" v="102" actId="20577"/>
        <pc:sldMkLst>
          <pc:docMk/>
          <pc:sldMk cId="0" sldId="877"/>
        </pc:sldMkLst>
        <pc:spChg chg="mod">
          <ac:chgData name="Zhiwen Zhao" userId="1ead0452-0150-4412-bb3c-bdd1215b61ed" providerId="ADAL" clId="{F221387B-A204-43D5-8306-0CDC3E45A7BD}" dt="2025-07-08T04:55:39.578" v="102" actId="20577"/>
          <ac:spMkLst>
            <pc:docMk/>
            <pc:sldMk cId="0" sldId="877"/>
            <ac:spMk id="16" creationId="{00000000-0000-0000-0000-000000000000}"/>
          </ac:spMkLst>
        </pc:spChg>
        <pc:spChg chg="mod">
          <ac:chgData name="Zhiwen Zhao" userId="1ead0452-0150-4412-bb3c-bdd1215b61ed" providerId="ADAL" clId="{F221387B-A204-43D5-8306-0CDC3E45A7BD}" dt="2025-07-08T04:55:23.889" v="101" actId="27636"/>
          <ac:spMkLst>
            <pc:docMk/>
            <pc:sldMk cId="0" sldId="877"/>
            <ac:spMk id="18" creationId="{674A346F-4498-47DA-A636-7EE10B3BE39D}"/>
          </ac:spMkLst>
        </pc:spChg>
      </pc:sldChg>
      <pc:sldChg chg="new del">
        <pc:chgData name="Zhiwen Zhao" userId="1ead0452-0150-4412-bb3c-bdd1215b61ed" providerId="ADAL" clId="{F221387B-A204-43D5-8306-0CDC3E45A7BD}" dt="2025-07-08T04:54:54.545" v="95" actId="47"/>
        <pc:sldMkLst>
          <pc:docMk/>
          <pc:sldMk cId="353222662" sldId="877"/>
        </pc:sldMkLst>
      </pc:sldChg>
      <pc:sldChg chg="addSp delSp modSp add mod">
        <pc:chgData name="Zhiwen Zhao" userId="1ead0452-0150-4412-bb3c-bdd1215b61ed" providerId="ADAL" clId="{F221387B-A204-43D5-8306-0CDC3E45A7BD}" dt="2025-07-08T05:48:00.829" v="278" actId="1076"/>
        <pc:sldMkLst>
          <pc:docMk/>
          <pc:sldMk cId="0" sldId="1333"/>
        </pc:sldMkLst>
        <pc:spChg chg="add mod">
          <ac:chgData name="Zhiwen Zhao" userId="1ead0452-0150-4412-bb3c-bdd1215b61ed" providerId="ADAL" clId="{F221387B-A204-43D5-8306-0CDC3E45A7BD}" dt="2025-07-08T05:41:17.050" v="220" actId="1035"/>
          <ac:spMkLst>
            <pc:docMk/>
            <pc:sldMk cId="0" sldId="1333"/>
            <ac:spMk id="3" creationId="{4CBB6292-48BE-824C-0EBC-A0900F39A80C}"/>
          </ac:spMkLst>
        </pc:spChg>
        <pc:spChg chg="mod">
          <ac:chgData name="Zhiwen Zhao" userId="1ead0452-0150-4412-bb3c-bdd1215b61ed" providerId="ADAL" clId="{F221387B-A204-43D5-8306-0CDC3E45A7BD}" dt="2025-07-08T05:41:01.650" v="198" actId="1076"/>
          <ac:spMkLst>
            <pc:docMk/>
            <pc:sldMk cId="0" sldId="1333"/>
            <ac:spMk id="5" creationId="{7E428BE2-C9AD-43E8-A60E-A4D7D9121E45}"/>
          </ac:spMkLst>
        </pc:spChg>
        <pc:spChg chg="mod">
          <ac:chgData name="Zhiwen Zhao" userId="1ead0452-0150-4412-bb3c-bdd1215b61ed" providerId="ADAL" clId="{F221387B-A204-43D5-8306-0CDC3E45A7BD}" dt="2025-07-08T05:40:57.169" v="196" actId="1076"/>
          <ac:spMkLst>
            <pc:docMk/>
            <pc:sldMk cId="0" sldId="1333"/>
            <ac:spMk id="6" creationId="{00000000-0000-0000-0000-000000000000}"/>
          </ac:spMkLst>
        </pc:spChg>
        <pc:spChg chg="del">
          <ac:chgData name="Zhiwen Zhao" userId="1ead0452-0150-4412-bb3c-bdd1215b61ed" providerId="ADAL" clId="{F221387B-A204-43D5-8306-0CDC3E45A7BD}" dt="2025-07-08T05:17:45.454" v="131" actId="478"/>
          <ac:spMkLst>
            <pc:docMk/>
            <pc:sldMk cId="0" sldId="1333"/>
            <ac:spMk id="7" creationId="{8DB1A53A-6537-9D07-F3BA-D2D886238B00}"/>
          </ac:spMkLst>
        </pc:spChg>
        <pc:spChg chg="add mod">
          <ac:chgData name="Zhiwen Zhao" userId="1ead0452-0150-4412-bb3c-bdd1215b61ed" providerId="ADAL" clId="{F221387B-A204-43D5-8306-0CDC3E45A7BD}" dt="2025-07-08T05:41:17.050" v="220" actId="1035"/>
          <ac:spMkLst>
            <pc:docMk/>
            <pc:sldMk cId="0" sldId="1333"/>
            <ac:spMk id="11" creationId="{6FD8D1A0-3261-A8A5-A10C-E28DAB78A2AE}"/>
          </ac:spMkLst>
        </pc:spChg>
        <pc:spChg chg="add mod">
          <ac:chgData name="Zhiwen Zhao" userId="1ead0452-0150-4412-bb3c-bdd1215b61ed" providerId="ADAL" clId="{F221387B-A204-43D5-8306-0CDC3E45A7BD}" dt="2025-07-08T05:41:03.857" v="199" actId="1076"/>
          <ac:spMkLst>
            <pc:docMk/>
            <pc:sldMk cId="0" sldId="1333"/>
            <ac:spMk id="12" creationId="{83AA0F5D-BD1F-E92A-E2E1-7AE779C57445}"/>
          </ac:spMkLst>
        </pc:spChg>
        <pc:spChg chg="mod">
          <ac:chgData name="Zhiwen Zhao" userId="1ead0452-0150-4412-bb3c-bdd1215b61ed" providerId="ADAL" clId="{F221387B-A204-43D5-8306-0CDC3E45A7BD}" dt="2025-07-08T05:17:57.932" v="132" actId="20577"/>
          <ac:spMkLst>
            <pc:docMk/>
            <pc:sldMk cId="0" sldId="1333"/>
            <ac:spMk id="13" creationId="{00000000-0000-0000-0000-000000000000}"/>
          </ac:spMkLst>
        </pc:spChg>
        <pc:spChg chg="del">
          <ac:chgData name="Zhiwen Zhao" userId="1ead0452-0150-4412-bb3c-bdd1215b61ed" providerId="ADAL" clId="{F221387B-A204-43D5-8306-0CDC3E45A7BD}" dt="2025-07-08T05:36:47.583" v="162" actId="478"/>
          <ac:spMkLst>
            <pc:docMk/>
            <pc:sldMk cId="0" sldId="1333"/>
            <ac:spMk id="14" creationId="{00000000-0000-0000-0000-000000000000}"/>
          </ac:spMkLst>
        </pc:spChg>
        <pc:spChg chg="add mod">
          <ac:chgData name="Zhiwen Zhao" userId="1ead0452-0150-4412-bb3c-bdd1215b61ed" providerId="ADAL" clId="{F221387B-A204-43D5-8306-0CDC3E45A7BD}" dt="2025-07-08T05:47:32.175" v="275" actId="20577"/>
          <ac:spMkLst>
            <pc:docMk/>
            <pc:sldMk cId="0" sldId="1333"/>
            <ac:spMk id="17" creationId="{F8AC2AEA-5DC8-188E-D8E7-CB94210892EB}"/>
          </ac:spMkLst>
        </pc:spChg>
        <pc:spChg chg="add mod">
          <ac:chgData name="Zhiwen Zhao" userId="1ead0452-0150-4412-bb3c-bdd1215b61ed" providerId="ADAL" clId="{F221387B-A204-43D5-8306-0CDC3E45A7BD}" dt="2025-07-08T05:44:15.684" v="258" actId="1076"/>
          <ac:spMkLst>
            <pc:docMk/>
            <pc:sldMk cId="0" sldId="1333"/>
            <ac:spMk id="18" creationId="{F06BA040-970C-1F18-E815-1158839182D4}"/>
          </ac:spMkLst>
        </pc:spChg>
        <pc:spChg chg="add mod">
          <ac:chgData name="Zhiwen Zhao" userId="1ead0452-0150-4412-bb3c-bdd1215b61ed" providerId="ADAL" clId="{F221387B-A204-43D5-8306-0CDC3E45A7BD}" dt="2025-07-08T05:45:11.642" v="273" actId="1076"/>
          <ac:spMkLst>
            <pc:docMk/>
            <pc:sldMk cId="0" sldId="1333"/>
            <ac:spMk id="19" creationId="{2761461F-443A-E2E3-E618-79441CEC46F6}"/>
          </ac:spMkLst>
        </pc:spChg>
        <pc:picChg chg="mod">
          <ac:chgData name="Zhiwen Zhao" userId="1ead0452-0150-4412-bb3c-bdd1215b61ed" providerId="ADAL" clId="{F221387B-A204-43D5-8306-0CDC3E45A7BD}" dt="2025-07-08T05:47:39.077" v="276" actId="1076"/>
          <ac:picMkLst>
            <pc:docMk/>
            <pc:sldMk cId="0" sldId="1333"/>
            <ac:picMk id="2" creationId="{00000000-0000-0000-0000-000000000000}"/>
          </ac:picMkLst>
        </pc:picChg>
        <pc:picChg chg="mod">
          <ac:chgData name="Zhiwen Zhao" userId="1ead0452-0150-4412-bb3c-bdd1215b61ed" providerId="ADAL" clId="{F221387B-A204-43D5-8306-0CDC3E45A7BD}" dt="2025-07-08T05:47:42.338" v="277" actId="1076"/>
          <ac:picMkLst>
            <pc:docMk/>
            <pc:sldMk cId="0" sldId="1333"/>
            <ac:picMk id="4" creationId="{00000000-0000-0000-0000-000000000000}"/>
          </ac:picMkLst>
        </pc:picChg>
        <pc:picChg chg="mod">
          <ac:chgData name="Zhiwen Zhao" userId="1ead0452-0150-4412-bb3c-bdd1215b61ed" providerId="ADAL" clId="{F221387B-A204-43D5-8306-0CDC3E45A7BD}" dt="2025-07-08T05:45:14.673" v="274" actId="1076"/>
          <ac:picMkLst>
            <pc:docMk/>
            <pc:sldMk cId="0" sldId="1333"/>
            <ac:picMk id="8" creationId="{00000000-0000-0000-0000-000000000000}"/>
          </ac:picMkLst>
        </pc:picChg>
        <pc:picChg chg="mod">
          <ac:chgData name="Zhiwen Zhao" userId="1ead0452-0150-4412-bb3c-bdd1215b61ed" providerId="ADAL" clId="{F221387B-A204-43D5-8306-0CDC3E45A7BD}" dt="2025-07-08T05:41:08.414" v="201" actId="1076"/>
          <ac:picMkLst>
            <pc:docMk/>
            <pc:sldMk cId="0" sldId="1333"/>
            <ac:picMk id="9" creationId="{00000000-0000-0000-0000-000000000000}"/>
          </ac:picMkLst>
        </pc:picChg>
        <pc:picChg chg="mod">
          <ac:chgData name="Zhiwen Zhao" userId="1ead0452-0150-4412-bb3c-bdd1215b61ed" providerId="ADAL" clId="{F221387B-A204-43D5-8306-0CDC3E45A7BD}" dt="2025-07-08T05:48:00.829" v="278" actId="1076"/>
          <ac:picMkLst>
            <pc:docMk/>
            <pc:sldMk cId="0" sldId="1333"/>
            <ac:picMk id="10" creationId="{00000000-0000-0000-0000-000000000000}"/>
          </ac:picMkLst>
        </pc:picChg>
        <pc:picChg chg="add mod">
          <ac:chgData name="Zhiwen Zhao" userId="1ead0452-0150-4412-bb3c-bdd1215b61ed" providerId="ADAL" clId="{F221387B-A204-43D5-8306-0CDC3E45A7BD}" dt="2025-07-08T05:41:22.403" v="222" actId="1076"/>
          <ac:picMkLst>
            <pc:docMk/>
            <pc:sldMk cId="0" sldId="1333"/>
            <ac:picMk id="16" creationId="{0EA493C2-1A75-8068-997A-051948EE97DD}"/>
          </ac:picMkLst>
        </pc:picChg>
        <pc:picChg chg="mod">
          <ac:chgData name="Zhiwen Zhao" userId="1ead0452-0150-4412-bb3c-bdd1215b61ed" providerId="ADAL" clId="{F221387B-A204-43D5-8306-0CDC3E45A7BD}" dt="2025-07-08T05:40:59.333" v="197" actId="1076"/>
          <ac:picMkLst>
            <pc:docMk/>
            <pc:sldMk cId="0" sldId="1333"/>
            <ac:picMk id="5123" creationId="{00000000-0000-0000-0000-000000000000}"/>
          </ac:picMkLst>
        </pc:picChg>
      </pc:sldChg>
      <pc:sldChg chg="addSp delSp modSp new mod">
        <pc:chgData name="Zhiwen Zhao" userId="1ead0452-0150-4412-bb3c-bdd1215b61ed" providerId="ADAL" clId="{F221387B-A204-43D5-8306-0CDC3E45A7BD}" dt="2025-07-08T06:21:10.704" v="512" actId="1076"/>
        <pc:sldMkLst>
          <pc:docMk/>
          <pc:sldMk cId="263909173" sldId="1334"/>
        </pc:sldMkLst>
        <pc:spChg chg="mod">
          <ac:chgData name="Zhiwen Zhao" userId="1ead0452-0150-4412-bb3c-bdd1215b61ed" providerId="ADAL" clId="{F221387B-A204-43D5-8306-0CDC3E45A7BD}" dt="2025-07-08T06:09:37.440" v="381" actId="1035"/>
          <ac:spMkLst>
            <pc:docMk/>
            <pc:sldMk cId="263909173" sldId="1334"/>
            <ac:spMk id="2" creationId="{AE06B441-6A94-B5A6-6EF7-27896A3C2136}"/>
          </ac:spMkLst>
        </pc:spChg>
        <pc:spChg chg="del mod">
          <ac:chgData name="Zhiwen Zhao" userId="1ead0452-0150-4412-bb3c-bdd1215b61ed" providerId="ADAL" clId="{F221387B-A204-43D5-8306-0CDC3E45A7BD}" dt="2025-07-08T06:19:34.203" v="413" actId="478"/>
          <ac:spMkLst>
            <pc:docMk/>
            <pc:sldMk cId="263909173" sldId="1334"/>
            <ac:spMk id="3" creationId="{FD5BB495-91D2-F073-CC3D-D7AAFB77CF0B}"/>
          </ac:spMkLst>
        </pc:spChg>
        <pc:spChg chg="add mod">
          <ac:chgData name="Zhiwen Zhao" userId="1ead0452-0150-4412-bb3c-bdd1215b61ed" providerId="ADAL" clId="{F221387B-A204-43D5-8306-0CDC3E45A7BD}" dt="2025-07-08T06:09:57.356" v="386" actId="1076"/>
          <ac:spMkLst>
            <pc:docMk/>
            <pc:sldMk cId="263909173" sldId="1334"/>
            <ac:spMk id="6" creationId="{4EDE4134-EB20-F521-7DAD-43A1A345F3DE}"/>
          </ac:spMkLst>
        </pc:spChg>
        <pc:spChg chg="add mod">
          <ac:chgData name="Zhiwen Zhao" userId="1ead0452-0150-4412-bb3c-bdd1215b61ed" providerId="ADAL" clId="{F221387B-A204-43D5-8306-0CDC3E45A7BD}" dt="2025-07-08T06:20:56.401" v="509" actId="1076"/>
          <ac:spMkLst>
            <pc:docMk/>
            <pc:sldMk cId="263909173" sldId="1334"/>
            <ac:spMk id="16" creationId="{45AC6A6A-6B3B-BD1F-681E-F05D19D5445C}"/>
          </ac:spMkLst>
        </pc:spChg>
        <pc:spChg chg="add mod">
          <ac:chgData name="Zhiwen Zhao" userId="1ead0452-0150-4412-bb3c-bdd1215b61ed" providerId="ADAL" clId="{F221387B-A204-43D5-8306-0CDC3E45A7BD}" dt="2025-07-08T06:20:52.006" v="508" actId="1076"/>
          <ac:spMkLst>
            <pc:docMk/>
            <pc:sldMk cId="263909173" sldId="1334"/>
            <ac:spMk id="17" creationId="{0BA86923-974E-B206-D67A-A3FFD644A108}"/>
          </ac:spMkLst>
        </pc:spChg>
        <pc:spChg chg="add mod">
          <ac:chgData name="Zhiwen Zhao" userId="1ead0452-0150-4412-bb3c-bdd1215b61ed" providerId="ADAL" clId="{F221387B-A204-43D5-8306-0CDC3E45A7BD}" dt="2025-07-08T06:20:13.510" v="478" actId="1036"/>
          <ac:spMkLst>
            <pc:docMk/>
            <pc:sldMk cId="263909173" sldId="1334"/>
            <ac:spMk id="18" creationId="{175B315E-17A2-628F-5310-22618CF4A4A6}"/>
          </ac:spMkLst>
        </pc:spChg>
        <pc:spChg chg="add mod">
          <ac:chgData name="Zhiwen Zhao" userId="1ead0452-0150-4412-bb3c-bdd1215b61ed" providerId="ADAL" clId="{F221387B-A204-43D5-8306-0CDC3E45A7BD}" dt="2025-07-08T06:20:23.395" v="499" actId="1036"/>
          <ac:spMkLst>
            <pc:docMk/>
            <pc:sldMk cId="263909173" sldId="1334"/>
            <ac:spMk id="19" creationId="{732B7EA5-91D6-37DB-3278-2D717E7FC435}"/>
          </ac:spMkLst>
        </pc:spChg>
        <pc:spChg chg="add del mod">
          <ac:chgData name="Zhiwen Zhao" userId="1ead0452-0150-4412-bb3c-bdd1215b61ed" providerId="ADAL" clId="{F221387B-A204-43D5-8306-0CDC3E45A7BD}" dt="2025-07-08T06:20:01.156" v="417" actId="478"/>
          <ac:spMkLst>
            <pc:docMk/>
            <pc:sldMk cId="263909173" sldId="1334"/>
            <ac:spMk id="21" creationId="{96253279-2E1B-C167-2612-EC9B2A56EC8F}"/>
          </ac:spMkLst>
        </pc:spChg>
        <pc:picChg chg="add mod">
          <ac:chgData name="Zhiwen Zhao" userId="1ead0452-0150-4412-bb3c-bdd1215b61ed" providerId="ADAL" clId="{F221387B-A204-43D5-8306-0CDC3E45A7BD}" dt="2025-07-08T06:20:18.606" v="479" actId="1076"/>
          <ac:picMkLst>
            <pc:docMk/>
            <pc:sldMk cId="263909173" sldId="1334"/>
            <ac:picMk id="8" creationId="{CF09DE8B-AF1E-8E2B-7D82-69BECA74B4CE}"/>
          </ac:picMkLst>
        </pc:picChg>
        <pc:picChg chg="add mod">
          <ac:chgData name="Zhiwen Zhao" userId="1ead0452-0150-4412-bb3c-bdd1215b61ed" providerId="ADAL" clId="{F221387B-A204-43D5-8306-0CDC3E45A7BD}" dt="2025-07-08T06:20:48.400" v="507" actId="1076"/>
          <ac:picMkLst>
            <pc:docMk/>
            <pc:sldMk cId="263909173" sldId="1334"/>
            <ac:picMk id="10" creationId="{4A48BD9A-6F4A-87F3-C117-8E41CB62C4CB}"/>
          </ac:picMkLst>
        </pc:picChg>
        <pc:picChg chg="add mod">
          <ac:chgData name="Zhiwen Zhao" userId="1ead0452-0150-4412-bb3c-bdd1215b61ed" providerId="ADAL" clId="{F221387B-A204-43D5-8306-0CDC3E45A7BD}" dt="2025-07-08T06:20:33.221" v="502" actId="1076"/>
          <ac:picMkLst>
            <pc:docMk/>
            <pc:sldMk cId="263909173" sldId="1334"/>
            <ac:picMk id="12" creationId="{87599563-0264-1AE4-726C-6421C54DF0AA}"/>
          </ac:picMkLst>
        </pc:picChg>
        <pc:picChg chg="add mod">
          <ac:chgData name="Zhiwen Zhao" userId="1ead0452-0150-4412-bb3c-bdd1215b61ed" providerId="ADAL" clId="{F221387B-A204-43D5-8306-0CDC3E45A7BD}" dt="2025-07-08T06:20:45.504" v="506" actId="1076"/>
          <ac:picMkLst>
            <pc:docMk/>
            <pc:sldMk cId="263909173" sldId="1334"/>
            <ac:picMk id="14" creationId="{0CA62A4B-499E-6B25-EDE1-99514BE1FD1B}"/>
          </ac:picMkLst>
        </pc:picChg>
        <pc:picChg chg="add mod">
          <ac:chgData name="Zhiwen Zhao" userId="1ead0452-0150-4412-bb3c-bdd1215b61ed" providerId="ADAL" clId="{F221387B-A204-43D5-8306-0CDC3E45A7BD}" dt="2025-07-08T06:21:10.704" v="512" actId="1076"/>
          <ac:picMkLst>
            <pc:docMk/>
            <pc:sldMk cId="263909173" sldId="1334"/>
            <ac:picMk id="22" creationId="{AB1275F6-69E6-2E4F-A6C1-E08C5072C755}"/>
          </ac:picMkLst>
        </pc:picChg>
      </pc:sldChg>
      <pc:sldChg chg="addSp delSp modSp new del mod">
        <pc:chgData name="Zhiwen Zhao" userId="1ead0452-0150-4412-bb3c-bdd1215b61ed" providerId="ADAL" clId="{F221387B-A204-43D5-8306-0CDC3E45A7BD}" dt="2025-07-08T05:35:04.816" v="159" actId="47"/>
        <pc:sldMkLst>
          <pc:docMk/>
          <pc:sldMk cId="3884932737" sldId="1334"/>
        </pc:sldMkLst>
        <pc:spChg chg="del">
          <ac:chgData name="Zhiwen Zhao" userId="1ead0452-0150-4412-bb3c-bdd1215b61ed" providerId="ADAL" clId="{F221387B-A204-43D5-8306-0CDC3E45A7BD}" dt="2025-07-08T05:34:57.976" v="157" actId="478"/>
          <ac:spMkLst>
            <pc:docMk/>
            <pc:sldMk cId="3884932737" sldId="1334"/>
            <ac:spMk id="3" creationId="{BD7B1B61-74F0-7AEB-D8D0-AC50ECF4E715}"/>
          </ac:spMkLst>
        </pc:spChg>
        <pc:spChg chg="add del mod">
          <ac:chgData name="Zhiwen Zhao" userId="1ead0452-0150-4412-bb3c-bdd1215b61ed" providerId="ADAL" clId="{F221387B-A204-43D5-8306-0CDC3E45A7BD}" dt="2025-07-08T05:34:54.441" v="156" actId="478"/>
          <ac:spMkLst>
            <pc:docMk/>
            <pc:sldMk cId="3884932737" sldId="1334"/>
            <ac:spMk id="6" creationId="{3647DD99-2E29-26B8-27C6-556121A40F9C}"/>
          </ac:spMkLst>
        </pc:spChg>
      </pc:sldChg>
      <pc:sldChg chg="addSp delSp modSp add mod">
        <pc:chgData name="Zhiwen Zhao" userId="1ead0452-0150-4412-bb3c-bdd1215b61ed" providerId="ADAL" clId="{F221387B-A204-43D5-8306-0CDC3E45A7BD}" dt="2025-07-08T07:16:58.880" v="943" actId="313"/>
        <pc:sldMkLst>
          <pc:docMk/>
          <pc:sldMk cId="3119516865" sldId="1335"/>
        </pc:sldMkLst>
        <pc:spChg chg="mod">
          <ac:chgData name="Zhiwen Zhao" userId="1ead0452-0150-4412-bb3c-bdd1215b61ed" providerId="ADAL" clId="{F221387B-A204-43D5-8306-0CDC3E45A7BD}" dt="2025-07-08T06:47:21.431" v="764" actId="6549"/>
          <ac:spMkLst>
            <pc:docMk/>
            <pc:sldMk cId="3119516865" sldId="1335"/>
            <ac:spMk id="2" creationId="{C383CFB9-66EA-C1A6-2DF8-2284A05CBF6D}"/>
          </ac:spMkLst>
        </pc:spChg>
        <pc:spChg chg="del">
          <ac:chgData name="Zhiwen Zhao" userId="1ead0452-0150-4412-bb3c-bdd1215b61ed" providerId="ADAL" clId="{F221387B-A204-43D5-8306-0CDC3E45A7BD}" dt="2025-07-08T06:50:05.803" v="768" actId="478"/>
          <ac:spMkLst>
            <pc:docMk/>
            <pc:sldMk cId="3119516865" sldId="1335"/>
            <ac:spMk id="3" creationId="{B8854A25-C2A8-C0DD-3500-85FD78B39CB4}"/>
          </ac:spMkLst>
        </pc:spChg>
        <pc:spChg chg="del">
          <ac:chgData name="Zhiwen Zhao" userId="1ead0452-0150-4412-bb3c-bdd1215b61ed" providerId="ADAL" clId="{F221387B-A204-43D5-8306-0CDC3E45A7BD}" dt="2025-07-08T06:50:02" v="767" actId="478"/>
          <ac:spMkLst>
            <pc:docMk/>
            <pc:sldMk cId="3119516865" sldId="1335"/>
            <ac:spMk id="7" creationId="{ACB7AD37-418F-9613-94EC-9FC45DFCC71F}"/>
          </ac:spMkLst>
        </pc:spChg>
        <pc:spChg chg="mod">
          <ac:chgData name="Zhiwen Zhao" userId="1ead0452-0150-4412-bb3c-bdd1215b61ed" providerId="ADAL" clId="{F221387B-A204-43D5-8306-0CDC3E45A7BD}" dt="2025-07-08T07:08:40.187" v="877" actId="20577"/>
          <ac:spMkLst>
            <pc:docMk/>
            <pc:sldMk cId="3119516865" sldId="1335"/>
            <ac:spMk id="9" creationId="{948632DB-E405-FE1D-4481-C46D61B2EC11}"/>
          </ac:spMkLst>
        </pc:spChg>
        <pc:spChg chg="add mod">
          <ac:chgData name="Zhiwen Zhao" userId="1ead0452-0150-4412-bb3c-bdd1215b61ed" providerId="ADAL" clId="{F221387B-A204-43D5-8306-0CDC3E45A7BD}" dt="2025-07-08T07:16:58.880" v="943" actId="313"/>
          <ac:spMkLst>
            <pc:docMk/>
            <pc:sldMk cId="3119516865" sldId="1335"/>
            <ac:spMk id="24" creationId="{A344ACA9-8221-777C-AAF6-1E57D4270C21}"/>
          </ac:spMkLst>
        </pc:spChg>
        <pc:picChg chg="add mod">
          <ac:chgData name="Zhiwen Zhao" userId="1ead0452-0150-4412-bb3c-bdd1215b61ed" providerId="ADAL" clId="{F221387B-A204-43D5-8306-0CDC3E45A7BD}" dt="2025-07-08T06:50:57.974" v="772" actId="1076"/>
          <ac:picMkLst>
            <pc:docMk/>
            <pc:sldMk cId="3119516865" sldId="1335"/>
            <ac:picMk id="6" creationId="{98D831C6-CE79-E311-1702-F86547E357ED}"/>
          </ac:picMkLst>
        </pc:picChg>
        <pc:picChg chg="del">
          <ac:chgData name="Zhiwen Zhao" userId="1ead0452-0150-4412-bb3c-bdd1215b61ed" providerId="ADAL" clId="{F221387B-A204-43D5-8306-0CDC3E45A7BD}" dt="2025-07-08T06:49:54.340" v="765" actId="478"/>
          <ac:picMkLst>
            <pc:docMk/>
            <pc:sldMk cId="3119516865" sldId="1335"/>
            <ac:picMk id="10" creationId="{FD67E289-A915-1B5E-7933-4E4B84BDCCBE}"/>
          </ac:picMkLst>
        </pc:picChg>
        <pc:picChg chg="del">
          <ac:chgData name="Zhiwen Zhao" userId="1ead0452-0150-4412-bb3c-bdd1215b61ed" providerId="ADAL" clId="{F221387B-A204-43D5-8306-0CDC3E45A7BD}" dt="2025-07-08T06:49:57.015" v="766" actId="478"/>
          <ac:picMkLst>
            <pc:docMk/>
            <pc:sldMk cId="3119516865" sldId="1335"/>
            <ac:picMk id="11" creationId="{20BA969E-6A49-76D6-4646-BD188E221DBC}"/>
          </ac:picMkLst>
        </pc:picChg>
        <pc:picChg chg="del">
          <ac:chgData name="Zhiwen Zhao" userId="1ead0452-0150-4412-bb3c-bdd1215b61ed" providerId="ADAL" clId="{F221387B-A204-43D5-8306-0CDC3E45A7BD}" dt="2025-07-08T06:50:51.819" v="770" actId="478"/>
          <ac:picMkLst>
            <pc:docMk/>
            <pc:sldMk cId="3119516865" sldId="1335"/>
            <ac:picMk id="12" creationId="{171DD563-563A-C095-8F61-260665F1649F}"/>
          </ac:picMkLst>
        </pc:picChg>
        <pc:picChg chg="add mod">
          <ac:chgData name="Zhiwen Zhao" userId="1ead0452-0150-4412-bb3c-bdd1215b61ed" providerId="ADAL" clId="{F221387B-A204-43D5-8306-0CDC3E45A7BD}" dt="2025-07-08T06:56:29.026" v="790" actId="1076"/>
          <ac:picMkLst>
            <pc:docMk/>
            <pc:sldMk cId="3119516865" sldId="1335"/>
            <ac:picMk id="13" creationId="{4C03135E-3938-3A60-F21A-3F1788BB3208}"/>
          </ac:picMkLst>
        </pc:picChg>
        <pc:picChg chg="del">
          <ac:chgData name="Zhiwen Zhao" userId="1ead0452-0150-4412-bb3c-bdd1215b61ed" providerId="ADAL" clId="{F221387B-A204-43D5-8306-0CDC3E45A7BD}" dt="2025-07-08T06:50:49.537" v="769" actId="478"/>
          <ac:picMkLst>
            <pc:docMk/>
            <pc:sldMk cId="3119516865" sldId="1335"/>
            <ac:picMk id="14" creationId="{393BB3A6-B5D3-A9A9-BE94-7FA3ECCF7309}"/>
          </ac:picMkLst>
        </pc:picChg>
        <pc:picChg chg="add mod">
          <ac:chgData name="Zhiwen Zhao" userId="1ead0452-0150-4412-bb3c-bdd1215b61ed" providerId="ADAL" clId="{F221387B-A204-43D5-8306-0CDC3E45A7BD}" dt="2025-07-08T06:56:30.923" v="791" actId="1076"/>
          <ac:picMkLst>
            <pc:docMk/>
            <pc:sldMk cId="3119516865" sldId="1335"/>
            <ac:picMk id="16" creationId="{25576AA3-6E1A-6188-1365-E8ADCAF3F965}"/>
          </ac:picMkLst>
        </pc:picChg>
        <pc:picChg chg="add del mod">
          <ac:chgData name="Zhiwen Zhao" userId="1ead0452-0150-4412-bb3c-bdd1215b61ed" providerId="ADAL" clId="{F221387B-A204-43D5-8306-0CDC3E45A7BD}" dt="2025-07-08T06:56:50.201" v="798" actId="478"/>
          <ac:picMkLst>
            <pc:docMk/>
            <pc:sldMk cId="3119516865" sldId="1335"/>
            <ac:picMk id="18" creationId="{FB361CD7-48AC-C97A-D02F-55499C284139}"/>
          </ac:picMkLst>
        </pc:picChg>
        <pc:picChg chg="add mod">
          <ac:chgData name="Zhiwen Zhao" userId="1ead0452-0150-4412-bb3c-bdd1215b61ed" providerId="ADAL" clId="{F221387B-A204-43D5-8306-0CDC3E45A7BD}" dt="2025-07-08T06:57:27.334" v="805" actId="1076"/>
          <ac:picMkLst>
            <pc:docMk/>
            <pc:sldMk cId="3119516865" sldId="1335"/>
            <ac:picMk id="20" creationId="{8FAEA942-C9F8-F420-0919-B99CA1D26531}"/>
          </ac:picMkLst>
        </pc:picChg>
        <pc:picChg chg="add mod">
          <ac:chgData name="Zhiwen Zhao" userId="1ead0452-0150-4412-bb3c-bdd1215b61ed" providerId="ADAL" clId="{F221387B-A204-43D5-8306-0CDC3E45A7BD}" dt="2025-07-08T06:57:22.399" v="803" actId="1076"/>
          <ac:picMkLst>
            <pc:docMk/>
            <pc:sldMk cId="3119516865" sldId="1335"/>
            <ac:picMk id="22" creationId="{B0CA2A40-CD84-45D0-A19A-FB328009A537}"/>
          </ac:picMkLst>
        </pc:picChg>
      </pc:sldChg>
      <pc:sldChg chg="addSp delSp modSp new mod">
        <pc:chgData name="Zhiwen Zhao" userId="1ead0452-0150-4412-bb3c-bdd1215b61ed" providerId="ADAL" clId="{F221387B-A204-43D5-8306-0CDC3E45A7BD}" dt="2025-07-08T07:50:03.949" v="1373" actId="1076"/>
        <pc:sldMkLst>
          <pc:docMk/>
          <pc:sldMk cId="532169757" sldId="1336"/>
        </pc:sldMkLst>
        <pc:spChg chg="mod">
          <ac:chgData name="Zhiwen Zhao" userId="1ead0452-0150-4412-bb3c-bdd1215b61ed" providerId="ADAL" clId="{F221387B-A204-43D5-8306-0CDC3E45A7BD}" dt="2025-07-08T07:49:39.397" v="1342" actId="1076"/>
          <ac:spMkLst>
            <pc:docMk/>
            <pc:sldMk cId="532169757" sldId="1336"/>
            <ac:spMk id="2" creationId="{9D75A68C-E959-C85E-8F24-62F14C86072C}"/>
          </ac:spMkLst>
        </pc:spChg>
        <pc:spChg chg="del">
          <ac:chgData name="Zhiwen Zhao" userId="1ead0452-0150-4412-bb3c-bdd1215b61ed" providerId="ADAL" clId="{F221387B-A204-43D5-8306-0CDC3E45A7BD}" dt="2025-07-08T07:48:05.975" v="1201" actId="478"/>
          <ac:spMkLst>
            <pc:docMk/>
            <pc:sldMk cId="532169757" sldId="1336"/>
            <ac:spMk id="3" creationId="{345E737A-9941-BF30-4DC8-C695A0E01760}"/>
          </ac:spMkLst>
        </pc:spChg>
        <pc:spChg chg="add mod">
          <ac:chgData name="Zhiwen Zhao" userId="1ead0452-0150-4412-bb3c-bdd1215b61ed" providerId="ADAL" clId="{F221387B-A204-43D5-8306-0CDC3E45A7BD}" dt="2025-07-08T07:49:42.531" v="1343" actId="1076"/>
          <ac:spMkLst>
            <pc:docMk/>
            <pc:sldMk cId="532169757" sldId="1336"/>
            <ac:spMk id="5" creationId="{7099F356-68D7-E703-A50B-F88462537A92}"/>
          </ac:spMkLst>
        </pc:spChg>
        <pc:spChg chg="mod">
          <ac:chgData name="Zhiwen Zhao" userId="1ead0452-0150-4412-bb3c-bdd1215b61ed" providerId="ADAL" clId="{F221387B-A204-43D5-8306-0CDC3E45A7BD}" dt="2025-07-08T07:48:06.495" v="1202"/>
          <ac:spMkLst>
            <pc:docMk/>
            <pc:sldMk cId="532169757" sldId="1336"/>
            <ac:spMk id="7" creationId="{4BE97AAA-7B24-28A2-B4CA-25A5E10105B3}"/>
          </ac:spMkLst>
        </pc:spChg>
        <pc:spChg chg="mod">
          <ac:chgData name="Zhiwen Zhao" userId="1ead0452-0150-4412-bb3c-bdd1215b61ed" providerId="ADAL" clId="{F221387B-A204-43D5-8306-0CDC3E45A7BD}" dt="2025-07-08T07:49:01.630" v="1318" actId="1076"/>
          <ac:spMkLst>
            <pc:docMk/>
            <pc:sldMk cId="532169757" sldId="1336"/>
            <ac:spMk id="8" creationId="{F32A33CF-0AA8-ED4E-D6C2-E7C3FF52674C}"/>
          </ac:spMkLst>
        </pc:spChg>
        <pc:spChg chg="mod">
          <ac:chgData name="Zhiwen Zhao" userId="1ead0452-0150-4412-bb3c-bdd1215b61ed" providerId="ADAL" clId="{F221387B-A204-43D5-8306-0CDC3E45A7BD}" dt="2025-07-08T07:48:06.495" v="1202"/>
          <ac:spMkLst>
            <pc:docMk/>
            <pc:sldMk cId="532169757" sldId="1336"/>
            <ac:spMk id="10" creationId="{A46311C7-3DDB-2EE5-09F8-5BBDBC94500A}"/>
          </ac:spMkLst>
        </pc:spChg>
        <pc:spChg chg="mod">
          <ac:chgData name="Zhiwen Zhao" userId="1ead0452-0150-4412-bb3c-bdd1215b61ed" providerId="ADAL" clId="{F221387B-A204-43D5-8306-0CDC3E45A7BD}" dt="2025-07-08T07:48:56.118" v="1317" actId="1076"/>
          <ac:spMkLst>
            <pc:docMk/>
            <pc:sldMk cId="532169757" sldId="1336"/>
            <ac:spMk id="11" creationId="{8B637E9E-AC9D-A3CC-D185-FFF6167AD534}"/>
          </ac:spMkLst>
        </pc:spChg>
        <pc:spChg chg="add mod">
          <ac:chgData name="Zhiwen Zhao" userId="1ead0452-0150-4412-bb3c-bdd1215b61ed" providerId="ADAL" clId="{F221387B-A204-43D5-8306-0CDC3E45A7BD}" dt="2025-07-08T07:50:03.949" v="1373" actId="1076"/>
          <ac:spMkLst>
            <pc:docMk/>
            <pc:sldMk cId="532169757" sldId="1336"/>
            <ac:spMk id="12" creationId="{3C1B5885-92B7-3AC2-0192-AD4230EDDC8C}"/>
          </ac:spMkLst>
        </pc:spChg>
        <pc:grpChg chg="add mod">
          <ac:chgData name="Zhiwen Zhao" userId="1ead0452-0150-4412-bb3c-bdd1215b61ed" providerId="ADAL" clId="{F221387B-A204-43D5-8306-0CDC3E45A7BD}" dt="2025-07-08T07:49:48.701" v="1370" actId="1035"/>
          <ac:grpSpMkLst>
            <pc:docMk/>
            <pc:sldMk cId="532169757" sldId="1336"/>
            <ac:grpSpMk id="6" creationId="{75951FC9-91C8-BA4A-E7FD-99EA810DA000}"/>
          </ac:grpSpMkLst>
        </pc:grpChg>
        <pc:grpChg chg="add mod">
          <ac:chgData name="Zhiwen Zhao" userId="1ead0452-0150-4412-bb3c-bdd1215b61ed" providerId="ADAL" clId="{F221387B-A204-43D5-8306-0CDC3E45A7BD}" dt="2025-07-08T07:49:48.701" v="1370" actId="1035"/>
          <ac:grpSpMkLst>
            <pc:docMk/>
            <pc:sldMk cId="532169757" sldId="1336"/>
            <ac:grpSpMk id="9" creationId="{980087BC-66C9-CD68-BA08-8FC54F335CC9}"/>
          </ac:grpSpMkLst>
        </pc:grpChg>
      </pc:sldChg>
      <pc:sldChg chg="add del">
        <pc:chgData name="Zhiwen Zhao" userId="1ead0452-0150-4412-bb3c-bdd1215b61ed" providerId="ADAL" clId="{F221387B-A204-43D5-8306-0CDC3E45A7BD}" dt="2025-07-08T07:47:42.420" v="1199"/>
        <pc:sldMkLst>
          <pc:docMk/>
          <pc:sldMk cId="1628132961" sldId="1336"/>
        </pc:sldMkLst>
      </pc:sldChg>
      <pc:sldChg chg="addSp delSp modSp new mod">
        <pc:chgData name="Zhiwen Zhao" userId="1ead0452-0150-4412-bb3c-bdd1215b61ed" providerId="ADAL" clId="{F221387B-A204-43D5-8306-0CDC3E45A7BD}" dt="2025-07-08T07:53:25.765" v="1562" actId="20577"/>
        <pc:sldMkLst>
          <pc:docMk/>
          <pc:sldMk cId="2405956401" sldId="1337"/>
        </pc:sldMkLst>
        <pc:spChg chg="mod">
          <ac:chgData name="Zhiwen Zhao" userId="1ead0452-0150-4412-bb3c-bdd1215b61ed" providerId="ADAL" clId="{F221387B-A204-43D5-8306-0CDC3E45A7BD}" dt="2025-07-08T07:50:27.682" v="1376" actId="1076"/>
          <ac:spMkLst>
            <pc:docMk/>
            <pc:sldMk cId="2405956401" sldId="1337"/>
            <ac:spMk id="2" creationId="{9D4960E5-8380-ABE9-A6E1-23510C74D032}"/>
          </ac:spMkLst>
        </pc:spChg>
        <pc:spChg chg="del">
          <ac:chgData name="Zhiwen Zhao" userId="1ead0452-0150-4412-bb3c-bdd1215b61ed" providerId="ADAL" clId="{F221387B-A204-43D5-8306-0CDC3E45A7BD}" dt="2025-07-08T07:50:36.723" v="1377" actId="478"/>
          <ac:spMkLst>
            <pc:docMk/>
            <pc:sldMk cId="2405956401" sldId="1337"/>
            <ac:spMk id="3" creationId="{E449E02A-B67D-46C3-F714-158D71E79BB3}"/>
          </ac:spMkLst>
        </pc:spChg>
        <pc:spChg chg="add mod">
          <ac:chgData name="Zhiwen Zhao" userId="1ead0452-0150-4412-bb3c-bdd1215b61ed" providerId="ADAL" clId="{F221387B-A204-43D5-8306-0CDC3E45A7BD}" dt="2025-07-08T07:53:25.765" v="1562" actId="20577"/>
          <ac:spMkLst>
            <pc:docMk/>
            <pc:sldMk cId="2405956401" sldId="1337"/>
            <ac:spMk id="5" creationId="{8EBC84DF-C834-64A3-4547-B12E78674519}"/>
          </ac:spMkLst>
        </pc:spChg>
        <pc:spChg chg="add mod">
          <ac:chgData name="Zhiwen Zhao" userId="1ead0452-0150-4412-bb3c-bdd1215b61ed" providerId="ADAL" clId="{F221387B-A204-43D5-8306-0CDC3E45A7BD}" dt="2025-07-08T07:53:12.837" v="1557" actId="1035"/>
          <ac:spMkLst>
            <pc:docMk/>
            <pc:sldMk cId="2405956401" sldId="1337"/>
            <ac:spMk id="6" creationId="{19E4CB8A-D323-D6D9-D644-3F30D9BC7AD9}"/>
          </ac:spMkLst>
        </pc:spChg>
        <pc:spChg chg="add mod">
          <ac:chgData name="Zhiwen Zhao" userId="1ead0452-0150-4412-bb3c-bdd1215b61ed" providerId="ADAL" clId="{F221387B-A204-43D5-8306-0CDC3E45A7BD}" dt="2025-07-08T07:53:12.837" v="1557" actId="1035"/>
          <ac:spMkLst>
            <pc:docMk/>
            <pc:sldMk cId="2405956401" sldId="1337"/>
            <ac:spMk id="7" creationId="{D903DE5E-5022-407F-E1E4-E43B5560FFE2}"/>
          </ac:spMkLst>
        </pc:spChg>
        <pc:spChg chg="add mod">
          <ac:chgData name="Zhiwen Zhao" userId="1ead0452-0150-4412-bb3c-bdd1215b61ed" providerId="ADAL" clId="{F221387B-A204-43D5-8306-0CDC3E45A7BD}" dt="2025-07-08T07:53:12.837" v="1557" actId="1035"/>
          <ac:spMkLst>
            <pc:docMk/>
            <pc:sldMk cId="2405956401" sldId="1337"/>
            <ac:spMk id="8" creationId="{0C6EF99F-842F-020A-B6CE-1089D559E578}"/>
          </ac:spMkLst>
        </pc:spChg>
        <pc:spChg chg="add mod">
          <ac:chgData name="Zhiwen Zhao" userId="1ead0452-0150-4412-bb3c-bdd1215b61ed" providerId="ADAL" clId="{F221387B-A204-43D5-8306-0CDC3E45A7BD}" dt="2025-07-08T07:53:12.837" v="1557" actId="1035"/>
          <ac:spMkLst>
            <pc:docMk/>
            <pc:sldMk cId="2405956401" sldId="1337"/>
            <ac:spMk id="9" creationId="{36FEF734-01FF-E43B-DBC2-FACBD9493356}"/>
          </ac:spMkLst>
        </pc:spChg>
        <pc:spChg chg="add mod">
          <ac:chgData name="Zhiwen Zhao" userId="1ead0452-0150-4412-bb3c-bdd1215b61ed" providerId="ADAL" clId="{F221387B-A204-43D5-8306-0CDC3E45A7BD}" dt="2025-07-08T07:53:12.837" v="1557" actId="1035"/>
          <ac:spMkLst>
            <pc:docMk/>
            <pc:sldMk cId="2405956401" sldId="1337"/>
            <ac:spMk id="10" creationId="{6E231F2D-EA63-4661-2E08-061B3F868818}"/>
          </ac:spMkLst>
        </pc:spChg>
        <pc:spChg chg="add mod">
          <ac:chgData name="Zhiwen Zhao" userId="1ead0452-0150-4412-bb3c-bdd1215b61ed" providerId="ADAL" clId="{F221387B-A204-43D5-8306-0CDC3E45A7BD}" dt="2025-07-08T07:51:20.194" v="1495" actId="1037"/>
          <ac:spMkLst>
            <pc:docMk/>
            <pc:sldMk cId="2405956401" sldId="1337"/>
            <ac:spMk id="11" creationId="{EC39E31E-3235-CEE0-FAF2-6F9780738679}"/>
          </ac:spMkLst>
        </pc:spChg>
        <pc:spChg chg="add mod">
          <ac:chgData name="Zhiwen Zhao" userId="1ead0452-0150-4412-bb3c-bdd1215b61ed" providerId="ADAL" clId="{F221387B-A204-43D5-8306-0CDC3E45A7BD}" dt="2025-07-08T07:53:12.837" v="1557" actId="1035"/>
          <ac:spMkLst>
            <pc:docMk/>
            <pc:sldMk cId="2405956401" sldId="1337"/>
            <ac:spMk id="14" creationId="{C1365FE8-96EE-A798-497F-428AB8AE3931}"/>
          </ac:spMkLst>
        </pc:spChg>
        <pc:spChg chg="add mod">
          <ac:chgData name="Zhiwen Zhao" userId="1ead0452-0150-4412-bb3c-bdd1215b61ed" providerId="ADAL" clId="{F221387B-A204-43D5-8306-0CDC3E45A7BD}" dt="2025-07-08T07:53:12.837" v="1557" actId="1035"/>
          <ac:spMkLst>
            <pc:docMk/>
            <pc:sldMk cId="2405956401" sldId="1337"/>
            <ac:spMk id="15" creationId="{15E50E2D-5F68-27E6-9DED-A0C807DFC4E9}"/>
          </ac:spMkLst>
        </pc:spChg>
        <pc:spChg chg="add mod">
          <ac:chgData name="Zhiwen Zhao" userId="1ead0452-0150-4412-bb3c-bdd1215b61ed" providerId="ADAL" clId="{F221387B-A204-43D5-8306-0CDC3E45A7BD}" dt="2025-07-08T07:53:12.837" v="1557" actId="1035"/>
          <ac:spMkLst>
            <pc:docMk/>
            <pc:sldMk cId="2405956401" sldId="1337"/>
            <ac:spMk id="16" creationId="{FF8FDD1D-7673-0EE0-6726-6EA1E22A5AAF}"/>
          </ac:spMkLst>
        </pc:spChg>
        <pc:spChg chg="add mod">
          <ac:chgData name="Zhiwen Zhao" userId="1ead0452-0150-4412-bb3c-bdd1215b61ed" providerId="ADAL" clId="{F221387B-A204-43D5-8306-0CDC3E45A7BD}" dt="2025-07-08T07:53:18.042" v="1558" actId="1076"/>
          <ac:spMkLst>
            <pc:docMk/>
            <pc:sldMk cId="2405956401" sldId="1337"/>
            <ac:spMk id="17" creationId="{7E9EEA2F-BC62-FA78-0924-4603FCCE2B0F}"/>
          </ac:spMkLst>
        </pc:spChg>
        <pc:spChg chg="add mod">
          <ac:chgData name="Zhiwen Zhao" userId="1ead0452-0150-4412-bb3c-bdd1215b61ed" providerId="ADAL" clId="{F221387B-A204-43D5-8306-0CDC3E45A7BD}" dt="2025-07-08T07:53:12.837" v="1557" actId="1035"/>
          <ac:spMkLst>
            <pc:docMk/>
            <pc:sldMk cId="2405956401" sldId="1337"/>
            <ac:spMk id="20" creationId="{B6964260-E91E-057B-CEE1-445BBAD7010E}"/>
          </ac:spMkLst>
        </pc:spChg>
        <pc:cxnChg chg="mod">
          <ac:chgData name="Zhiwen Zhao" userId="1ead0452-0150-4412-bb3c-bdd1215b61ed" providerId="ADAL" clId="{F221387B-A204-43D5-8306-0CDC3E45A7BD}" dt="2025-07-08T07:53:12.837" v="1557" actId="1035"/>
          <ac:cxnSpMkLst>
            <pc:docMk/>
            <pc:sldMk cId="2405956401" sldId="1337"/>
            <ac:cxnSpMk id="12" creationId="{EF6C3839-0214-E921-A56C-A7DFB42F01C8}"/>
          </ac:cxnSpMkLst>
        </pc:cxnChg>
        <pc:cxnChg chg="mod">
          <ac:chgData name="Zhiwen Zhao" userId="1ead0452-0150-4412-bb3c-bdd1215b61ed" providerId="ADAL" clId="{F221387B-A204-43D5-8306-0CDC3E45A7BD}" dt="2025-07-08T07:52:16.766" v="1498" actId="14100"/>
          <ac:cxnSpMkLst>
            <pc:docMk/>
            <pc:sldMk cId="2405956401" sldId="1337"/>
            <ac:cxnSpMk id="13" creationId="{2F3D0233-8F76-2779-DC30-C657B9187A62}"/>
          </ac:cxnSpMkLst>
        </pc:cxnChg>
      </pc:sldChg>
      <pc:sldChg chg="addSp delSp modSp add mod">
        <pc:chgData name="Zhiwen Zhao" userId="1ead0452-0150-4412-bb3c-bdd1215b61ed" providerId="ADAL" clId="{F221387B-A204-43D5-8306-0CDC3E45A7BD}" dt="2025-07-08T08:08:11.356" v="1641" actId="255"/>
        <pc:sldMkLst>
          <pc:docMk/>
          <pc:sldMk cId="2552255860" sldId="1338"/>
        </pc:sldMkLst>
        <pc:spChg chg="mod">
          <ac:chgData name="Zhiwen Zhao" userId="1ead0452-0150-4412-bb3c-bdd1215b61ed" providerId="ADAL" clId="{F221387B-A204-43D5-8306-0CDC3E45A7BD}" dt="2025-07-08T08:08:11.356" v="1641" actId="255"/>
          <ac:spMkLst>
            <pc:docMk/>
            <pc:sldMk cId="2552255860" sldId="1338"/>
            <ac:spMk id="6" creationId="{BAB42121-BF9A-C9B8-6B9F-96E9CCE024FE}"/>
          </ac:spMkLst>
        </pc:spChg>
        <pc:picChg chg="add mod">
          <ac:chgData name="Zhiwen Zhao" userId="1ead0452-0150-4412-bb3c-bdd1215b61ed" providerId="ADAL" clId="{F221387B-A204-43D5-8306-0CDC3E45A7BD}" dt="2025-07-08T08:04:11.358" v="1633" actId="1076"/>
          <ac:picMkLst>
            <pc:docMk/>
            <pc:sldMk cId="2552255860" sldId="1338"/>
            <ac:picMk id="4" creationId="{B21E5C43-DD35-495D-22FF-FDF6F8ED26E4}"/>
          </ac:picMkLst>
        </pc:picChg>
        <pc:picChg chg="del">
          <ac:chgData name="Zhiwen Zhao" userId="1ead0452-0150-4412-bb3c-bdd1215b61ed" providerId="ADAL" clId="{F221387B-A204-43D5-8306-0CDC3E45A7BD}" dt="2025-07-08T08:04:08.442" v="1631" actId="478"/>
          <ac:picMkLst>
            <pc:docMk/>
            <pc:sldMk cId="2552255860" sldId="1338"/>
            <ac:picMk id="8" creationId="{C21A702C-F430-3B5F-8411-580C1157133B}"/>
          </ac:picMkLst>
        </pc:picChg>
      </pc:sldChg>
    </pc:docChg>
  </pc:docChgLst>
  <pc:docChgLst>
    <pc:chgData name="Zhiwen Zhao" userId="1ead0452-0150-4412-bb3c-bdd1215b61ed" providerId="ADAL" clId="{F8798993-E1AA-4697-8961-B06039339E4E}"/>
    <pc:docChg chg="undo custSel addSld modSld">
      <pc:chgData name="Zhiwen Zhao" userId="1ead0452-0150-4412-bb3c-bdd1215b61ed" providerId="ADAL" clId="{F8798993-E1AA-4697-8961-B06039339E4E}" dt="2025-07-08T20:06:15.656" v="1335" actId="20577"/>
      <pc:docMkLst>
        <pc:docMk/>
      </pc:docMkLst>
      <pc:sldChg chg="modSp mod">
        <pc:chgData name="Zhiwen Zhao" userId="1ead0452-0150-4412-bb3c-bdd1215b61ed" providerId="ADAL" clId="{F8798993-E1AA-4697-8961-B06039339E4E}" dt="2025-07-08T15:22:43.552" v="130" actId="20577"/>
        <pc:sldMkLst>
          <pc:docMk/>
          <pc:sldMk cId="1299476586" sldId="427"/>
        </pc:sldMkLst>
        <pc:spChg chg="mod">
          <ac:chgData name="Zhiwen Zhao" userId="1ead0452-0150-4412-bb3c-bdd1215b61ed" providerId="ADAL" clId="{F8798993-E1AA-4697-8961-B06039339E4E}" dt="2025-07-08T15:22:43.552" v="130" actId="20577"/>
          <ac:spMkLst>
            <pc:docMk/>
            <pc:sldMk cId="1299476586" sldId="427"/>
            <ac:spMk id="6" creationId="{FCB082A0-2F89-D8A6-E765-FEE07CC91467}"/>
          </ac:spMkLst>
        </pc:spChg>
      </pc:sldChg>
      <pc:sldChg chg="modSp mod">
        <pc:chgData name="Zhiwen Zhao" userId="1ead0452-0150-4412-bb3c-bdd1215b61ed" providerId="ADAL" clId="{F8798993-E1AA-4697-8961-B06039339E4E}" dt="2025-07-08T15:26:07.569" v="156" actId="1076"/>
        <pc:sldMkLst>
          <pc:docMk/>
          <pc:sldMk cId="3593466283" sldId="433"/>
        </pc:sldMkLst>
        <pc:spChg chg="mod">
          <ac:chgData name="Zhiwen Zhao" userId="1ead0452-0150-4412-bb3c-bdd1215b61ed" providerId="ADAL" clId="{F8798993-E1AA-4697-8961-B06039339E4E}" dt="2025-07-08T15:26:07.569" v="156" actId="1076"/>
          <ac:spMkLst>
            <pc:docMk/>
            <pc:sldMk cId="3593466283" sldId="433"/>
            <ac:spMk id="3" creationId="{9AC125A4-CC08-0B36-7A6E-13A603481AC6}"/>
          </ac:spMkLst>
        </pc:spChg>
      </pc:sldChg>
      <pc:sldChg chg="modSp mod">
        <pc:chgData name="Zhiwen Zhao" userId="1ead0452-0150-4412-bb3c-bdd1215b61ed" providerId="ADAL" clId="{F8798993-E1AA-4697-8961-B06039339E4E}" dt="2025-07-08T15:22:26.493" v="128" actId="20577"/>
        <pc:sldMkLst>
          <pc:docMk/>
          <pc:sldMk cId="1008966728" sldId="435"/>
        </pc:sldMkLst>
        <pc:spChg chg="mod">
          <ac:chgData name="Zhiwen Zhao" userId="1ead0452-0150-4412-bb3c-bdd1215b61ed" providerId="ADAL" clId="{F8798993-E1AA-4697-8961-B06039339E4E}" dt="2025-07-08T15:22:26.493" v="128" actId="20577"/>
          <ac:spMkLst>
            <pc:docMk/>
            <pc:sldMk cId="1008966728" sldId="435"/>
            <ac:spMk id="3" creationId="{33485DC9-B900-F92E-2ACC-916B7B879775}"/>
          </ac:spMkLst>
        </pc:spChg>
      </pc:sldChg>
      <pc:sldChg chg="modSp mod">
        <pc:chgData name="Zhiwen Zhao" userId="1ead0452-0150-4412-bb3c-bdd1215b61ed" providerId="ADAL" clId="{F8798993-E1AA-4697-8961-B06039339E4E}" dt="2025-07-08T15:24:45.763" v="138" actId="20577"/>
        <pc:sldMkLst>
          <pc:docMk/>
          <pc:sldMk cId="2623453740" sldId="436"/>
        </pc:sldMkLst>
        <pc:spChg chg="mod">
          <ac:chgData name="Zhiwen Zhao" userId="1ead0452-0150-4412-bb3c-bdd1215b61ed" providerId="ADAL" clId="{F8798993-E1AA-4697-8961-B06039339E4E}" dt="2025-07-08T15:24:45.763" v="138" actId="20577"/>
          <ac:spMkLst>
            <pc:docMk/>
            <pc:sldMk cId="2623453740" sldId="436"/>
            <ac:spMk id="3" creationId="{0A6DB647-4EA0-4D20-E625-4A2555D200C6}"/>
          </ac:spMkLst>
        </pc:spChg>
      </pc:sldChg>
      <pc:sldChg chg="modSp mod">
        <pc:chgData name="Zhiwen Zhao" userId="1ead0452-0150-4412-bb3c-bdd1215b61ed" providerId="ADAL" clId="{F8798993-E1AA-4697-8961-B06039339E4E}" dt="2025-07-08T16:40:52.217" v="737" actId="20577"/>
        <pc:sldMkLst>
          <pc:docMk/>
          <pc:sldMk cId="2508176635" sldId="596"/>
        </pc:sldMkLst>
        <pc:spChg chg="mod">
          <ac:chgData name="Zhiwen Zhao" userId="1ead0452-0150-4412-bb3c-bdd1215b61ed" providerId="ADAL" clId="{F8798993-E1AA-4697-8961-B06039339E4E}" dt="2025-07-08T16:40:52.217" v="737" actId="20577"/>
          <ac:spMkLst>
            <pc:docMk/>
            <pc:sldMk cId="2508176635" sldId="596"/>
            <ac:spMk id="3" creationId="{0CA63C62-D4FC-87AF-E58F-F41B69EAD703}"/>
          </ac:spMkLst>
        </pc:spChg>
      </pc:sldChg>
      <pc:sldChg chg="addSp modSp mod">
        <pc:chgData name="Zhiwen Zhao" userId="1ead0452-0150-4412-bb3c-bdd1215b61ed" providerId="ADAL" clId="{F8798993-E1AA-4697-8961-B06039339E4E}" dt="2025-07-08T16:41:12.823" v="740" actId="6549"/>
        <pc:sldMkLst>
          <pc:docMk/>
          <pc:sldMk cId="2060389879" sldId="598"/>
        </pc:sldMkLst>
        <pc:spChg chg="add mod">
          <ac:chgData name="Zhiwen Zhao" userId="1ead0452-0150-4412-bb3c-bdd1215b61ed" providerId="ADAL" clId="{F8798993-E1AA-4697-8961-B06039339E4E}" dt="2025-07-08T16:41:12.823" v="740" actId="6549"/>
          <ac:spMkLst>
            <pc:docMk/>
            <pc:sldMk cId="2060389879" sldId="598"/>
            <ac:spMk id="4" creationId="{FE8CE57E-1F88-A7C2-16F6-CE32E9BA19AE}"/>
          </ac:spMkLst>
        </pc:spChg>
        <pc:picChg chg="mod">
          <ac:chgData name="Zhiwen Zhao" userId="1ead0452-0150-4412-bb3c-bdd1215b61ed" providerId="ADAL" clId="{F8798993-E1AA-4697-8961-B06039339E4E}" dt="2025-07-08T13:50:20.262" v="111" actId="1076"/>
          <ac:picMkLst>
            <pc:docMk/>
            <pc:sldMk cId="2060389879" sldId="598"/>
            <ac:picMk id="6" creationId="{46C1DC22-FFE8-4576-41E5-875231FFE754}"/>
          </ac:picMkLst>
        </pc:picChg>
      </pc:sldChg>
      <pc:sldChg chg="modSp mod">
        <pc:chgData name="Zhiwen Zhao" userId="1ead0452-0150-4412-bb3c-bdd1215b61ed" providerId="ADAL" clId="{F8798993-E1AA-4697-8961-B06039339E4E}" dt="2025-07-08T16:09:57.163" v="225" actId="20577"/>
        <pc:sldMkLst>
          <pc:docMk/>
          <pc:sldMk cId="3503616879" sldId="871"/>
        </pc:sldMkLst>
        <pc:spChg chg="mod">
          <ac:chgData name="Zhiwen Zhao" userId="1ead0452-0150-4412-bb3c-bdd1215b61ed" providerId="ADAL" clId="{F8798993-E1AA-4697-8961-B06039339E4E}" dt="2025-07-08T16:09:57.163" v="225" actId="20577"/>
          <ac:spMkLst>
            <pc:docMk/>
            <pc:sldMk cId="3503616879" sldId="871"/>
            <ac:spMk id="3" creationId="{935CE8A5-AE5D-F48C-75BF-31D4B9824719}"/>
          </ac:spMkLst>
        </pc:spChg>
      </pc:sldChg>
      <pc:sldChg chg="addSp modSp mod">
        <pc:chgData name="Zhiwen Zhao" userId="1ead0452-0150-4412-bb3c-bdd1215b61ed" providerId="ADAL" clId="{F8798993-E1AA-4697-8961-B06039339E4E}" dt="2025-07-08T15:07:04.541" v="126" actId="1076"/>
        <pc:sldMkLst>
          <pc:docMk/>
          <pc:sldMk cId="485520530" sldId="876"/>
        </pc:sldMkLst>
        <pc:spChg chg="add mod">
          <ac:chgData name="Zhiwen Zhao" userId="1ead0452-0150-4412-bb3c-bdd1215b61ed" providerId="ADAL" clId="{F8798993-E1AA-4697-8961-B06039339E4E}" dt="2025-07-08T15:06:56.326" v="124" actId="1076"/>
          <ac:spMkLst>
            <pc:docMk/>
            <pc:sldMk cId="485520530" sldId="876"/>
            <ac:spMk id="3" creationId="{108DF232-D373-A564-573F-78FAE3A16F57}"/>
          </ac:spMkLst>
        </pc:spChg>
        <pc:spChg chg="add mod">
          <ac:chgData name="Zhiwen Zhao" userId="1ead0452-0150-4412-bb3c-bdd1215b61ed" providerId="ADAL" clId="{F8798993-E1AA-4697-8961-B06039339E4E}" dt="2025-07-08T15:07:04.541" v="126" actId="1076"/>
          <ac:spMkLst>
            <pc:docMk/>
            <pc:sldMk cId="485520530" sldId="876"/>
            <ac:spMk id="8" creationId="{F1B48FF7-904A-9F99-BCB5-6AEAA99AF5A1}"/>
          </ac:spMkLst>
        </pc:spChg>
      </pc:sldChg>
      <pc:sldChg chg="addSp delSp modSp mod">
        <pc:chgData name="Zhiwen Zhao" userId="1ead0452-0150-4412-bb3c-bdd1215b61ed" providerId="ADAL" clId="{F8798993-E1AA-4697-8961-B06039339E4E}" dt="2025-07-08T15:04:17.381" v="122"/>
        <pc:sldMkLst>
          <pc:docMk/>
          <pc:sldMk cId="3119516865" sldId="1335"/>
        </pc:sldMkLst>
        <pc:spChg chg="mod">
          <ac:chgData name="Zhiwen Zhao" userId="1ead0452-0150-4412-bb3c-bdd1215b61ed" providerId="ADAL" clId="{F8798993-E1AA-4697-8961-B06039339E4E}" dt="2025-07-08T15:04:17.381" v="122"/>
          <ac:spMkLst>
            <pc:docMk/>
            <pc:sldMk cId="3119516865" sldId="1335"/>
            <ac:spMk id="9" creationId="{948632DB-E405-FE1D-4481-C46D61B2EC11}"/>
          </ac:spMkLst>
        </pc:spChg>
        <pc:picChg chg="add del mod">
          <ac:chgData name="Zhiwen Zhao" userId="1ead0452-0150-4412-bb3c-bdd1215b61ed" providerId="ADAL" clId="{F8798993-E1AA-4697-8961-B06039339E4E}" dt="2025-07-08T15:01:53.970" v="116" actId="478"/>
          <ac:picMkLst>
            <pc:docMk/>
            <pc:sldMk cId="3119516865" sldId="1335"/>
            <ac:picMk id="3" creationId="{8FFBCD34-AC13-E070-6EE7-982AA03EC916}"/>
          </ac:picMkLst>
        </pc:picChg>
        <pc:picChg chg="add del mod">
          <ac:chgData name="Zhiwen Zhao" userId="1ead0452-0150-4412-bb3c-bdd1215b61ed" providerId="ADAL" clId="{F8798993-E1AA-4697-8961-B06039339E4E}" dt="2025-07-08T15:01:53.970" v="116" actId="478"/>
          <ac:picMkLst>
            <pc:docMk/>
            <pc:sldMk cId="3119516865" sldId="1335"/>
            <ac:picMk id="4" creationId="{029720C9-93D9-5177-DADB-AE73C832B3A1}"/>
          </ac:picMkLst>
        </pc:picChg>
        <pc:picChg chg="add mod">
          <ac:chgData name="Zhiwen Zhao" userId="1ead0452-0150-4412-bb3c-bdd1215b61ed" providerId="ADAL" clId="{F8798993-E1AA-4697-8961-B06039339E4E}" dt="2025-07-08T15:02:05.914" v="119" actId="1076"/>
          <ac:picMkLst>
            <pc:docMk/>
            <pc:sldMk cId="3119516865" sldId="1335"/>
            <ac:picMk id="7" creationId="{D32112FB-2FD1-87E8-7716-855E8444EE40}"/>
          </ac:picMkLst>
        </pc:picChg>
        <pc:picChg chg="del">
          <ac:chgData name="Zhiwen Zhao" userId="1ead0452-0150-4412-bb3c-bdd1215b61ed" providerId="ADAL" clId="{F8798993-E1AA-4697-8961-B06039339E4E}" dt="2025-07-08T15:01:49.900" v="114" actId="478"/>
          <ac:picMkLst>
            <pc:docMk/>
            <pc:sldMk cId="3119516865" sldId="1335"/>
            <ac:picMk id="20" creationId="{8FAEA942-C9F8-F420-0919-B99CA1D26531}"/>
          </ac:picMkLst>
        </pc:picChg>
      </pc:sldChg>
      <pc:sldChg chg="modSp">
        <pc:chgData name="Zhiwen Zhao" userId="1ead0452-0150-4412-bb3c-bdd1215b61ed" providerId="ADAL" clId="{F8798993-E1AA-4697-8961-B06039339E4E}" dt="2025-07-08T15:39:10.794" v="168" actId="20577"/>
        <pc:sldMkLst>
          <pc:docMk/>
          <pc:sldMk cId="532169757" sldId="1336"/>
        </pc:sldMkLst>
        <pc:spChg chg="mod">
          <ac:chgData name="Zhiwen Zhao" userId="1ead0452-0150-4412-bb3c-bdd1215b61ed" providerId="ADAL" clId="{F8798993-E1AA-4697-8961-B06039339E4E}" dt="2025-07-08T15:38:51.775" v="160"/>
          <ac:spMkLst>
            <pc:docMk/>
            <pc:sldMk cId="532169757" sldId="1336"/>
            <ac:spMk id="7" creationId="{4BE97AAA-7B24-28A2-B4CA-25A5E10105B3}"/>
          </ac:spMkLst>
        </pc:spChg>
        <pc:spChg chg="mod">
          <ac:chgData name="Zhiwen Zhao" userId="1ead0452-0150-4412-bb3c-bdd1215b61ed" providerId="ADAL" clId="{F8798993-E1AA-4697-8961-B06039339E4E}" dt="2025-07-08T15:38:55.956" v="162" actId="6549"/>
          <ac:spMkLst>
            <pc:docMk/>
            <pc:sldMk cId="532169757" sldId="1336"/>
            <ac:spMk id="8" creationId="{F32A33CF-0AA8-ED4E-D6C2-E7C3FF52674C}"/>
          </ac:spMkLst>
        </pc:spChg>
        <pc:spChg chg="mod">
          <ac:chgData name="Zhiwen Zhao" userId="1ead0452-0150-4412-bb3c-bdd1215b61ed" providerId="ADAL" clId="{F8798993-E1AA-4697-8961-B06039339E4E}" dt="2025-07-08T15:39:07.610" v="166"/>
          <ac:spMkLst>
            <pc:docMk/>
            <pc:sldMk cId="532169757" sldId="1336"/>
            <ac:spMk id="10" creationId="{A46311C7-3DDB-2EE5-09F8-5BBDBC94500A}"/>
          </ac:spMkLst>
        </pc:spChg>
        <pc:spChg chg="mod">
          <ac:chgData name="Zhiwen Zhao" userId="1ead0452-0150-4412-bb3c-bdd1215b61ed" providerId="ADAL" clId="{F8798993-E1AA-4697-8961-B06039339E4E}" dt="2025-07-08T15:39:10.794" v="168" actId="20577"/>
          <ac:spMkLst>
            <pc:docMk/>
            <pc:sldMk cId="532169757" sldId="1336"/>
            <ac:spMk id="11" creationId="{8B637E9E-AC9D-A3CC-D185-FFF6167AD534}"/>
          </ac:spMkLst>
        </pc:spChg>
        <pc:grpChg chg="mod">
          <ac:chgData name="Zhiwen Zhao" userId="1ead0452-0150-4412-bb3c-bdd1215b61ed" providerId="ADAL" clId="{F8798993-E1AA-4697-8961-B06039339E4E}" dt="2025-07-08T15:38:51.775" v="160"/>
          <ac:grpSpMkLst>
            <pc:docMk/>
            <pc:sldMk cId="532169757" sldId="1336"/>
            <ac:grpSpMk id="6" creationId="{75951FC9-91C8-BA4A-E7FD-99EA810DA000}"/>
          </ac:grpSpMkLst>
        </pc:grpChg>
        <pc:grpChg chg="mod">
          <ac:chgData name="Zhiwen Zhao" userId="1ead0452-0150-4412-bb3c-bdd1215b61ed" providerId="ADAL" clId="{F8798993-E1AA-4697-8961-B06039339E4E}" dt="2025-07-08T15:39:07.610" v="166"/>
          <ac:grpSpMkLst>
            <pc:docMk/>
            <pc:sldMk cId="532169757" sldId="1336"/>
            <ac:grpSpMk id="9" creationId="{980087BC-66C9-CD68-BA08-8FC54F335CC9}"/>
          </ac:grpSpMkLst>
        </pc:grpChg>
      </pc:sldChg>
      <pc:sldChg chg="addSp delSp modSp mod">
        <pc:chgData name="Zhiwen Zhao" userId="1ead0452-0150-4412-bb3c-bdd1215b61ed" providerId="ADAL" clId="{F8798993-E1AA-4697-8961-B06039339E4E}" dt="2025-07-08T16:38:56.314" v="610" actId="1076"/>
        <pc:sldMkLst>
          <pc:docMk/>
          <pc:sldMk cId="2405956401" sldId="1337"/>
        </pc:sldMkLst>
        <pc:spChg chg="mod">
          <ac:chgData name="Zhiwen Zhao" userId="1ead0452-0150-4412-bb3c-bdd1215b61ed" providerId="ADAL" clId="{F8798993-E1AA-4697-8961-B06039339E4E}" dt="2025-07-08T15:50:04.609" v="216" actId="20577"/>
          <ac:spMkLst>
            <pc:docMk/>
            <pc:sldMk cId="2405956401" sldId="1337"/>
            <ac:spMk id="5" creationId="{8EBC84DF-C834-64A3-4547-B12E78674519}"/>
          </ac:spMkLst>
        </pc:spChg>
        <pc:spChg chg="mod">
          <ac:chgData name="Zhiwen Zhao" userId="1ead0452-0150-4412-bb3c-bdd1215b61ed" providerId="ADAL" clId="{F8798993-E1AA-4697-8961-B06039339E4E}" dt="2025-07-08T15:49:58.296" v="213" actId="1035"/>
          <ac:spMkLst>
            <pc:docMk/>
            <pc:sldMk cId="2405956401" sldId="1337"/>
            <ac:spMk id="6" creationId="{19E4CB8A-D323-D6D9-D644-3F30D9BC7AD9}"/>
          </ac:spMkLst>
        </pc:spChg>
        <pc:spChg chg="mod">
          <ac:chgData name="Zhiwen Zhao" userId="1ead0452-0150-4412-bb3c-bdd1215b61ed" providerId="ADAL" clId="{F8798993-E1AA-4697-8961-B06039339E4E}" dt="2025-07-08T15:49:58.296" v="213" actId="1035"/>
          <ac:spMkLst>
            <pc:docMk/>
            <pc:sldMk cId="2405956401" sldId="1337"/>
            <ac:spMk id="7" creationId="{D903DE5E-5022-407F-E1E4-E43B5560FFE2}"/>
          </ac:spMkLst>
        </pc:spChg>
        <pc:spChg chg="mod">
          <ac:chgData name="Zhiwen Zhao" userId="1ead0452-0150-4412-bb3c-bdd1215b61ed" providerId="ADAL" clId="{F8798993-E1AA-4697-8961-B06039339E4E}" dt="2025-07-08T15:49:58.296" v="213" actId="1035"/>
          <ac:spMkLst>
            <pc:docMk/>
            <pc:sldMk cId="2405956401" sldId="1337"/>
            <ac:spMk id="8" creationId="{0C6EF99F-842F-020A-B6CE-1089D559E578}"/>
          </ac:spMkLst>
        </pc:spChg>
        <pc:spChg chg="mod">
          <ac:chgData name="Zhiwen Zhao" userId="1ead0452-0150-4412-bb3c-bdd1215b61ed" providerId="ADAL" clId="{F8798993-E1AA-4697-8961-B06039339E4E}" dt="2025-07-08T15:49:58.296" v="213" actId="1035"/>
          <ac:spMkLst>
            <pc:docMk/>
            <pc:sldMk cId="2405956401" sldId="1337"/>
            <ac:spMk id="9" creationId="{36FEF734-01FF-E43B-DBC2-FACBD9493356}"/>
          </ac:spMkLst>
        </pc:spChg>
        <pc:spChg chg="mod">
          <ac:chgData name="Zhiwen Zhao" userId="1ead0452-0150-4412-bb3c-bdd1215b61ed" providerId="ADAL" clId="{F8798993-E1AA-4697-8961-B06039339E4E}" dt="2025-07-08T15:59:50.184" v="218" actId="1076"/>
          <ac:spMkLst>
            <pc:docMk/>
            <pc:sldMk cId="2405956401" sldId="1337"/>
            <ac:spMk id="10" creationId="{6E231F2D-EA63-4661-2E08-061B3F868818}"/>
          </ac:spMkLst>
        </pc:spChg>
        <pc:spChg chg="mod">
          <ac:chgData name="Zhiwen Zhao" userId="1ead0452-0150-4412-bb3c-bdd1215b61ed" providerId="ADAL" clId="{F8798993-E1AA-4697-8961-B06039339E4E}" dt="2025-07-08T15:51:08.509" v="217" actId="1076"/>
          <ac:spMkLst>
            <pc:docMk/>
            <pc:sldMk cId="2405956401" sldId="1337"/>
            <ac:spMk id="14" creationId="{C1365FE8-96EE-A798-497F-428AB8AE3931}"/>
          </ac:spMkLst>
        </pc:spChg>
        <pc:spChg chg="mod">
          <ac:chgData name="Zhiwen Zhao" userId="1ead0452-0150-4412-bb3c-bdd1215b61ed" providerId="ADAL" clId="{F8798993-E1AA-4697-8961-B06039339E4E}" dt="2025-07-08T15:49:58.296" v="213" actId="1035"/>
          <ac:spMkLst>
            <pc:docMk/>
            <pc:sldMk cId="2405956401" sldId="1337"/>
            <ac:spMk id="15" creationId="{15E50E2D-5F68-27E6-9DED-A0C807DFC4E9}"/>
          </ac:spMkLst>
        </pc:spChg>
        <pc:spChg chg="mod">
          <ac:chgData name="Zhiwen Zhao" userId="1ead0452-0150-4412-bb3c-bdd1215b61ed" providerId="ADAL" clId="{F8798993-E1AA-4697-8961-B06039339E4E}" dt="2025-07-08T15:49:58.296" v="213" actId="1035"/>
          <ac:spMkLst>
            <pc:docMk/>
            <pc:sldMk cId="2405956401" sldId="1337"/>
            <ac:spMk id="16" creationId="{FF8FDD1D-7673-0EE0-6726-6EA1E22A5AAF}"/>
          </ac:spMkLst>
        </pc:spChg>
        <pc:spChg chg="mod">
          <ac:chgData name="Zhiwen Zhao" userId="1ead0452-0150-4412-bb3c-bdd1215b61ed" providerId="ADAL" clId="{F8798993-E1AA-4697-8961-B06039339E4E}" dt="2025-07-08T15:49:58.296" v="213" actId="1035"/>
          <ac:spMkLst>
            <pc:docMk/>
            <pc:sldMk cId="2405956401" sldId="1337"/>
            <ac:spMk id="17" creationId="{7E9EEA2F-BC62-FA78-0924-4603FCCE2B0F}"/>
          </ac:spMkLst>
        </pc:spChg>
        <pc:spChg chg="add del">
          <ac:chgData name="Zhiwen Zhao" userId="1ead0452-0150-4412-bb3c-bdd1215b61ed" providerId="ADAL" clId="{F8798993-E1AA-4697-8961-B06039339E4E}" dt="2025-07-08T16:34:04.643" v="229" actId="22"/>
          <ac:spMkLst>
            <pc:docMk/>
            <pc:sldMk cId="2405956401" sldId="1337"/>
            <ac:spMk id="18" creationId="{A2F9A051-B06F-4A74-EA75-745A87443745}"/>
          </ac:spMkLst>
        </pc:spChg>
        <pc:spChg chg="add del">
          <ac:chgData name="Zhiwen Zhao" userId="1ead0452-0150-4412-bb3c-bdd1215b61ed" providerId="ADAL" clId="{F8798993-E1AA-4697-8961-B06039339E4E}" dt="2025-07-08T16:34:04.002" v="228" actId="22"/>
          <ac:spMkLst>
            <pc:docMk/>
            <pc:sldMk cId="2405956401" sldId="1337"/>
            <ac:spMk id="20" creationId="{8F268ECB-50BA-A098-39FF-8083351609B7}"/>
          </ac:spMkLst>
        </pc:spChg>
        <pc:spChg chg="add mod">
          <ac:chgData name="Zhiwen Zhao" userId="1ead0452-0150-4412-bb3c-bdd1215b61ed" providerId="ADAL" clId="{F8798993-E1AA-4697-8961-B06039339E4E}" dt="2025-07-08T16:38:56.314" v="610" actId="1076"/>
          <ac:spMkLst>
            <pc:docMk/>
            <pc:sldMk cId="2405956401" sldId="1337"/>
            <ac:spMk id="22" creationId="{78FD5D47-23A0-2221-5D9A-EE47D839D7D1}"/>
          </ac:spMkLst>
        </pc:spChg>
        <pc:picChg chg="add mod">
          <ac:chgData name="Zhiwen Zhao" userId="1ead0452-0150-4412-bb3c-bdd1215b61ed" providerId="ADAL" clId="{F8798993-E1AA-4697-8961-B06039339E4E}" dt="2025-07-08T16:00:00.969" v="223" actId="1076"/>
          <ac:picMkLst>
            <pc:docMk/>
            <pc:sldMk cId="2405956401" sldId="1337"/>
            <ac:picMk id="3" creationId="{92BFA38E-14C2-313C-93D1-9EEC2C9C3680}"/>
          </ac:picMkLst>
        </pc:picChg>
        <pc:cxnChg chg="mod">
          <ac:chgData name="Zhiwen Zhao" userId="1ead0452-0150-4412-bb3c-bdd1215b61ed" providerId="ADAL" clId="{F8798993-E1AA-4697-8961-B06039339E4E}" dt="2025-07-08T15:49:58.296" v="213" actId="1035"/>
          <ac:cxnSpMkLst>
            <pc:docMk/>
            <pc:sldMk cId="2405956401" sldId="1337"/>
            <ac:cxnSpMk id="12" creationId="{EF6C3839-0214-E921-A56C-A7DFB42F01C8}"/>
          </ac:cxnSpMkLst>
        </pc:cxnChg>
      </pc:sldChg>
      <pc:sldChg chg="modSp mod">
        <pc:chgData name="Zhiwen Zhao" userId="1ead0452-0150-4412-bb3c-bdd1215b61ed" providerId="ADAL" clId="{F8798993-E1AA-4697-8961-B06039339E4E}" dt="2025-07-08T15:24:23.367" v="132" actId="20577"/>
        <pc:sldMkLst>
          <pc:docMk/>
          <pc:sldMk cId="2552255860" sldId="1338"/>
        </pc:sldMkLst>
        <pc:spChg chg="mod">
          <ac:chgData name="Zhiwen Zhao" userId="1ead0452-0150-4412-bb3c-bdd1215b61ed" providerId="ADAL" clId="{F8798993-E1AA-4697-8961-B06039339E4E}" dt="2025-07-08T15:24:23.367" v="132" actId="20577"/>
          <ac:spMkLst>
            <pc:docMk/>
            <pc:sldMk cId="2552255860" sldId="1338"/>
            <ac:spMk id="6" creationId="{BAB42121-BF9A-C9B8-6B9F-96E9CCE024FE}"/>
          </ac:spMkLst>
        </pc:spChg>
      </pc:sldChg>
      <pc:sldChg chg="addSp modSp new mod">
        <pc:chgData name="Zhiwen Zhao" userId="1ead0452-0150-4412-bb3c-bdd1215b61ed" providerId="ADAL" clId="{F8798993-E1AA-4697-8961-B06039339E4E}" dt="2025-07-08T13:37:24.897" v="6" actId="20577"/>
        <pc:sldMkLst>
          <pc:docMk/>
          <pc:sldMk cId="1264646200" sldId="1339"/>
        </pc:sldMkLst>
        <pc:spChg chg="mod">
          <ac:chgData name="Zhiwen Zhao" userId="1ead0452-0150-4412-bb3c-bdd1215b61ed" providerId="ADAL" clId="{F8798993-E1AA-4697-8961-B06039339E4E}" dt="2025-07-08T13:37:24.897" v="6" actId="20577"/>
          <ac:spMkLst>
            <pc:docMk/>
            <pc:sldMk cId="1264646200" sldId="1339"/>
            <ac:spMk id="2" creationId="{1FA222BF-1F64-3F60-49FB-18DD6ECFF879}"/>
          </ac:spMkLst>
        </pc:spChg>
        <pc:picChg chg="add mod">
          <ac:chgData name="Zhiwen Zhao" userId="1ead0452-0150-4412-bb3c-bdd1215b61ed" providerId="ADAL" clId="{F8798993-E1AA-4697-8961-B06039339E4E}" dt="2025-07-08T13:37:22.565" v="2" actId="1076"/>
          <ac:picMkLst>
            <pc:docMk/>
            <pc:sldMk cId="1264646200" sldId="1339"/>
            <ac:picMk id="6" creationId="{64323FF9-F31C-4A61-743B-37C008AF1C23}"/>
          </ac:picMkLst>
        </pc:picChg>
      </pc:sldChg>
      <pc:sldChg chg="addSp modSp new mod">
        <pc:chgData name="Zhiwen Zhao" userId="1ead0452-0150-4412-bb3c-bdd1215b61ed" providerId="ADAL" clId="{F8798993-E1AA-4697-8961-B06039339E4E}" dt="2025-07-08T15:25:38.260" v="155" actId="20577"/>
        <pc:sldMkLst>
          <pc:docMk/>
          <pc:sldMk cId="3863290876" sldId="1340"/>
        </pc:sldMkLst>
        <pc:spChg chg="mod">
          <ac:chgData name="Zhiwen Zhao" userId="1ead0452-0150-4412-bb3c-bdd1215b61ed" providerId="ADAL" clId="{F8798993-E1AA-4697-8961-B06039339E4E}" dt="2025-07-08T15:25:38.260" v="155" actId="20577"/>
          <ac:spMkLst>
            <pc:docMk/>
            <pc:sldMk cId="3863290876" sldId="1340"/>
            <ac:spMk id="2" creationId="{4B295877-5C37-6B62-0875-7A00CC1A5455}"/>
          </ac:spMkLst>
        </pc:spChg>
        <pc:picChg chg="add mod">
          <ac:chgData name="Zhiwen Zhao" userId="1ead0452-0150-4412-bb3c-bdd1215b61ed" providerId="ADAL" clId="{F8798993-E1AA-4697-8961-B06039339E4E}" dt="2025-07-08T15:25:32.787" v="142" actId="1076"/>
          <ac:picMkLst>
            <pc:docMk/>
            <pc:sldMk cId="3863290876" sldId="1340"/>
            <ac:picMk id="6" creationId="{A6472A87-2E44-B10D-CB35-32F19396410A}"/>
          </ac:picMkLst>
        </pc:picChg>
      </pc:sldChg>
      <pc:sldChg chg="addSp delSp modSp new mod">
        <pc:chgData name="Zhiwen Zhao" userId="1ead0452-0150-4412-bb3c-bdd1215b61ed" providerId="ADAL" clId="{F8798993-E1AA-4697-8961-B06039339E4E}" dt="2025-07-08T20:06:15.656" v="1335" actId="20577"/>
        <pc:sldMkLst>
          <pc:docMk/>
          <pc:sldMk cId="4078070565" sldId="1341"/>
        </pc:sldMkLst>
        <pc:spChg chg="mod">
          <ac:chgData name="Zhiwen Zhao" userId="1ead0452-0150-4412-bb3c-bdd1215b61ed" providerId="ADAL" clId="{F8798993-E1AA-4697-8961-B06039339E4E}" dt="2025-07-08T19:41:46.686" v="762" actId="20577"/>
          <ac:spMkLst>
            <pc:docMk/>
            <pc:sldMk cId="4078070565" sldId="1341"/>
            <ac:spMk id="2" creationId="{41B3ED28-12C6-5124-7A11-B6F1444F31EA}"/>
          </ac:spMkLst>
        </pc:spChg>
        <pc:spChg chg="mod">
          <ac:chgData name="Zhiwen Zhao" userId="1ead0452-0150-4412-bb3c-bdd1215b61ed" providerId="ADAL" clId="{F8798993-E1AA-4697-8961-B06039339E4E}" dt="2025-07-08T20:06:15.656" v="1335" actId="20577"/>
          <ac:spMkLst>
            <pc:docMk/>
            <pc:sldMk cId="4078070565" sldId="1341"/>
            <ac:spMk id="3" creationId="{C056F085-2225-97D4-2C02-90AB45345038}"/>
          </ac:spMkLst>
        </pc:spChg>
        <pc:spChg chg="add del mod">
          <ac:chgData name="Zhiwen Zhao" userId="1ead0452-0150-4412-bb3c-bdd1215b61ed" providerId="ADAL" clId="{F8798993-E1AA-4697-8961-B06039339E4E}" dt="2025-07-08T19:48:44.930" v="1117" actId="478"/>
          <ac:spMkLst>
            <pc:docMk/>
            <pc:sldMk cId="4078070565" sldId="1341"/>
            <ac:spMk id="5" creationId="{8777EC15-D273-3598-5B5B-7E7E1D52A46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1D52-7FFC-40F8-8F80-D54C8A11A94C}" type="datetimeFigureOut">
              <a:rPr lang="en-US" smtClean="0"/>
              <a:pPr/>
              <a:t>7/8/2025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349EF-788E-4433-8057-6BF9F3092CCF}" type="slidenum">
              <a:rPr lang="en-US" smtClean="0"/>
              <a:pPr/>
              <a:t>‹#›</a:t>
            </a:fld>
            <a:endParaRPr lang="en-US"/>
          </a:p>
        </p:txBody>
      </p:sp>
    </p:spTree>
    <p:extLst>
      <p:ext uri="{BB962C8B-B14F-4D97-AF65-F5344CB8AC3E}">
        <p14:creationId xmlns:p14="http://schemas.microsoft.com/office/powerpoint/2010/main" val="4198893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9/13/2016</a:t>
            </a:r>
          </a:p>
        </p:txBody>
      </p:sp>
      <p:sp>
        <p:nvSpPr>
          <p:cNvPr id="5" name="Footer Placeholder 4"/>
          <p:cNvSpPr>
            <a:spLocks noGrp="1"/>
          </p:cNvSpPr>
          <p:nvPr>
            <p:ph type="ftr" sz="quarter" idx="11"/>
          </p:nvPr>
        </p:nvSpPr>
        <p:spPr/>
        <p:txBody>
          <a:bodyPr/>
          <a:lstStyle/>
          <a:p>
            <a:r>
              <a:rPr lang="en-US"/>
              <a:t>DDVCS with SoLID</a:t>
            </a:r>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21623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9/13/2016</a:t>
            </a:r>
          </a:p>
        </p:txBody>
      </p:sp>
      <p:sp>
        <p:nvSpPr>
          <p:cNvPr id="5" name="Footer Placeholder 4"/>
          <p:cNvSpPr>
            <a:spLocks noGrp="1"/>
          </p:cNvSpPr>
          <p:nvPr>
            <p:ph type="ftr" sz="quarter" idx="11"/>
          </p:nvPr>
        </p:nvSpPr>
        <p:spPr/>
        <p:txBody>
          <a:bodyPr/>
          <a:lstStyle/>
          <a:p>
            <a:r>
              <a:rPr lang="en-US"/>
              <a:t>DDVCS with SoLID</a:t>
            </a:r>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2887140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9/13/2016</a:t>
            </a:r>
          </a:p>
        </p:txBody>
      </p:sp>
      <p:sp>
        <p:nvSpPr>
          <p:cNvPr id="5" name="Footer Placeholder 4"/>
          <p:cNvSpPr>
            <a:spLocks noGrp="1"/>
          </p:cNvSpPr>
          <p:nvPr>
            <p:ph type="ftr" sz="quarter" idx="11"/>
          </p:nvPr>
        </p:nvSpPr>
        <p:spPr/>
        <p:txBody>
          <a:bodyPr/>
          <a:lstStyle/>
          <a:p>
            <a:r>
              <a:rPr lang="en-US"/>
              <a:t>DDVCS with SoLID</a:t>
            </a:r>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2424652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artie I">
    <p:spTree>
      <p:nvGrpSpPr>
        <p:cNvPr id="1" name=""/>
        <p:cNvGrpSpPr/>
        <p:nvPr/>
      </p:nvGrpSpPr>
      <p:grpSpPr>
        <a:xfrm>
          <a:off x="0" y="0"/>
          <a:ext cx="0" cy="0"/>
          <a:chOff x="0" y="0"/>
          <a:chExt cx="0" cy="0"/>
        </a:xfrm>
      </p:grpSpPr>
      <p:pic>
        <p:nvPicPr>
          <p:cNvPr id="6" name="Image 5" descr="IPN_L600px.jpg"/>
          <p:cNvPicPr>
            <a:picLocks noChangeAspect="1"/>
          </p:cNvPicPr>
          <p:nvPr userDrawn="1"/>
        </p:nvPicPr>
        <p:blipFill>
          <a:blip r:embed="rId2" cstate="print"/>
          <a:stretch>
            <a:fillRect/>
          </a:stretch>
        </p:blipFill>
        <p:spPr>
          <a:xfrm>
            <a:off x="179512" y="188640"/>
            <a:ext cx="1384609" cy="812304"/>
          </a:xfrm>
          <a:prstGeom prst="rect">
            <a:avLst/>
          </a:prstGeom>
        </p:spPr>
      </p:pic>
      <p:cxnSp>
        <p:nvCxnSpPr>
          <p:cNvPr id="7" name="Connecteur droit 6"/>
          <p:cNvCxnSpPr/>
          <p:nvPr userDrawn="1"/>
        </p:nvCxnSpPr>
        <p:spPr>
          <a:xfrm>
            <a:off x="2492041" y="785813"/>
            <a:ext cx="6643687" cy="1587"/>
          </a:xfrm>
          <a:prstGeom prst="line">
            <a:avLst/>
          </a:prstGeom>
          <a:ln w="19050">
            <a:solidFill>
              <a:srgbClr val="501F74"/>
            </a:solidFill>
          </a:ln>
        </p:spPr>
        <p:style>
          <a:lnRef idx="1">
            <a:schemeClr val="accent4"/>
          </a:lnRef>
          <a:fillRef idx="0">
            <a:schemeClr val="accent4"/>
          </a:fillRef>
          <a:effectRef idx="0">
            <a:schemeClr val="accent4"/>
          </a:effectRef>
          <a:fontRef idx="minor">
            <a:schemeClr val="tx1"/>
          </a:fontRef>
        </p:style>
      </p:cxnSp>
      <p:sp>
        <p:nvSpPr>
          <p:cNvPr id="14" name="Espace réservé du numéro de diapositive 5"/>
          <p:cNvSpPr txBox="1">
            <a:spLocks/>
          </p:cNvSpPr>
          <p:nvPr userDrawn="1"/>
        </p:nvSpPr>
        <p:spPr>
          <a:xfrm>
            <a:off x="4284663" y="6597650"/>
            <a:ext cx="719137" cy="260350"/>
          </a:xfrm>
          <a:prstGeom prst="rect">
            <a:avLst/>
          </a:prstGeom>
        </p:spPr>
        <p:txBody>
          <a:bodyPr anchor="ctr"/>
          <a:lstStyle/>
          <a:p>
            <a:pPr algn="r" fontAlgn="auto">
              <a:spcBef>
                <a:spcPts val="0"/>
              </a:spcBef>
              <a:spcAft>
                <a:spcPts val="0"/>
              </a:spcAft>
              <a:defRPr/>
            </a:pPr>
            <a:fld id="{54BCF3CA-4C2A-4046-AACF-5E8E41188EA9}" type="slidenum">
              <a:rPr lang="fr-FR" sz="1000">
                <a:solidFill>
                  <a:srgbClr val="7030A0"/>
                </a:solidFill>
                <a:latin typeface="+mn-lt"/>
              </a:rPr>
              <a:pPr algn="r" fontAlgn="auto">
                <a:spcBef>
                  <a:spcPts val="0"/>
                </a:spcBef>
                <a:spcAft>
                  <a:spcPts val="0"/>
                </a:spcAft>
                <a:defRPr/>
              </a:pPr>
              <a:t>‹#›</a:t>
            </a:fld>
            <a:r>
              <a:rPr lang="fr-FR" sz="1000">
                <a:solidFill>
                  <a:srgbClr val="7030A0"/>
                </a:solidFill>
                <a:latin typeface="+mn-lt"/>
              </a:rPr>
              <a:t>/ 5</a:t>
            </a:r>
          </a:p>
        </p:txBody>
      </p:sp>
      <p:sp>
        <p:nvSpPr>
          <p:cNvPr id="10" name="ZoneTexte 9"/>
          <p:cNvSpPr txBox="1"/>
          <p:nvPr userDrawn="1"/>
        </p:nvSpPr>
        <p:spPr>
          <a:xfrm>
            <a:off x="0" y="6611938"/>
            <a:ext cx="3179075" cy="246221"/>
          </a:xfrm>
          <a:prstGeom prst="rect">
            <a:avLst/>
          </a:prstGeom>
          <a:noFill/>
        </p:spPr>
        <p:txBody>
          <a:bodyPr wrap="none">
            <a:spAutoFit/>
          </a:bodyPr>
          <a:lstStyle/>
          <a:p>
            <a:pPr>
              <a:defRPr/>
            </a:pPr>
            <a:r>
              <a:rPr lang="fr-FR" sz="1000">
                <a:solidFill>
                  <a:srgbClr val="7030A0"/>
                </a:solidFill>
              </a:rPr>
              <a:t>LE</a:t>
            </a:r>
            <a:r>
              <a:rPr lang="fr-FR" sz="1000" baseline="0">
                <a:solidFill>
                  <a:srgbClr val="7030A0"/>
                </a:solidFill>
              </a:rPr>
              <a:t> GALLIARD Ch. </a:t>
            </a:r>
            <a:r>
              <a:rPr lang="fr-FR" sz="1000">
                <a:solidFill>
                  <a:srgbClr val="7030A0"/>
                </a:solidFill>
              </a:rPr>
              <a:t>– IPNO –</a:t>
            </a:r>
            <a:r>
              <a:rPr lang="fr-FR" sz="1000" baseline="0">
                <a:solidFill>
                  <a:srgbClr val="7030A0"/>
                </a:solidFill>
              </a:rPr>
              <a:t>R&amp;D Détecteurs</a:t>
            </a:r>
            <a:r>
              <a:rPr lang="fr-FR" sz="1000">
                <a:solidFill>
                  <a:srgbClr val="7030A0"/>
                </a:solidFill>
              </a:rPr>
              <a:t>  Department </a:t>
            </a:r>
          </a:p>
        </p:txBody>
      </p:sp>
      <p:sp>
        <p:nvSpPr>
          <p:cNvPr id="11" name="ZoneTexte 10"/>
          <p:cNvSpPr txBox="1"/>
          <p:nvPr userDrawn="1"/>
        </p:nvSpPr>
        <p:spPr>
          <a:xfrm>
            <a:off x="7884368" y="6597352"/>
            <a:ext cx="1259632" cy="246221"/>
          </a:xfrm>
          <a:prstGeom prst="rect">
            <a:avLst/>
          </a:prstGeom>
          <a:noFill/>
        </p:spPr>
        <p:txBody>
          <a:bodyPr wrap="square">
            <a:spAutoFit/>
          </a:bodyPr>
          <a:lstStyle/>
          <a:p>
            <a:pPr algn="r">
              <a:defRPr/>
            </a:pPr>
            <a:r>
              <a:rPr lang="en-US" sz="1000" noProof="0">
                <a:solidFill>
                  <a:srgbClr val="7030A0"/>
                </a:solidFill>
                <a:latin typeface="Arial" pitchFamily="34" charset="0"/>
                <a:cs typeface="Arial" pitchFamily="34" charset="0"/>
              </a:rPr>
              <a:t>06</a:t>
            </a:r>
            <a:r>
              <a:rPr lang="en-US" sz="1000" baseline="0" noProof="0">
                <a:solidFill>
                  <a:srgbClr val="7030A0"/>
                </a:solidFill>
                <a:latin typeface="Arial" pitchFamily="34" charset="0"/>
                <a:cs typeface="Arial" pitchFamily="34" charset="0"/>
              </a:rPr>
              <a:t> April </a:t>
            </a:r>
            <a:r>
              <a:rPr lang="fr-FR" sz="1000" noProof="0">
                <a:solidFill>
                  <a:srgbClr val="7030A0"/>
                </a:solidFill>
                <a:latin typeface="Arial" pitchFamily="34" charset="0"/>
                <a:cs typeface="Arial" pitchFamily="34" charset="0"/>
              </a:rPr>
              <a:t>2016</a:t>
            </a:r>
            <a:endParaRPr lang="fr-FR" sz="1000" noProof="0">
              <a:solidFill>
                <a:srgbClr val="7030A0"/>
              </a:solidFill>
            </a:endParaRPr>
          </a:p>
        </p:txBody>
      </p:sp>
    </p:spTree>
    <p:extLst>
      <p:ext uri="{BB962C8B-B14F-4D97-AF65-F5344CB8AC3E}">
        <p14:creationId xmlns:p14="http://schemas.microsoft.com/office/powerpoint/2010/main" val="81582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9/13/2016</a:t>
            </a:r>
          </a:p>
        </p:txBody>
      </p:sp>
      <p:sp>
        <p:nvSpPr>
          <p:cNvPr id="5" name="Footer Placeholder 4"/>
          <p:cNvSpPr>
            <a:spLocks noGrp="1"/>
          </p:cNvSpPr>
          <p:nvPr>
            <p:ph type="ftr" sz="quarter" idx="11"/>
          </p:nvPr>
        </p:nvSpPr>
        <p:spPr/>
        <p:txBody>
          <a:bodyPr/>
          <a:lstStyle/>
          <a:p>
            <a:r>
              <a:rPr lang="en-US"/>
              <a:t>DDVCS with SoLID</a:t>
            </a:r>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2736433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9/13/2016</a:t>
            </a:r>
          </a:p>
        </p:txBody>
      </p:sp>
      <p:sp>
        <p:nvSpPr>
          <p:cNvPr id="5" name="Footer Placeholder 4"/>
          <p:cNvSpPr>
            <a:spLocks noGrp="1"/>
          </p:cNvSpPr>
          <p:nvPr>
            <p:ph type="ftr" sz="quarter" idx="11"/>
          </p:nvPr>
        </p:nvSpPr>
        <p:spPr/>
        <p:txBody>
          <a:bodyPr/>
          <a:lstStyle/>
          <a:p>
            <a:r>
              <a:rPr lang="en-US"/>
              <a:t>DDVCS with SoLID</a:t>
            </a:r>
          </a:p>
        </p:txBody>
      </p:sp>
      <p:sp>
        <p:nvSpPr>
          <p:cNvPr id="6" name="Slide Number Placeholder 5"/>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2769852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9/13/2016</a:t>
            </a:r>
          </a:p>
        </p:txBody>
      </p:sp>
      <p:sp>
        <p:nvSpPr>
          <p:cNvPr id="6" name="Footer Placeholder 5"/>
          <p:cNvSpPr>
            <a:spLocks noGrp="1"/>
          </p:cNvSpPr>
          <p:nvPr>
            <p:ph type="ftr" sz="quarter" idx="11"/>
          </p:nvPr>
        </p:nvSpPr>
        <p:spPr/>
        <p:txBody>
          <a:bodyPr/>
          <a:lstStyle/>
          <a:p>
            <a:r>
              <a:rPr lang="en-US"/>
              <a:t>DDVCS with SoLID</a:t>
            </a:r>
          </a:p>
        </p:txBody>
      </p:sp>
      <p:sp>
        <p:nvSpPr>
          <p:cNvPr id="7" name="Slide Number Placeholder 6"/>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546386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9/13/2016</a:t>
            </a:r>
          </a:p>
        </p:txBody>
      </p:sp>
      <p:sp>
        <p:nvSpPr>
          <p:cNvPr id="8" name="Footer Placeholder 7"/>
          <p:cNvSpPr>
            <a:spLocks noGrp="1"/>
          </p:cNvSpPr>
          <p:nvPr>
            <p:ph type="ftr" sz="quarter" idx="11"/>
          </p:nvPr>
        </p:nvSpPr>
        <p:spPr/>
        <p:txBody>
          <a:bodyPr/>
          <a:lstStyle/>
          <a:p>
            <a:r>
              <a:rPr lang="en-US"/>
              <a:t>DDVCS with SoLID</a:t>
            </a:r>
          </a:p>
        </p:txBody>
      </p:sp>
      <p:sp>
        <p:nvSpPr>
          <p:cNvPr id="9" name="Slide Number Placeholder 8"/>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1002344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9/13/2016</a:t>
            </a:r>
          </a:p>
        </p:txBody>
      </p:sp>
      <p:sp>
        <p:nvSpPr>
          <p:cNvPr id="4" name="Footer Placeholder 3"/>
          <p:cNvSpPr>
            <a:spLocks noGrp="1"/>
          </p:cNvSpPr>
          <p:nvPr>
            <p:ph type="ftr" sz="quarter" idx="11"/>
          </p:nvPr>
        </p:nvSpPr>
        <p:spPr/>
        <p:txBody>
          <a:bodyPr/>
          <a:lstStyle/>
          <a:p>
            <a:r>
              <a:rPr lang="en-US"/>
              <a:t>DDVCS with SoLID</a:t>
            </a:r>
          </a:p>
        </p:txBody>
      </p:sp>
      <p:sp>
        <p:nvSpPr>
          <p:cNvPr id="5" name="Slide Number Placeholder 4"/>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870327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9/13/2016</a:t>
            </a:r>
          </a:p>
        </p:txBody>
      </p:sp>
      <p:sp>
        <p:nvSpPr>
          <p:cNvPr id="3" name="Footer Placeholder 2"/>
          <p:cNvSpPr>
            <a:spLocks noGrp="1"/>
          </p:cNvSpPr>
          <p:nvPr>
            <p:ph type="ftr" sz="quarter" idx="11"/>
          </p:nvPr>
        </p:nvSpPr>
        <p:spPr/>
        <p:txBody>
          <a:bodyPr/>
          <a:lstStyle/>
          <a:p>
            <a:r>
              <a:rPr lang="en-US"/>
              <a:t>DDVCS with SoLID</a:t>
            </a:r>
          </a:p>
        </p:txBody>
      </p:sp>
      <p:sp>
        <p:nvSpPr>
          <p:cNvPr id="4" name="Slide Number Placeholder 3"/>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3229808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9/13/2016</a:t>
            </a:r>
          </a:p>
        </p:txBody>
      </p:sp>
      <p:sp>
        <p:nvSpPr>
          <p:cNvPr id="6" name="Footer Placeholder 5"/>
          <p:cNvSpPr>
            <a:spLocks noGrp="1"/>
          </p:cNvSpPr>
          <p:nvPr>
            <p:ph type="ftr" sz="quarter" idx="11"/>
          </p:nvPr>
        </p:nvSpPr>
        <p:spPr/>
        <p:txBody>
          <a:bodyPr/>
          <a:lstStyle/>
          <a:p>
            <a:r>
              <a:rPr lang="en-US"/>
              <a:t>DDVCS with SoLID</a:t>
            </a:r>
          </a:p>
        </p:txBody>
      </p:sp>
      <p:sp>
        <p:nvSpPr>
          <p:cNvPr id="7" name="Slide Number Placeholder 6"/>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2078489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9/13/2016</a:t>
            </a:r>
          </a:p>
        </p:txBody>
      </p:sp>
      <p:sp>
        <p:nvSpPr>
          <p:cNvPr id="6" name="Footer Placeholder 5"/>
          <p:cNvSpPr>
            <a:spLocks noGrp="1"/>
          </p:cNvSpPr>
          <p:nvPr>
            <p:ph type="ftr" sz="quarter" idx="11"/>
          </p:nvPr>
        </p:nvSpPr>
        <p:spPr/>
        <p:txBody>
          <a:bodyPr/>
          <a:lstStyle/>
          <a:p>
            <a:r>
              <a:rPr lang="en-US"/>
              <a:t>DDVCS with SoLID</a:t>
            </a:r>
          </a:p>
        </p:txBody>
      </p:sp>
      <p:sp>
        <p:nvSpPr>
          <p:cNvPr id="7" name="Slide Number Placeholder 6"/>
          <p:cNvSpPr>
            <a:spLocks noGrp="1"/>
          </p:cNvSpPr>
          <p:nvPr>
            <p:ph type="sldNum" sz="quarter" idx="12"/>
          </p:nvPr>
        </p:nvSpPr>
        <p:spPr/>
        <p:txBody>
          <a:bodyPr/>
          <a:lstStyle/>
          <a:p>
            <a:fld id="{DD4E576E-D1A2-4E74-A09C-AF96ABE80DEF}" type="slidenum">
              <a:rPr lang="en-US" smtClean="0"/>
              <a:pPr/>
              <a:t>‹#›</a:t>
            </a:fld>
            <a:endParaRPr lang="en-US"/>
          </a:p>
        </p:txBody>
      </p:sp>
    </p:spTree>
    <p:extLst>
      <p:ext uri="{BB962C8B-B14F-4D97-AF65-F5344CB8AC3E}">
        <p14:creationId xmlns:p14="http://schemas.microsoft.com/office/powerpoint/2010/main" val="3237393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9/13/2016</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DDVCS with SoLID</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4E576E-D1A2-4E74-A09C-AF96ABE80DEF}" type="slidenum">
              <a:rPr lang="en-US" smtClean="0"/>
              <a:pPr/>
              <a:t>‹#›</a:t>
            </a:fld>
            <a:endParaRPr lang="en-US"/>
          </a:p>
        </p:txBody>
      </p:sp>
    </p:spTree>
    <p:extLst>
      <p:ext uri="{BB962C8B-B14F-4D97-AF65-F5344CB8AC3E}">
        <p14:creationId xmlns:p14="http://schemas.microsoft.com/office/powerpoint/2010/main" val="2736589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550.png"/><Relationship Id="rId5" Type="http://schemas.openxmlformats.org/officeDocument/2006/relationships/image" Target="../media/image55.png"/><Relationship Id="rId4" Type="http://schemas.openxmlformats.org/officeDocument/2006/relationships/image" Target="../media/image530.png"/></Relationships>
</file>

<file path=ppt/slides/_rels/slide1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7" Type="http://schemas.openxmlformats.org/officeDocument/2006/relationships/image" Target="../media/image78.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77.png"/><Relationship Id="rId4" Type="http://schemas.openxmlformats.org/officeDocument/2006/relationships/image" Target="../media/image320.png"/></Relationships>
</file>

<file path=ppt/slides/_rels/slide31.xml.rels><?xml version="1.0" encoding="UTF-8" standalone="yes"?>
<Relationships xmlns="http://schemas.openxmlformats.org/package/2006/relationships"><Relationship Id="rId8" Type="http://schemas.openxmlformats.org/officeDocument/2006/relationships/image" Target="../media/image85.emf"/><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32.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790.png"/><Relationship Id="rId3" Type="http://schemas.openxmlformats.org/officeDocument/2006/relationships/image" Target="../media/image88.png"/><Relationship Id="rId7" Type="http://schemas.openxmlformats.org/officeDocument/2006/relationships/image" Target="../media/image780.png"/><Relationship Id="rId2" Type="http://schemas.openxmlformats.org/officeDocument/2006/relationships/image" Target="../media/image750.png"/><Relationship Id="rId1" Type="http://schemas.openxmlformats.org/officeDocument/2006/relationships/slideLayout" Target="../slideLayouts/slideLayout2.xml"/><Relationship Id="rId6" Type="http://schemas.openxmlformats.org/officeDocument/2006/relationships/image" Target="../media/image530.png"/><Relationship Id="rId5" Type="http://schemas.openxmlformats.org/officeDocument/2006/relationships/image" Target="../media/image55.png"/><Relationship Id="rId4" Type="http://schemas.openxmlformats.org/officeDocument/2006/relationships/image" Target="../media/image89.png"/></Relationships>
</file>

<file path=ppt/slides/_rels/slide3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00.png"/><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37.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jpeg"/><Relationship Id="rId1" Type="http://schemas.openxmlformats.org/officeDocument/2006/relationships/slideLayout" Target="../slideLayouts/slideLayout12.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4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image" Target="../media/image102.jpeg"/><Relationship Id="rId1" Type="http://schemas.openxmlformats.org/officeDocument/2006/relationships/slideLayout" Target="../slideLayouts/slideLayout12.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8.emf"/><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emf"/><Relationship Id="rId5" Type="http://schemas.openxmlformats.org/officeDocument/2006/relationships/image" Target="../media/image16.emf"/><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0.png"/><Relationship Id="rId1" Type="http://schemas.openxmlformats.org/officeDocument/2006/relationships/slideLayout" Target="../slideLayouts/slideLayout2.xml"/><Relationship Id="rId4" Type="http://schemas.openxmlformats.org/officeDocument/2006/relationships/image" Target="../media/image220.png"/></Relationships>
</file>

<file path=ppt/slides/_rels/slide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04926"/>
            <a:ext cx="7772400" cy="1470025"/>
          </a:xfrm>
        </p:spPr>
        <p:txBody>
          <a:bodyPr>
            <a:normAutofit fontScale="90000"/>
          </a:bodyPr>
          <a:lstStyle/>
          <a:p>
            <a:r>
              <a:rPr lang="en-US" sz="3000" dirty="0"/>
              <a:t>Proposal to </a:t>
            </a:r>
            <a:r>
              <a:rPr lang="en-US" sz="3000" dirty="0" err="1"/>
              <a:t>JLab</a:t>
            </a:r>
            <a:r>
              <a:rPr lang="en-US" sz="3000" dirty="0"/>
              <a:t> PAC 53</a:t>
            </a:r>
            <a:br>
              <a:rPr lang="en-US" sz="3000" dirty="0"/>
            </a:br>
            <a:br>
              <a:rPr lang="en-US" sz="3000" dirty="0"/>
            </a:br>
            <a:r>
              <a:rPr lang="en-US" sz="3300" dirty="0">
                <a:solidFill>
                  <a:schemeClr val="tx2"/>
                </a:solidFill>
              </a:rPr>
              <a:t>Double Deeply Virtual Compton Scattering</a:t>
            </a:r>
            <a:br>
              <a:rPr lang="en-US" sz="3300" dirty="0">
                <a:solidFill>
                  <a:schemeClr val="tx2"/>
                </a:solidFill>
              </a:rPr>
            </a:br>
            <a:r>
              <a:rPr lang="en-US" sz="3300" dirty="0">
                <a:solidFill>
                  <a:schemeClr val="tx2"/>
                </a:solidFill>
              </a:rPr>
              <a:t>with </a:t>
            </a:r>
            <a:r>
              <a:rPr lang="en-US" sz="3300" dirty="0" err="1">
                <a:solidFill>
                  <a:schemeClr val="tx2"/>
                </a:solidFill>
              </a:rPr>
              <a:t>SoLIDμ</a:t>
            </a:r>
            <a:r>
              <a:rPr lang="en-US" sz="3300" dirty="0">
                <a:solidFill>
                  <a:schemeClr val="tx2"/>
                </a:solidFill>
              </a:rPr>
              <a:t> spectrometer</a:t>
            </a:r>
          </a:p>
        </p:txBody>
      </p:sp>
      <p:sp>
        <p:nvSpPr>
          <p:cNvPr id="3" name="Subtitle 2"/>
          <p:cNvSpPr>
            <a:spLocks noGrp="1"/>
          </p:cNvSpPr>
          <p:nvPr>
            <p:ph type="subTitle" idx="1"/>
          </p:nvPr>
        </p:nvSpPr>
        <p:spPr>
          <a:xfrm>
            <a:off x="1371600" y="3733800"/>
            <a:ext cx="6400800" cy="1752600"/>
          </a:xfrm>
        </p:spPr>
        <p:txBody>
          <a:bodyPr>
            <a:normAutofit/>
          </a:bodyPr>
          <a:lstStyle/>
          <a:p>
            <a:r>
              <a:rPr lang="en-US" b="1" i="1" dirty="0"/>
              <a:t>Zhiwen Zhao</a:t>
            </a:r>
          </a:p>
          <a:p>
            <a:r>
              <a:rPr lang="en-US" dirty="0" err="1">
                <a:solidFill>
                  <a:schemeClr val="accent4"/>
                </a:solidFill>
              </a:rPr>
              <a:t>SoLID</a:t>
            </a:r>
            <a:r>
              <a:rPr lang="en-US" dirty="0">
                <a:solidFill>
                  <a:schemeClr val="accent4"/>
                </a:solidFill>
              </a:rPr>
              <a:t> Collaboration Meeting</a:t>
            </a:r>
          </a:p>
          <a:p>
            <a:r>
              <a:rPr lang="en-US" dirty="0">
                <a:solidFill>
                  <a:schemeClr val="accent4"/>
                </a:solidFill>
              </a:rPr>
              <a:t>June 7-8, 2025</a:t>
            </a:r>
          </a:p>
        </p:txBody>
      </p:sp>
      <p:pic>
        <p:nvPicPr>
          <p:cNvPr id="2052" name="Picture 4" descr="https://www.jlab.org/div_dept/dir_off/public_affairs/logo/JLab_logo_text_whi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0650" y="6000749"/>
            <a:ext cx="3943350" cy="8572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5">
            <a:extLst>
              <a:ext uri="{FF2B5EF4-FFF2-40B4-BE49-F238E27FC236}">
                <a16:creationId xmlns:a16="http://schemas.microsoft.com/office/drawing/2014/main" id="{CDB87468-5C70-5EF5-16BD-613775A79AE3}"/>
              </a:ext>
            </a:extLst>
          </p:cNvPr>
          <p:cNvPicPr>
            <a:picLocks noChangeAspect="1" noChangeArrowheads="1"/>
          </p:cNvPicPr>
          <p:nvPr/>
        </p:nvPicPr>
        <p:blipFill>
          <a:blip r:embed="rId3" cstate="print"/>
          <a:srcRect/>
          <a:stretch>
            <a:fillRect/>
          </a:stretch>
        </p:blipFill>
        <p:spPr bwMode="auto">
          <a:xfrm>
            <a:off x="182880" y="6100639"/>
            <a:ext cx="1373447" cy="604008"/>
          </a:xfrm>
          <a:prstGeom prst="rect">
            <a:avLst/>
          </a:prstGeom>
          <a:solidFill>
            <a:srgbClr val="FFFFFF"/>
          </a:solidFill>
          <a:ln w="9525">
            <a:noFill/>
            <a:round/>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67B7-35CF-B431-F1E3-BC85BFE017A6}"/>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1F1B4F8-C3CA-0E2B-E703-1FC7E8BC7D15}"/>
              </a:ext>
            </a:extLst>
          </p:cNvPr>
          <p:cNvSpPr>
            <a:spLocks noGrp="1"/>
          </p:cNvSpPr>
          <p:nvPr>
            <p:ph type="sldNum" sz="quarter" idx="12"/>
          </p:nvPr>
        </p:nvSpPr>
        <p:spPr/>
        <p:txBody>
          <a:bodyPr/>
          <a:lstStyle/>
          <a:p>
            <a:fld id="{DD4E576E-D1A2-4E74-A09C-AF96ABE80DEF}" type="slidenum">
              <a:rPr lang="en-US" smtClean="0"/>
              <a:pPr/>
              <a:t>10</a:t>
            </a:fld>
            <a:endParaRPr lang="en-US"/>
          </a:p>
        </p:txBody>
      </p:sp>
      <p:sp>
        <p:nvSpPr>
          <p:cNvPr id="7" name="Rectangle 6">
            <a:extLst>
              <a:ext uri="{FF2B5EF4-FFF2-40B4-BE49-F238E27FC236}">
                <a16:creationId xmlns:a16="http://schemas.microsoft.com/office/drawing/2014/main" id="{08F863EC-D7BD-9CDF-16AE-559729C8AC51}"/>
              </a:ext>
            </a:extLst>
          </p:cNvPr>
          <p:cNvSpPr/>
          <p:nvPr/>
        </p:nvSpPr>
        <p:spPr>
          <a:xfrm>
            <a:off x="2788536" y="5366524"/>
            <a:ext cx="45377" cy="83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2" name="Rectangle 1">
            <a:extLst>
              <a:ext uri="{FF2B5EF4-FFF2-40B4-BE49-F238E27FC236}">
                <a16:creationId xmlns:a16="http://schemas.microsoft.com/office/drawing/2014/main" id="{1D40023C-51DC-B7A5-63EC-5AF5702E7EB2}"/>
              </a:ext>
            </a:extLst>
          </p:cNvPr>
          <p:cNvSpPr/>
          <p:nvPr/>
        </p:nvSpPr>
        <p:spPr>
          <a:xfrm>
            <a:off x="4079328" y="4660393"/>
            <a:ext cx="81293" cy="8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 name="Text Box 6">
            <a:extLst>
              <a:ext uri="{FF2B5EF4-FFF2-40B4-BE49-F238E27FC236}">
                <a16:creationId xmlns:a16="http://schemas.microsoft.com/office/drawing/2014/main" id="{13E2C5D5-CA52-DD96-400F-F93932063A47}"/>
              </a:ext>
            </a:extLst>
          </p:cNvPr>
          <p:cNvSpPr txBox="1">
            <a:spLocks noChangeArrowheads="1"/>
          </p:cNvSpPr>
          <p:nvPr/>
        </p:nvSpPr>
        <p:spPr bwMode="auto">
          <a:xfrm>
            <a:off x="239987" y="929867"/>
            <a:ext cx="8495492" cy="715581"/>
          </a:xfrm>
          <a:prstGeom prst="rect">
            <a:avLst/>
          </a:prstGeom>
          <a:noFill/>
          <a:ln>
            <a:noFill/>
          </a:ln>
          <a:effectLst/>
          <a:extLst>
            <a:ext uri="{909E8E84-426E-40dd-AFC4-6F175D3DCCD1}">
              <a14:hiddenFill xmlns:a14="http://schemas.microsoft.com/office/drawing/2010/main" xmlns:mc="http://schemas.openxmlformats.org/markup-compatibility/2006" xmlns="">
                <a:solidFill>
                  <a:schemeClr val="accent1"/>
                </a:solidFill>
              </a14:hiddenFill>
            </a:ext>
            <a:ext uri="{91240B29-F687-4f45-9708-019B960494DF}">
              <a14:hiddenLine xmlns:a14="http://schemas.microsoft.com/office/drawing/2010/main" xmlns:mc="http://schemas.openxmlformats.org/markup-compatibility/2006" xmlns="" w="9525">
                <a:solidFill>
                  <a:schemeClr val="tx1"/>
                </a:solidFill>
                <a:miter lim="800000"/>
                <a:headEnd/>
                <a:tailEnd/>
              </a14:hiddenLine>
            </a:ext>
            <a:ext uri="{AF507438-7753-43e0-B8FC-AC1667EBCBE1}">
              <a14:hiddenEffects xmlns:a14="http://schemas.microsoft.com/office/drawing/2010/main" xmlns:mc="http://schemas.openxmlformats.org/markup-compatibility/2006" xmlns="">
                <a:effectLst>
                  <a:outerShdw blurRad="63500" dist="38099" dir="2700000" algn="ctr" rotWithShape="0">
                    <a:schemeClr val="bg2">
                      <a:alpha val="74998"/>
                    </a:schemeClr>
                  </a:outerShdw>
                </a:effectLst>
              </a14:hiddenEffects>
            </a:ext>
          </a:extLst>
        </p:spPr>
        <p:txBody>
          <a:bodyPr wrap="square">
            <a:spAutoFit/>
          </a:bodyPr>
          <a:lstStyle/>
          <a:p>
            <a:pPr algn="just">
              <a:buClr>
                <a:srgbClr val="D60093"/>
              </a:buClr>
              <a:defRPr/>
            </a:pPr>
            <a:r>
              <a:rPr lang="en-US" altLang="fr-FR" sz="1350" b="1" dirty="0">
                <a:solidFill>
                  <a:srgbClr val="FF0000"/>
                </a:solidFill>
                <a:latin typeface="Microsoft Sans Serif" panose="020B0604020202020204" pitchFamily="34" charset="0"/>
                <a:cs typeface="Microsoft Sans Serif" panose="020B0604020202020204" pitchFamily="34" charset="0"/>
              </a:rPr>
              <a:t>5-fold observables </a:t>
            </a:r>
            <a:r>
              <a:rPr lang="en-US" altLang="fr-FR" sz="1350" dirty="0">
                <a:latin typeface="Microsoft Sans Serif" panose="020B0604020202020204" pitchFamily="34" charset="0"/>
                <a:cs typeface="Microsoft Sans Serif" panose="020B0604020202020204" pitchFamily="34" charset="0"/>
              </a:rPr>
              <a:t>obtained from the </a:t>
            </a:r>
            <a:r>
              <a:rPr lang="en-US" altLang="fr-FR" sz="1350" b="1" dirty="0">
                <a:solidFill>
                  <a:srgbClr val="0000FF"/>
                </a:solidFill>
                <a:latin typeface="Microsoft Sans Serif" panose="020B0604020202020204" pitchFamily="34" charset="0"/>
                <a:cs typeface="Microsoft Sans Serif" panose="020B0604020202020204" pitchFamily="34" charset="0"/>
              </a:rPr>
              <a:t>integration over</a:t>
            </a:r>
            <a:r>
              <a:rPr lang="en-US" altLang="fr-FR" sz="1350" dirty="0">
                <a:latin typeface="Microsoft Sans Serif" panose="020B0604020202020204" pitchFamily="34" charset="0"/>
                <a:cs typeface="Microsoft Sans Serif" panose="020B0604020202020204" pitchFamily="34" charset="0"/>
              </a:rPr>
              <a:t> the </a:t>
            </a:r>
            <a:r>
              <a:rPr lang="en-US" altLang="fr-FR" sz="1350" b="1" dirty="0">
                <a:solidFill>
                  <a:srgbClr val="0000FF"/>
                </a:solidFill>
                <a:latin typeface="Microsoft Sans Serif" panose="020B0604020202020204" pitchFamily="34" charset="0"/>
                <a:cs typeface="Microsoft Sans Serif" panose="020B0604020202020204" pitchFamily="34" charset="0"/>
              </a:rPr>
              <a:t>polar angle </a:t>
            </a:r>
            <a:r>
              <a:rPr lang="en-US" altLang="fr-FR" sz="1350" dirty="0">
                <a:latin typeface="Microsoft Sans Serif" panose="020B0604020202020204" pitchFamily="34" charset="0"/>
                <a:cs typeface="Microsoft Sans Serif" panose="020B0604020202020204" pitchFamily="34" charset="0"/>
              </a:rPr>
              <a:t>of the </a:t>
            </a:r>
            <a:r>
              <a:rPr lang="en-US" altLang="fr-FR" sz="1350" b="1" dirty="0">
                <a:solidFill>
                  <a:srgbClr val="0000FF"/>
                </a:solidFill>
                <a:latin typeface="Microsoft Sans Serif" panose="020B0604020202020204" pitchFamily="34" charset="0"/>
                <a:cs typeface="Microsoft Sans Serif" panose="020B0604020202020204" pitchFamily="34" charset="0"/>
              </a:rPr>
              <a:t>muon</a:t>
            </a:r>
            <a:r>
              <a:rPr lang="en-US" altLang="fr-FR" sz="1350" dirty="0">
                <a:latin typeface="Microsoft Sans Serif" panose="020B0604020202020204" pitchFamily="34" charset="0"/>
                <a:cs typeface="Microsoft Sans Serif" panose="020B0604020202020204" pitchFamily="34" charset="0"/>
              </a:rPr>
              <a:t> and the </a:t>
            </a:r>
            <a:r>
              <a:rPr lang="en-US" altLang="fr-FR" sz="1350" b="1" dirty="0">
                <a:solidFill>
                  <a:srgbClr val="0000FF"/>
                </a:solidFill>
                <a:latin typeface="Microsoft Sans Serif" panose="020B0604020202020204" pitchFamily="34" charset="0"/>
                <a:cs typeface="Microsoft Sans Serif" panose="020B0604020202020204" pitchFamily="34" charset="0"/>
              </a:rPr>
              <a:t>azimuthal angle </a:t>
            </a:r>
            <a:r>
              <a:rPr lang="en-US" altLang="fr-FR" sz="1350" dirty="0">
                <a:latin typeface="Microsoft Sans Serif" panose="020B0604020202020204" pitchFamily="34" charset="0"/>
                <a:cs typeface="Microsoft Sans Serif" panose="020B0604020202020204" pitchFamily="34" charset="0"/>
              </a:rPr>
              <a:t>of the </a:t>
            </a:r>
            <a:r>
              <a:rPr lang="en-US" altLang="fr-FR" sz="1350" b="1" dirty="0">
                <a:solidFill>
                  <a:srgbClr val="0000FF"/>
                </a:solidFill>
                <a:latin typeface="Microsoft Sans Serif" panose="020B0604020202020204" pitchFamily="34" charset="0"/>
                <a:cs typeface="Microsoft Sans Serif" panose="020B0604020202020204" pitchFamily="34" charset="0"/>
              </a:rPr>
              <a:t>final virtual photon or the initial virtual photon </a:t>
            </a:r>
            <a:r>
              <a:rPr lang="en-US" altLang="fr-FR" sz="1350" dirty="0">
                <a:latin typeface="Microsoft Sans Serif" panose="020B0604020202020204" pitchFamily="34" charset="0"/>
                <a:cs typeface="Microsoft Sans Serif" panose="020B0604020202020204" pitchFamily="34" charset="0"/>
              </a:rPr>
              <a:t>are required, also </a:t>
            </a:r>
            <a:r>
              <a:rPr lang="en-US" altLang="fr-FR" sz="1350" b="1" dirty="0">
                <a:solidFill>
                  <a:srgbClr val="CD04FF"/>
                </a:solidFill>
                <a:latin typeface="Microsoft Sans Serif" panose="020B0604020202020204" pitchFamily="34" charset="0"/>
                <a:cs typeface="Microsoft Sans Serif" panose="020B0604020202020204" pitchFamily="34" charset="0"/>
              </a:rPr>
              <a:t>minimizing</a:t>
            </a:r>
            <a:r>
              <a:rPr lang="en-US" altLang="fr-FR" sz="1350" dirty="0">
                <a:latin typeface="Microsoft Sans Serif" panose="020B0604020202020204" pitchFamily="34" charset="0"/>
                <a:cs typeface="Microsoft Sans Serif" panose="020B0604020202020204" pitchFamily="34" charset="0"/>
              </a:rPr>
              <a:t> the contribution of the </a:t>
            </a:r>
            <a:r>
              <a:rPr lang="en-US" altLang="fr-FR" sz="1350" b="1" dirty="0">
                <a:solidFill>
                  <a:srgbClr val="CD04FF"/>
                </a:solidFill>
                <a:latin typeface="Microsoft Sans Serif" panose="020B0604020202020204" pitchFamily="34" charset="0"/>
                <a:cs typeface="Microsoft Sans Serif" panose="020B0604020202020204" pitchFamily="34" charset="0"/>
              </a:rPr>
              <a:t>BH</a:t>
            </a:r>
            <a:r>
              <a:rPr lang="en-US" altLang="fr-FR" sz="1350" b="1" baseline="-25000" dirty="0">
                <a:solidFill>
                  <a:srgbClr val="CD04FF"/>
                </a:solidFill>
                <a:latin typeface="Microsoft Sans Serif" panose="020B0604020202020204" pitchFamily="34" charset="0"/>
                <a:cs typeface="Microsoft Sans Serif" panose="020B0604020202020204" pitchFamily="34" charset="0"/>
              </a:rPr>
              <a:t>2</a:t>
            </a:r>
            <a:r>
              <a:rPr lang="en-US" altLang="fr-FR" sz="1350" dirty="0">
                <a:latin typeface="Microsoft Sans Serif" panose="020B0604020202020204" pitchFamily="34" charset="0"/>
                <a:cs typeface="Microsoft Sans Serif" panose="020B0604020202020204" pitchFamily="34" charset="0"/>
              </a:rPr>
              <a:t> process.</a:t>
            </a:r>
          </a:p>
        </p:txBody>
      </p:sp>
      <p:sp>
        <p:nvSpPr>
          <p:cNvPr id="13" name="Title 1">
            <a:extLst>
              <a:ext uri="{FF2B5EF4-FFF2-40B4-BE49-F238E27FC236}">
                <a16:creationId xmlns:a16="http://schemas.microsoft.com/office/drawing/2014/main" id="{422CA6CF-DD0F-BCCF-CA61-1A1684136512}"/>
              </a:ext>
            </a:extLst>
          </p:cNvPr>
          <p:cNvSpPr txBox="1">
            <a:spLocks/>
          </p:cNvSpPr>
          <p:nvPr/>
        </p:nvSpPr>
        <p:spPr>
          <a:xfrm>
            <a:off x="-236667" y="164882"/>
            <a:ext cx="94488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Integrated Cross Section</a:t>
            </a:r>
            <a:br>
              <a:rPr lang="en-US" dirty="0"/>
            </a:br>
            <a:endParaRPr lang="en-US" dirty="0"/>
          </a:p>
        </p:txBody>
      </p:sp>
      <p:pic>
        <p:nvPicPr>
          <p:cNvPr id="4" name="Picture 3">
            <a:extLst>
              <a:ext uri="{FF2B5EF4-FFF2-40B4-BE49-F238E27FC236}">
                <a16:creationId xmlns:a16="http://schemas.microsoft.com/office/drawing/2014/main" id="{7C52B0D7-0A9B-0763-382E-EE6EA5A6E11E}"/>
              </a:ext>
            </a:extLst>
          </p:cNvPr>
          <p:cNvPicPr>
            <a:picLocks noChangeAspect="1"/>
          </p:cNvPicPr>
          <p:nvPr/>
        </p:nvPicPr>
        <p:blipFill>
          <a:blip r:embed="rId2"/>
          <a:stretch>
            <a:fillRect/>
          </a:stretch>
        </p:blipFill>
        <p:spPr>
          <a:xfrm>
            <a:off x="1161199" y="1786137"/>
            <a:ext cx="7401890" cy="764002"/>
          </a:xfrm>
          <a:prstGeom prst="rect">
            <a:avLst/>
          </a:prstGeom>
        </p:spPr>
      </p:pic>
      <p:pic>
        <p:nvPicPr>
          <p:cNvPr id="14" name="Picture 13">
            <a:extLst>
              <a:ext uri="{FF2B5EF4-FFF2-40B4-BE49-F238E27FC236}">
                <a16:creationId xmlns:a16="http://schemas.microsoft.com/office/drawing/2014/main" id="{95DD1207-1F46-710C-817A-9A1A61354766}"/>
              </a:ext>
            </a:extLst>
          </p:cNvPr>
          <p:cNvPicPr>
            <a:picLocks noChangeAspect="1"/>
          </p:cNvPicPr>
          <p:nvPr/>
        </p:nvPicPr>
        <p:blipFill>
          <a:blip r:embed="rId3"/>
          <a:stretch>
            <a:fillRect/>
          </a:stretch>
        </p:blipFill>
        <p:spPr>
          <a:xfrm>
            <a:off x="1161199" y="2623574"/>
            <a:ext cx="7574280" cy="559248"/>
          </a:xfrm>
          <a:prstGeom prst="rect">
            <a:avLst/>
          </a:prstGeom>
        </p:spPr>
      </p:pic>
      <p:pic>
        <p:nvPicPr>
          <p:cNvPr id="17" name="Picture 16">
            <a:extLst>
              <a:ext uri="{FF2B5EF4-FFF2-40B4-BE49-F238E27FC236}">
                <a16:creationId xmlns:a16="http://schemas.microsoft.com/office/drawing/2014/main" id="{EE5E678E-11BB-96AA-C66E-87E39FE41E79}"/>
              </a:ext>
            </a:extLst>
          </p:cNvPr>
          <p:cNvPicPr>
            <a:picLocks noChangeAspect="1"/>
          </p:cNvPicPr>
          <p:nvPr/>
        </p:nvPicPr>
        <p:blipFill>
          <a:blip r:embed="rId4"/>
          <a:stretch>
            <a:fillRect/>
          </a:stretch>
        </p:blipFill>
        <p:spPr>
          <a:xfrm>
            <a:off x="1161199" y="3291910"/>
            <a:ext cx="7614218" cy="712298"/>
          </a:xfrm>
          <a:prstGeom prst="rect">
            <a:avLst/>
          </a:prstGeom>
        </p:spPr>
      </p:pic>
      <p:pic>
        <p:nvPicPr>
          <p:cNvPr id="19" name="Picture 18">
            <a:extLst>
              <a:ext uri="{FF2B5EF4-FFF2-40B4-BE49-F238E27FC236}">
                <a16:creationId xmlns:a16="http://schemas.microsoft.com/office/drawing/2014/main" id="{618889C7-E32F-D575-D885-CBFCA08BF75E}"/>
              </a:ext>
            </a:extLst>
          </p:cNvPr>
          <p:cNvPicPr>
            <a:picLocks noChangeAspect="1"/>
          </p:cNvPicPr>
          <p:nvPr/>
        </p:nvPicPr>
        <p:blipFill>
          <a:blip r:embed="rId5"/>
          <a:stretch>
            <a:fillRect/>
          </a:stretch>
        </p:blipFill>
        <p:spPr>
          <a:xfrm>
            <a:off x="538480" y="4177292"/>
            <a:ext cx="8276336" cy="446150"/>
          </a:xfrm>
          <a:prstGeom prst="rect">
            <a:avLst/>
          </a:prstGeom>
        </p:spPr>
      </p:pic>
      <p:sp>
        <p:nvSpPr>
          <p:cNvPr id="20" name="TextBox 19">
            <a:extLst>
              <a:ext uri="{FF2B5EF4-FFF2-40B4-BE49-F238E27FC236}">
                <a16:creationId xmlns:a16="http://schemas.microsoft.com/office/drawing/2014/main" id="{8A341B11-D977-553B-7575-8977D0371E84}"/>
              </a:ext>
            </a:extLst>
          </p:cNvPr>
          <p:cNvSpPr txBox="1"/>
          <p:nvPr/>
        </p:nvSpPr>
        <p:spPr>
          <a:xfrm>
            <a:off x="0" y="2185298"/>
            <a:ext cx="1264920" cy="369332"/>
          </a:xfrm>
          <a:prstGeom prst="rect">
            <a:avLst/>
          </a:prstGeom>
          <a:noFill/>
        </p:spPr>
        <p:txBody>
          <a:bodyPr wrap="square">
            <a:spAutoFit/>
          </a:bodyPr>
          <a:lstStyle/>
          <a:p>
            <a:r>
              <a:rPr lang="en-US" altLang="fr-FR" b="1" dirty="0">
                <a:solidFill>
                  <a:schemeClr val="accent1"/>
                </a:solidFill>
                <a:latin typeface="Microsoft Sans Serif" panose="020B0604020202020204" pitchFamily="34" charset="0"/>
                <a:cs typeface="Microsoft Sans Serif" panose="020B0604020202020204" pitchFamily="34" charset="0"/>
              </a:rPr>
              <a:t>DVCS-like</a:t>
            </a:r>
            <a:endParaRPr lang="en-US" dirty="0">
              <a:solidFill>
                <a:schemeClr val="accent1"/>
              </a:solidFill>
            </a:endParaRPr>
          </a:p>
        </p:txBody>
      </p:sp>
      <p:sp>
        <p:nvSpPr>
          <p:cNvPr id="21" name="TextBox 20">
            <a:extLst>
              <a:ext uri="{FF2B5EF4-FFF2-40B4-BE49-F238E27FC236}">
                <a16:creationId xmlns:a16="http://schemas.microsoft.com/office/drawing/2014/main" id="{CFEF26B1-4A1E-0870-2094-55B3F7B35734}"/>
              </a:ext>
            </a:extLst>
          </p:cNvPr>
          <p:cNvSpPr txBox="1"/>
          <p:nvPr/>
        </p:nvSpPr>
        <p:spPr>
          <a:xfrm>
            <a:off x="0" y="3310725"/>
            <a:ext cx="1076960" cy="369332"/>
          </a:xfrm>
          <a:prstGeom prst="rect">
            <a:avLst/>
          </a:prstGeom>
          <a:noFill/>
        </p:spPr>
        <p:txBody>
          <a:bodyPr wrap="square">
            <a:spAutoFit/>
          </a:bodyPr>
          <a:lstStyle/>
          <a:p>
            <a:r>
              <a:rPr lang="en-US" altLang="fr-FR" b="1" dirty="0">
                <a:solidFill>
                  <a:schemeClr val="accent1"/>
                </a:solidFill>
                <a:latin typeface="Microsoft Sans Serif" panose="020B0604020202020204" pitchFamily="34" charset="0"/>
                <a:cs typeface="Microsoft Sans Serif" panose="020B0604020202020204" pitchFamily="34" charset="0"/>
              </a:rPr>
              <a:t>TCS-like</a:t>
            </a:r>
            <a:endParaRPr lang="en-US" dirty="0">
              <a:solidFill>
                <a:schemeClr val="accent1"/>
              </a:solidFill>
            </a:endParaRPr>
          </a:p>
        </p:txBody>
      </p:sp>
      <p:pic>
        <p:nvPicPr>
          <p:cNvPr id="23" name="Picture 22">
            <a:extLst>
              <a:ext uri="{FF2B5EF4-FFF2-40B4-BE49-F238E27FC236}">
                <a16:creationId xmlns:a16="http://schemas.microsoft.com/office/drawing/2014/main" id="{E214C634-171F-CA5F-1EF3-2E5151BEFC50}"/>
              </a:ext>
            </a:extLst>
          </p:cNvPr>
          <p:cNvPicPr>
            <a:picLocks noChangeAspect="1"/>
          </p:cNvPicPr>
          <p:nvPr/>
        </p:nvPicPr>
        <p:blipFill>
          <a:blip r:embed="rId6"/>
          <a:stretch>
            <a:fillRect/>
          </a:stretch>
        </p:blipFill>
        <p:spPr>
          <a:xfrm>
            <a:off x="1264920" y="4770139"/>
            <a:ext cx="2726522" cy="2003609"/>
          </a:xfrm>
          <a:prstGeom prst="rect">
            <a:avLst/>
          </a:prstGeom>
        </p:spPr>
      </p:pic>
      <p:pic>
        <p:nvPicPr>
          <p:cNvPr id="25" name="Picture 24">
            <a:extLst>
              <a:ext uri="{FF2B5EF4-FFF2-40B4-BE49-F238E27FC236}">
                <a16:creationId xmlns:a16="http://schemas.microsoft.com/office/drawing/2014/main" id="{EF5D96B9-ACDB-2896-DC72-512E25B9C5FF}"/>
              </a:ext>
            </a:extLst>
          </p:cNvPr>
          <p:cNvPicPr>
            <a:picLocks noChangeAspect="1"/>
          </p:cNvPicPr>
          <p:nvPr/>
        </p:nvPicPr>
        <p:blipFill>
          <a:blip r:embed="rId7"/>
          <a:stretch>
            <a:fillRect/>
          </a:stretch>
        </p:blipFill>
        <p:spPr>
          <a:xfrm>
            <a:off x="5189938" y="4770139"/>
            <a:ext cx="2726523" cy="2035091"/>
          </a:xfrm>
          <a:prstGeom prst="rect">
            <a:avLst/>
          </a:prstGeom>
        </p:spPr>
      </p:pic>
      <p:sp>
        <p:nvSpPr>
          <p:cNvPr id="3" name="TextBox 2">
            <a:extLst>
              <a:ext uri="{FF2B5EF4-FFF2-40B4-BE49-F238E27FC236}">
                <a16:creationId xmlns:a16="http://schemas.microsoft.com/office/drawing/2014/main" id="{108DF232-D373-A564-573F-78FAE3A16F57}"/>
              </a:ext>
            </a:extLst>
          </p:cNvPr>
          <p:cNvSpPr txBox="1"/>
          <p:nvPr/>
        </p:nvSpPr>
        <p:spPr>
          <a:xfrm>
            <a:off x="3185159" y="5787684"/>
            <a:ext cx="1264920" cy="369332"/>
          </a:xfrm>
          <a:prstGeom prst="rect">
            <a:avLst/>
          </a:prstGeom>
          <a:noFill/>
        </p:spPr>
        <p:txBody>
          <a:bodyPr wrap="square">
            <a:spAutoFit/>
          </a:bodyPr>
          <a:lstStyle/>
          <a:p>
            <a:r>
              <a:rPr lang="en-US" altLang="fr-FR" b="1" dirty="0">
                <a:solidFill>
                  <a:schemeClr val="accent1"/>
                </a:solidFill>
                <a:latin typeface="Microsoft Sans Serif" panose="020B0604020202020204" pitchFamily="34" charset="0"/>
                <a:cs typeface="Microsoft Sans Serif" panose="020B0604020202020204" pitchFamily="34" charset="0"/>
              </a:rPr>
              <a:t>DVCS-like</a:t>
            </a:r>
            <a:endParaRPr lang="en-US" dirty="0">
              <a:solidFill>
                <a:schemeClr val="accent1"/>
              </a:solidFill>
            </a:endParaRPr>
          </a:p>
        </p:txBody>
      </p:sp>
      <p:sp>
        <p:nvSpPr>
          <p:cNvPr id="8" name="TextBox 7">
            <a:extLst>
              <a:ext uri="{FF2B5EF4-FFF2-40B4-BE49-F238E27FC236}">
                <a16:creationId xmlns:a16="http://schemas.microsoft.com/office/drawing/2014/main" id="{F1B48FF7-904A-9F99-BCB5-6AEAA99AF5A1}"/>
              </a:ext>
            </a:extLst>
          </p:cNvPr>
          <p:cNvSpPr txBox="1"/>
          <p:nvPr/>
        </p:nvSpPr>
        <p:spPr>
          <a:xfrm>
            <a:off x="7340600" y="5743467"/>
            <a:ext cx="1076960" cy="369332"/>
          </a:xfrm>
          <a:prstGeom prst="rect">
            <a:avLst/>
          </a:prstGeom>
          <a:noFill/>
        </p:spPr>
        <p:txBody>
          <a:bodyPr wrap="square">
            <a:spAutoFit/>
          </a:bodyPr>
          <a:lstStyle/>
          <a:p>
            <a:r>
              <a:rPr lang="en-US" altLang="fr-FR" b="1" dirty="0">
                <a:solidFill>
                  <a:schemeClr val="accent1"/>
                </a:solidFill>
                <a:latin typeface="Microsoft Sans Serif" panose="020B0604020202020204" pitchFamily="34" charset="0"/>
                <a:cs typeface="Microsoft Sans Serif" panose="020B0604020202020204" pitchFamily="34" charset="0"/>
              </a:rPr>
              <a:t>TCS-like</a:t>
            </a:r>
            <a:endParaRPr lang="en-US" dirty="0">
              <a:solidFill>
                <a:schemeClr val="accent1"/>
              </a:solidFill>
            </a:endParaRPr>
          </a:p>
        </p:txBody>
      </p:sp>
    </p:spTree>
    <p:extLst>
      <p:ext uri="{BB962C8B-B14F-4D97-AF65-F5344CB8AC3E}">
        <p14:creationId xmlns:p14="http://schemas.microsoft.com/office/powerpoint/2010/main" val="485520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9DEA7-9E1C-899A-AC4A-9CCFA14AFB62}"/>
              </a:ext>
            </a:extLst>
          </p:cNvPr>
          <p:cNvSpPr>
            <a:spLocks noGrp="1"/>
          </p:cNvSpPr>
          <p:nvPr>
            <p:ph type="title"/>
          </p:nvPr>
        </p:nvSpPr>
        <p:spPr>
          <a:xfrm>
            <a:off x="457200" y="-166160"/>
            <a:ext cx="8229600" cy="1143000"/>
          </a:xfrm>
        </p:spPr>
        <p:txBody>
          <a:bodyPr/>
          <a:lstStyle/>
          <a:p>
            <a:r>
              <a:rPr lang="en-US" dirty="0">
                <a:ea typeface="Calibri"/>
                <a:cs typeface="Calibri"/>
              </a:rPr>
              <a:t>Beam Spin Asymmetry</a:t>
            </a:r>
            <a:endParaRPr lang="en-US" dirty="0"/>
          </a:p>
        </p:txBody>
      </p:sp>
      <p:sp>
        <p:nvSpPr>
          <p:cNvPr id="5" name="Slide Number Placeholder 4">
            <a:extLst>
              <a:ext uri="{FF2B5EF4-FFF2-40B4-BE49-F238E27FC236}">
                <a16:creationId xmlns:a16="http://schemas.microsoft.com/office/drawing/2014/main" id="{0219375B-9CC6-F99E-720A-E721841A7977}"/>
              </a:ext>
            </a:extLst>
          </p:cNvPr>
          <p:cNvSpPr>
            <a:spLocks noGrp="1"/>
          </p:cNvSpPr>
          <p:nvPr>
            <p:ph type="sldNum" sz="quarter" idx="12"/>
          </p:nvPr>
        </p:nvSpPr>
        <p:spPr/>
        <p:txBody>
          <a:bodyPr/>
          <a:lstStyle/>
          <a:p>
            <a:fld id="{DD4E576E-D1A2-4E74-A09C-AF96ABE80DEF}" type="slidenum">
              <a:rPr lang="en-US" smtClean="0"/>
              <a:pPr/>
              <a:t>11</a:t>
            </a:fld>
            <a:endParaRPr lang="en-US"/>
          </a:p>
        </p:txBody>
      </p:sp>
      <mc:AlternateContent xmlns:mc="http://schemas.openxmlformats.org/markup-compatibility/2006" xmlns:a14="http://schemas.microsoft.com/office/drawing/2010/main">
        <mc:Choice Requires="a14">
          <p:sp>
            <p:nvSpPr>
              <p:cNvPr id="9" name="Content Placeholder 8">
                <a:extLst>
                  <a:ext uri="{FF2B5EF4-FFF2-40B4-BE49-F238E27FC236}">
                    <a16:creationId xmlns:a16="http://schemas.microsoft.com/office/drawing/2014/main" id="{24108910-8E13-E826-2DB1-F06F1D7BD05A}"/>
                  </a:ext>
                </a:extLst>
              </p:cNvPr>
              <p:cNvSpPr>
                <a:spLocks noGrp="1"/>
              </p:cNvSpPr>
              <p:nvPr>
                <p:ph idx="1"/>
              </p:nvPr>
            </p:nvSpPr>
            <p:spPr>
              <a:xfrm>
                <a:off x="104562" y="4594696"/>
                <a:ext cx="9039438" cy="1809416"/>
              </a:xfrm>
            </p:spPr>
            <p:txBody>
              <a:bodyPr vert="horz" lIns="91440" tIns="45720" rIns="91440" bIns="45720" rtlCol="0" anchor="t">
                <a:noAutofit/>
              </a:bodyPr>
              <a:lstStyle/>
              <a:p>
                <a:r>
                  <a:rPr lang="en-US" sz="2200" dirty="0">
                    <a:ea typeface="Calibri"/>
                    <a:cs typeface="Calibri"/>
                  </a:rPr>
                  <a:t>Access to the imaginary part of CFFs</a:t>
                </a:r>
              </a:p>
              <a:p>
                <a:r>
                  <a:rPr lang="en-US" sz="2200" dirty="0">
                    <a:ea typeface="Calibri"/>
                    <a:cs typeface="Calibri"/>
                  </a:rPr>
                  <a:t>Sign change when transitioning from DVCS region (</a:t>
                </a:r>
                <a:r>
                  <a:rPr lang="en-US" sz="2200" dirty="0">
                    <a:ea typeface="+mn-lt"/>
                    <a:cs typeface="+mn-lt"/>
                  </a:rPr>
                  <a:t>ξ’&gt;0, Q²&gt;Q'²) to TCS region (ξ’&lt;0, Q²&lt;Q'²)</a:t>
                </a:r>
              </a:p>
              <a:p>
                <a:r>
                  <a:rPr lang="en-US" sz="2200" dirty="0">
                    <a:solidFill>
                      <a:srgbClr val="FF0000"/>
                    </a:solidFill>
                    <a:ea typeface="Calibri"/>
                    <a:cs typeface="Calibri"/>
                  </a:rPr>
                  <a:t>TCS</a:t>
                </a:r>
                <a:r>
                  <a:rPr lang="en-US" sz="2200" dirty="0">
                    <a:ea typeface="Calibri"/>
                    <a:cs typeface="Calibri"/>
                  </a:rPr>
                  <a:t>(</a:t>
                </a:r>
                <a:r>
                  <a:rPr lang="en-US" sz="2200" dirty="0">
                    <a:solidFill>
                      <a:srgbClr val="0070C0"/>
                    </a:solidFill>
                    <a:ea typeface="Calibri"/>
                    <a:cs typeface="Calibri"/>
                  </a:rPr>
                  <a:t>DVCS</a:t>
                </a:r>
                <a:r>
                  <a:rPr lang="en-US" sz="2200" dirty="0">
                    <a:ea typeface="Calibri"/>
                    <a:cs typeface="Calibri"/>
                  </a:rPr>
                  <a:t>)-like BSA enhances the amplitude in the </a:t>
                </a:r>
                <a:r>
                  <a:rPr lang="en-US" sz="2200" dirty="0">
                    <a:solidFill>
                      <a:srgbClr val="FF0000"/>
                    </a:solidFill>
                    <a:ea typeface="+mn-lt"/>
                    <a:cs typeface="+mn-lt"/>
                  </a:rPr>
                  <a:t>ξ'&lt;0</a:t>
                </a:r>
                <a:r>
                  <a:rPr lang="en-US" sz="2200" dirty="0">
                    <a:ea typeface="+mn-lt"/>
                    <a:cs typeface="+mn-lt"/>
                  </a:rPr>
                  <a:t>(</a:t>
                </a:r>
                <a:r>
                  <a:rPr lang="en-US" sz="2200" dirty="0">
                    <a:solidFill>
                      <a:srgbClr val="0070C0"/>
                    </a:solidFill>
                    <a:ea typeface="+mn-lt"/>
                    <a:cs typeface="+mn-lt"/>
                  </a:rPr>
                  <a:t>ξ'&gt;0</a:t>
                </a:r>
                <a:r>
                  <a:rPr lang="en-US" sz="2200" dirty="0">
                    <a:ea typeface="+mn-lt"/>
                    <a:cs typeface="+mn-lt"/>
                  </a:rPr>
                  <a:t>) region</a:t>
                </a:r>
              </a:p>
              <a:p>
                <a:r>
                  <a:rPr lang="en-US" sz="2200" b="1" dirty="0">
                    <a:solidFill>
                      <a:srgbClr val="0000FF"/>
                    </a:solidFill>
                    <a:cs typeface="Microsoft Sans Serif" panose="020B0604020202020204" pitchFamily="34" charset="0"/>
                  </a:rPr>
                  <a:t>DDVCS BSAs </a:t>
                </a:r>
                <a:r>
                  <a:rPr lang="en-US" sz="2200" dirty="0">
                    <a:cs typeface="Microsoft Sans Serif" panose="020B0604020202020204" pitchFamily="34" charset="0"/>
                  </a:rPr>
                  <a:t>are </a:t>
                </a:r>
                <a:r>
                  <a:rPr lang="en-US" sz="2200" b="1" dirty="0">
                    <a:solidFill>
                      <a:srgbClr val="0000FF"/>
                    </a:solidFill>
                    <a:cs typeface="Microsoft Sans Serif" panose="020B0604020202020204" pitchFamily="34" charset="0"/>
                  </a:rPr>
                  <a:t>dominated</a:t>
                </a:r>
                <a:r>
                  <a:rPr lang="en-US" sz="2200" dirty="0">
                    <a:cs typeface="Microsoft Sans Serif" panose="020B0604020202020204" pitchFamily="34" charset="0"/>
                  </a:rPr>
                  <a:t> by the CFF </a:t>
                </a:r>
                <a:r>
                  <a:rPr lang="en-US" sz="2200" b="1" dirty="0">
                    <a:solidFill>
                      <a:srgbClr val="0000FF"/>
                    </a:solidFill>
                    <a:cs typeface="Microsoft Sans Serif" panose="020B0604020202020204" pitchFamily="34" charset="0"/>
                  </a:rPr>
                  <a:t>H </a:t>
                </a:r>
                <a:r>
                  <a:rPr lang="en-US" sz="2200" dirty="0">
                    <a:cs typeface="Microsoft Sans Serif" panose="020B0604020202020204" pitchFamily="34" charset="0"/>
                  </a:rPr>
                  <a:t>as DVCS and TCS, thus providing a similar quality measurement of the </a:t>
                </a:r>
                <a:r>
                  <a:rPr lang="en-US" sz="2200" b="1" dirty="0">
                    <a:solidFill>
                      <a:srgbClr val="FF0000"/>
                    </a:solidFill>
                    <a:cs typeface="Microsoft Sans Serif" panose="020B0604020202020204" pitchFamily="34" charset="0"/>
                  </a:rPr>
                  <a:t>H</a:t>
                </a:r>
                <a:r>
                  <a:rPr lang="en-US" sz="2200" dirty="0">
                    <a:cs typeface="Microsoft Sans Serif" panose="020B0604020202020204" pitchFamily="34" charset="0"/>
                  </a:rPr>
                  <a:t> GPD at </a:t>
                </a:r>
                <a14:m>
                  <m:oMath xmlns:m="http://schemas.openxmlformats.org/officeDocument/2006/math">
                    <m:sSup>
                      <m:sSupPr>
                        <m:ctrlPr>
                          <a:rPr lang="el-GR" sz="2200" b="1" i="1" smtClean="0">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ctrlPr>
                      </m:sSupPr>
                      <m:e>
                        <m:r>
                          <a:rPr lang="el-GR" sz="2200" b="1" i="1" smtClean="0">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𝝃</m:t>
                        </m:r>
                      </m:e>
                      <m:sup>
                        <m:r>
                          <a:rPr lang="fr-FR" sz="2200" b="1" i="1" smtClean="0">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m:t>
                        </m:r>
                      </m:sup>
                    </m:sSup>
                    <m:r>
                      <a:rPr lang="el-GR" sz="2200" b="1" i="1" smtClean="0">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m:t>
                    </m:r>
                    <m:r>
                      <a:rPr lang="el-GR" sz="2200" b="1" i="1" smtClean="0">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𝝃</m:t>
                    </m:r>
                  </m:oMath>
                </a14:m>
                <a:endParaRPr lang="en-US" sz="2200" dirty="0">
                  <a:ea typeface="+mn-lt"/>
                  <a:cs typeface="+mn-lt"/>
                </a:endParaRPr>
              </a:p>
              <a:p>
                <a:endParaRPr lang="en-US" sz="2200" dirty="0">
                  <a:ea typeface="Calibri"/>
                  <a:cs typeface="Calibri"/>
                </a:endParaRPr>
              </a:p>
            </p:txBody>
          </p:sp>
        </mc:Choice>
        <mc:Fallback xmlns="">
          <p:sp>
            <p:nvSpPr>
              <p:cNvPr id="9" name="Content Placeholder 8">
                <a:extLst>
                  <a:ext uri="{FF2B5EF4-FFF2-40B4-BE49-F238E27FC236}">
                    <a16:creationId xmlns:a16="http://schemas.microsoft.com/office/drawing/2014/main" id="{24108910-8E13-E826-2DB1-F06F1D7BD05A}"/>
                  </a:ext>
                </a:extLst>
              </p:cNvPr>
              <p:cNvSpPr>
                <a:spLocks noGrp="1" noRot="1" noChangeAspect="1" noMove="1" noResize="1" noEditPoints="1" noAdjustHandles="1" noChangeArrowheads="1" noChangeShapeType="1" noTextEdit="1"/>
              </p:cNvSpPr>
              <p:nvPr>
                <p:ph idx="1"/>
              </p:nvPr>
            </p:nvSpPr>
            <p:spPr>
              <a:xfrm>
                <a:off x="104562" y="4594696"/>
                <a:ext cx="9039438" cy="1809416"/>
              </a:xfrm>
              <a:blipFill>
                <a:blip r:embed="rId2"/>
                <a:stretch>
                  <a:fillRect l="-742" t="-2357" b="-3569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96DD4E86-DDC1-5095-60E9-9CEB0299B60F}"/>
              </a:ext>
            </a:extLst>
          </p:cNvPr>
          <p:cNvPicPr>
            <a:picLocks noChangeAspect="1"/>
          </p:cNvPicPr>
          <p:nvPr/>
        </p:nvPicPr>
        <p:blipFill>
          <a:blip r:embed="rId3"/>
          <a:stretch>
            <a:fillRect/>
          </a:stretch>
        </p:blipFill>
        <p:spPr>
          <a:xfrm>
            <a:off x="1114678" y="2534105"/>
            <a:ext cx="2954179" cy="2066196"/>
          </a:xfrm>
          <a:prstGeom prst="rect">
            <a:avLst/>
          </a:prstGeom>
        </p:spPr>
      </p:pic>
      <p:pic>
        <p:nvPicPr>
          <p:cNvPr id="11" name="Picture 10">
            <a:extLst>
              <a:ext uri="{FF2B5EF4-FFF2-40B4-BE49-F238E27FC236}">
                <a16:creationId xmlns:a16="http://schemas.microsoft.com/office/drawing/2014/main" id="{8C102382-1429-90C5-13CC-C45A64F81E33}"/>
              </a:ext>
            </a:extLst>
          </p:cNvPr>
          <p:cNvPicPr>
            <a:picLocks noChangeAspect="1"/>
          </p:cNvPicPr>
          <p:nvPr/>
        </p:nvPicPr>
        <p:blipFill>
          <a:blip r:embed="rId4"/>
          <a:stretch>
            <a:fillRect/>
          </a:stretch>
        </p:blipFill>
        <p:spPr>
          <a:xfrm>
            <a:off x="4832647" y="2503784"/>
            <a:ext cx="3085505" cy="2144279"/>
          </a:xfrm>
          <a:prstGeom prst="rect">
            <a:avLst/>
          </a:prstGeom>
        </p:spPr>
      </p:pic>
      <p:sp>
        <p:nvSpPr>
          <p:cNvPr id="3" name="TextBox 2">
            <a:extLst>
              <a:ext uri="{FF2B5EF4-FFF2-40B4-BE49-F238E27FC236}">
                <a16:creationId xmlns:a16="http://schemas.microsoft.com/office/drawing/2014/main" id="{FB7513A1-DCC9-1EA4-6942-42906FBDA584}"/>
              </a:ext>
            </a:extLst>
          </p:cNvPr>
          <p:cNvSpPr txBox="1"/>
          <p:nvPr/>
        </p:nvSpPr>
        <p:spPr>
          <a:xfrm>
            <a:off x="1457993" y="2731667"/>
            <a:ext cx="11337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DVCS-like BSA</a:t>
            </a:r>
            <a:endParaRPr lang="en-US" dirty="0"/>
          </a:p>
        </p:txBody>
      </p:sp>
      <p:sp>
        <p:nvSpPr>
          <p:cNvPr id="7" name="TextBox 6">
            <a:extLst>
              <a:ext uri="{FF2B5EF4-FFF2-40B4-BE49-F238E27FC236}">
                <a16:creationId xmlns:a16="http://schemas.microsoft.com/office/drawing/2014/main" id="{886485F6-DBB5-642A-3C5A-AC7E26B16BD6}"/>
              </a:ext>
            </a:extLst>
          </p:cNvPr>
          <p:cNvSpPr txBox="1"/>
          <p:nvPr/>
        </p:nvSpPr>
        <p:spPr>
          <a:xfrm>
            <a:off x="5419425" y="2969375"/>
            <a:ext cx="11337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Calibri"/>
                <a:cs typeface="Calibri"/>
              </a:rPr>
              <a:t>TCS-like BSA</a:t>
            </a:r>
            <a:endParaRPr lang="en-US" dirty="0"/>
          </a:p>
        </p:txBody>
      </p:sp>
      <p:pic>
        <p:nvPicPr>
          <p:cNvPr id="12" name="Picture 11">
            <a:extLst>
              <a:ext uri="{FF2B5EF4-FFF2-40B4-BE49-F238E27FC236}">
                <a16:creationId xmlns:a16="http://schemas.microsoft.com/office/drawing/2014/main" id="{F6ED3F51-3042-6D2A-A0E2-25F55338F6D7}"/>
              </a:ext>
            </a:extLst>
          </p:cNvPr>
          <p:cNvPicPr>
            <a:picLocks noChangeAspect="1"/>
          </p:cNvPicPr>
          <p:nvPr/>
        </p:nvPicPr>
        <p:blipFill>
          <a:blip r:embed="rId5"/>
          <a:stretch>
            <a:fillRect/>
          </a:stretch>
        </p:blipFill>
        <p:spPr>
          <a:xfrm>
            <a:off x="716280" y="797746"/>
            <a:ext cx="8031480" cy="1079119"/>
          </a:xfrm>
          <a:prstGeom prst="rect">
            <a:avLst/>
          </a:prstGeom>
        </p:spPr>
      </p:pic>
      <p:pic>
        <p:nvPicPr>
          <p:cNvPr id="14" name="Picture 13">
            <a:extLst>
              <a:ext uri="{FF2B5EF4-FFF2-40B4-BE49-F238E27FC236}">
                <a16:creationId xmlns:a16="http://schemas.microsoft.com/office/drawing/2014/main" id="{C7A33331-69D4-5EB1-4EDC-A351A6E61B99}"/>
              </a:ext>
            </a:extLst>
          </p:cNvPr>
          <p:cNvPicPr>
            <a:picLocks noChangeAspect="1"/>
          </p:cNvPicPr>
          <p:nvPr/>
        </p:nvPicPr>
        <p:blipFill>
          <a:blip r:embed="rId6"/>
          <a:stretch>
            <a:fillRect/>
          </a:stretch>
        </p:blipFill>
        <p:spPr>
          <a:xfrm>
            <a:off x="2024881" y="1924770"/>
            <a:ext cx="4350519" cy="609335"/>
          </a:xfrm>
          <a:prstGeom prst="rect">
            <a:avLst/>
          </a:prstGeom>
        </p:spPr>
      </p:pic>
    </p:spTree>
    <p:extLst>
      <p:ext uri="{BB962C8B-B14F-4D97-AF65-F5344CB8AC3E}">
        <p14:creationId xmlns:p14="http://schemas.microsoft.com/office/powerpoint/2010/main" val="309541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C9EC4-BFEB-998F-267A-7B70CC7A10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83CFB9-66EA-C1A6-2DF8-2284A05CBF6D}"/>
              </a:ext>
            </a:extLst>
          </p:cNvPr>
          <p:cNvSpPr>
            <a:spLocks noGrp="1"/>
          </p:cNvSpPr>
          <p:nvPr>
            <p:ph type="title"/>
          </p:nvPr>
        </p:nvSpPr>
        <p:spPr>
          <a:xfrm>
            <a:off x="457200" y="-166160"/>
            <a:ext cx="8229600" cy="1143000"/>
          </a:xfrm>
        </p:spPr>
        <p:txBody>
          <a:bodyPr>
            <a:normAutofit/>
          </a:bodyPr>
          <a:lstStyle/>
          <a:p>
            <a:r>
              <a:rPr lang="en-US" dirty="0">
                <a:ea typeface="Calibri"/>
                <a:cs typeface="Calibri"/>
              </a:rPr>
              <a:t>Muon Charge Asymmetry</a:t>
            </a:r>
            <a:endParaRPr lang="en-US" dirty="0"/>
          </a:p>
        </p:txBody>
      </p:sp>
      <p:sp>
        <p:nvSpPr>
          <p:cNvPr id="5" name="Slide Number Placeholder 4">
            <a:extLst>
              <a:ext uri="{FF2B5EF4-FFF2-40B4-BE49-F238E27FC236}">
                <a16:creationId xmlns:a16="http://schemas.microsoft.com/office/drawing/2014/main" id="{84F4B414-4F8F-1B42-E3E2-144E81DC872A}"/>
              </a:ext>
            </a:extLst>
          </p:cNvPr>
          <p:cNvSpPr>
            <a:spLocks noGrp="1"/>
          </p:cNvSpPr>
          <p:nvPr>
            <p:ph type="sldNum" sz="quarter" idx="12"/>
          </p:nvPr>
        </p:nvSpPr>
        <p:spPr/>
        <p:txBody>
          <a:bodyPr/>
          <a:lstStyle/>
          <a:p>
            <a:fld id="{DD4E576E-D1A2-4E74-A09C-AF96ABE80DEF}" type="slidenum">
              <a:rPr lang="en-US" smtClean="0"/>
              <a:pPr/>
              <a:t>12</a:t>
            </a:fld>
            <a:endParaRPr lang="en-US"/>
          </a:p>
        </p:txBody>
      </p:sp>
      <p:sp>
        <p:nvSpPr>
          <p:cNvPr id="9" name="Content Placeholder 8">
            <a:extLst>
              <a:ext uri="{FF2B5EF4-FFF2-40B4-BE49-F238E27FC236}">
                <a16:creationId xmlns:a16="http://schemas.microsoft.com/office/drawing/2014/main" id="{948632DB-E405-FE1D-4481-C46D61B2EC11}"/>
              </a:ext>
            </a:extLst>
          </p:cNvPr>
          <p:cNvSpPr>
            <a:spLocks noGrp="1"/>
          </p:cNvSpPr>
          <p:nvPr>
            <p:ph idx="1"/>
          </p:nvPr>
        </p:nvSpPr>
        <p:spPr>
          <a:xfrm>
            <a:off x="104562" y="4469133"/>
            <a:ext cx="9039438" cy="1809416"/>
          </a:xfrm>
        </p:spPr>
        <p:txBody>
          <a:bodyPr vert="horz" lIns="91440" tIns="45720" rIns="91440" bIns="45720" rtlCol="0" anchor="t">
            <a:noAutofit/>
          </a:bodyPr>
          <a:lstStyle/>
          <a:p>
            <a:r>
              <a:rPr lang="en-US" sz="2000" dirty="0">
                <a:ea typeface="Calibri"/>
                <a:cs typeface="Calibri"/>
              </a:rPr>
              <a:t>Access to the real part of CFFs</a:t>
            </a:r>
          </a:p>
          <a:p>
            <a:r>
              <a:rPr lang="en-US" altLang="fr-FR" sz="2000" dirty="0">
                <a:cs typeface="Microsoft Sans Serif" panose="020B0604020202020204" pitchFamily="34" charset="0"/>
              </a:rPr>
              <a:t>The Muon Charge Asymmetry (</a:t>
            </a:r>
            <a:r>
              <a:rPr lang="en-US" sz="2000" b="1" dirty="0" err="1">
                <a:solidFill>
                  <a:srgbClr val="FF0000"/>
                </a:solidFill>
              </a:rPr>
              <a:t>μ</a:t>
            </a:r>
            <a:r>
              <a:rPr lang="en-US" altLang="fr-FR" sz="2000" b="1" dirty="0" err="1">
                <a:solidFill>
                  <a:srgbClr val="FF0000"/>
                </a:solidFill>
                <a:cs typeface="Microsoft Sans Serif" panose="020B0604020202020204" pitchFamily="34" charset="0"/>
              </a:rPr>
              <a:t>CA</a:t>
            </a:r>
            <a:r>
              <a:rPr lang="en-US" altLang="fr-FR" sz="2000" dirty="0">
                <a:cs typeface="Microsoft Sans Serif" panose="020B0604020202020204" pitchFamily="34" charset="0"/>
              </a:rPr>
              <a:t>), similar in nature to the forward-backward asymmetry of TCS, is predicted to have </a:t>
            </a:r>
            <a:r>
              <a:rPr lang="en-US" altLang="fr-FR" sz="2000" b="1" dirty="0">
                <a:solidFill>
                  <a:srgbClr val="CD04FF"/>
                </a:solidFill>
                <a:cs typeface="Microsoft Sans Serif" panose="020B0604020202020204" pitchFamily="34" charset="0"/>
              </a:rPr>
              <a:t>significant amplitude</a:t>
            </a:r>
            <a:r>
              <a:rPr lang="en-US" altLang="fr-FR" sz="2000" dirty="0">
                <a:cs typeface="Microsoft Sans Serif" panose="020B0604020202020204" pitchFamily="34" charset="0"/>
              </a:rPr>
              <a:t> and rich </a:t>
            </a:r>
            <a:r>
              <a:rPr lang="en-US" altLang="fr-FR" sz="2000" b="1" dirty="0">
                <a:solidFill>
                  <a:srgbClr val="CD04FF"/>
                </a:solidFill>
                <a:cs typeface="Microsoft Sans Serif" panose="020B0604020202020204" pitchFamily="34" charset="0"/>
              </a:rPr>
              <a:t>harmonic composition</a:t>
            </a:r>
          </a:p>
          <a:p>
            <a:r>
              <a:rPr lang="en-US" sz="2000" dirty="0">
                <a:ea typeface="Calibri"/>
                <a:cs typeface="Calibri"/>
              </a:rPr>
              <a:t>Curvature sign change is a highly-discriminating feature for models</a:t>
            </a:r>
            <a:endParaRPr lang="en-US" altLang="fr-FR" sz="2000" b="1" dirty="0">
              <a:solidFill>
                <a:srgbClr val="CD04FF"/>
              </a:solidFill>
              <a:cs typeface="Microsoft Sans Serif" panose="020B0604020202020204" pitchFamily="34" charset="0"/>
            </a:endParaRPr>
          </a:p>
          <a:p>
            <a:r>
              <a:rPr lang="en-US" sz="2000" b="1" dirty="0">
                <a:solidFill>
                  <a:srgbClr val="0000FF"/>
                </a:solidFill>
                <a:cs typeface="Microsoft Sans Serif" panose="020B0604020202020204" pitchFamily="34" charset="0"/>
              </a:rPr>
              <a:t>DDVCS </a:t>
            </a:r>
            <a:r>
              <a:rPr lang="en-US" sz="2000" b="1" dirty="0" err="1">
                <a:solidFill>
                  <a:srgbClr val="FF0000"/>
                </a:solidFill>
              </a:rPr>
              <a:t>μ</a:t>
            </a:r>
            <a:r>
              <a:rPr lang="en-US" altLang="fr-FR" sz="2000" b="1" dirty="0" err="1">
                <a:solidFill>
                  <a:srgbClr val="FF0000"/>
                </a:solidFill>
                <a:cs typeface="Microsoft Sans Serif" panose="020B0604020202020204" pitchFamily="34" charset="0"/>
              </a:rPr>
              <a:t>CA</a:t>
            </a:r>
            <a:r>
              <a:rPr lang="en-US" sz="2000" b="1" dirty="0">
                <a:solidFill>
                  <a:srgbClr val="0000FF"/>
                </a:solidFill>
                <a:cs typeface="Microsoft Sans Serif" panose="020B0604020202020204" pitchFamily="34" charset="0"/>
              </a:rPr>
              <a:t> is</a:t>
            </a:r>
            <a:r>
              <a:rPr lang="en-US" sz="2000" dirty="0">
                <a:cs typeface="Microsoft Sans Serif" panose="020B0604020202020204" pitchFamily="34" charset="0"/>
              </a:rPr>
              <a:t> </a:t>
            </a:r>
            <a:r>
              <a:rPr lang="en-US" sz="2000" b="1" dirty="0">
                <a:solidFill>
                  <a:srgbClr val="0000FF"/>
                </a:solidFill>
                <a:cs typeface="Microsoft Sans Serif" panose="020B0604020202020204" pitchFamily="34" charset="0"/>
              </a:rPr>
              <a:t>dominated</a:t>
            </a:r>
            <a:r>
              <a:rPr lang="en-US" sz="2000" dirty="0">
                <a:cs typeface="Microsoft Sans Serif" panose="020B0604020202020204" pitchFamily="34" charset="0"/>
              </a:rPr>
              <a:t> by the CFF </a:t>
            </a:r>
            <a:r>
              <a:rPr lang="en-US" sz="2000" b="1" dirty="0">
                <a:solidFill>
                  <a:srgbClr val="0000FF"/>
                </a:solidFill>
                <a:cs typeface="Microsoft Sans Serif" panose="020B0604020202020204" pitchFamily="34" charset="0"/>
              </a:rPr>
              <a:t>H</a:t>
            </a:r>
            <a:r>
              <a:rPr lang="en-US" sz="2000" dirty="0">
                <a:cs typeface="Microsoft Sans Serif" panose="020B0604020202020204" pitchFamily="34" charset="0"/>
              </a:rPr>
              <a:t> and access a </a:t>
            </a:r>
            <a:r>
              <a:rPr lang="en-US" sz="2000" b="1" dirty="0">
                <a:solidFill>
                  <a:srgbClr val="FF0000"/>
                </a:solidFill>
                <a:cs typeface="Microsoft Sans Serif" panose="020B0604020202020204" pitchFamily="34" charset="0"/>
              </a:rPr>
              <a:t>CFF combination different </a:t>
            </a:r>
            <a:r>
              <a:rPr lang="en-US" sz="2000" dirty="0">
                <a:cs typeface="Microsoft Sans Serif" panose="020B0604020202020204" pitchFamily="34" charset="0"/>
              </a:rPr>
              <a:t>from </a:t>
            </a:r>
            <a:r>
              <a:rPr lang="en-US" sz="2000" b="1" dirty="0">
                <a:solidFill>
                  <a:srgbClr val="FF0000"/>
                </a:solidFill>
                <a:cs typeface="Microsoft Sans Serif" panose="020B0604020202020204" pitchFamily="34" charset="0"/>
              </a:rPr>
              <a:t>BSA</a:t>
            </a:r>
            <a:r>
              <a:rPr lang="en-US" sz="2000" dirty="0">
                <a:cs typeface="Microsoft Sans Serif" panose="020B0604020202020204" pitchFamily="34" charset="0"/>
              </a:rPr>
              <a:t>. This feature </a:t>
            </a:r>
            <a:r>
              <a:rPr lang="en-US" sz="2000" b="1" dirty="0">
                <a:solidFill>
                  <a:srgbClr val="CD04FF"/>
                </a:solidFill>
                <a:cs typeface="Microsoft Sans Serif" panose="020B0604020202020204" pitchFamily="34" charset="0"/>
              </a:rPr>
              <a:t>distinguishes DDVCS </a:t>
            </a:r>
            <a:r>
              <a:rPr lang="en-US" sz="2000" dirty="0">
                <a:cs typeface="Microsoft Sans Serif" panose="020B0604020202020204" pitchFamily="34" charset="0"/>
              </a:rPr>
              <a:t>from DVCS and TCS</a:t>
            </a:r>
            <a:endParaRPr lang="en-US" sz="2000" dirty="0">
              <a:ea typeface="Calibri"/>
              <a:cs typeface="Calibri"/>
            </a:endParaRPr>
          </a:p>
        </p:txBody>
      </p:sp>
      <p:pic>
        <p:nvPicPr>
          <p:cNvPr id="6" name="Picture 5">
            <a:extLst>
              <a:ext uri="{FF2B5EF4-FFF2-40B4-BE49-F238E27FC236}">
                <a16:creationId xmlns:a16="http://schemas.microsoft.com/office/drawing/2014/main" id="{98D831C6-CE79-E311-1702-F86547E357ED}"/>
              </a:ext>
            </a:extLst>
          </p:cNvPr>
          <p:cNvPicPr>
            <a:picLocks noChangeAspect="1"/>
          </p:cNvPicPr>
          <p:nvPr/>
        </p:nvPicPr>
        <p:blipFill>
          <a:blip r:embed="rId2"/>
          <a:stretch>
            <a:fillRect/>
          </a:stretch>
        </p:blipFill>
        <p:spPr>
          <a:xfrm>
            <a:off x="0" y="681708"/>
            <a:ext cx="9144000" cy="790504"/>
          </a:xfrm>
          <a:prstGeom prst="rect">
            <a:avLst/>
          </a:prstGeom>
        </p:spPr>
      </p:pic>
      <p:pic>
        <p:nvPicPr>
          <p:cNvPr id="13" name="Picture 12">
            <a:extLst>
              <a:ext uri="{FF2B5EF4-FFF2-40B4-BE49-F238E27FC236}">
                <a16:creationId xmlns:a16="http://schemas.microsoft.com/office/drawing/2014/main" id="{4C03135E-3938-3A60-F21A-3F1788BB3208}"/>
              </a:ext>
            </a:extLst>
          </p:cNvPr>
          <p:cNvPicPr>
            <a:picLocks noChangeAspect="1"/>
          </p:cNvPicPr>
          <p:nvPr/>
        </p:nvPicPr>
        <p:blipFill>
          <a:blip r:embed="rId3"/>
          <a:stretch>
            <a:fillRect/>
          </a:stretch>
        </p:blipFill>
        <p:spPr>
          <a:xfrm>
            <a:off x="0" y="1471697"/>
            <a:ext cx="6690360" cy="991773"/>
          </a:xfrm>
          <a:prstGeom prst="rect">
            <a:avLst/>
          </a:prstGeom>
        </p:spPr>
      </p:pic>
      <p:pic>
        <p:nvPicPr>
          <p:cNvPr id="16" name="Picture 15">
            <a:extLst>
              <a:ext uri="{FF2B5EF4-FFF2-40B4-BE49-F238E27FC236}">
                <a16:creationId xmlns:a16="http://schemas.microsoft.com/office/drawing/2014/main" id="{25576AA3-6E1A-6188-1365-E8ADCAF3F965}"/>
              </a:ext>
            </a:extLst>
          </p:cNvPr>
          <p:cNvPicPr>
            <a:picLocks noChangeAspect="1"/>
          </p:cNvPicPr>
          <p:nvPr/>
        </p:nvPicPr>
        <p:blipFill>
          <a:blip r:embed="rId4"/>
          <a:stretch>
            <a:fillRect/>
          </a:stretch>
        </p:blipFill>
        <p:spPr>
          <a:xfrm>
            <a:off x="37941" y="2539745"/>
            <a:ext cx="5806440" cy="838708"/>
          </a:xfrm>
          <a:prstGeom prst="rect">
            <a:avLst/>
          </a:prstGeom>
        </p:spPr>
      </p:pic>
      <p:pic>
        <p:nvPicPr>
          <p:cNvPr id="22" name="Picture 21">
            <a:extLst>
              <a:ext uri="{FF2B5EF4-FFF2-40B4-BE49-F238E27FC236}">
                <a16:creationId xmlns:a16="http://schemas.microsoft.com/office/drawing/2014/main" id="{B0CA2A40-CD84-45D0-A19A-FB328009A537}"/>
              </a:ext>
            </a:extLst>
          </p:cNvPr>
          <p:cNvPicPr>
            <a:picLocks noChangeAspect="1"/>
          </p:cNvPicPr>
          <p:nvPr/>
        </p:nvPicPr>
        <p:blipFill>
          <a:blip r:embed="rId5"/>
          <a:stretch>
            <a:fillRect/>
          </a:stretch>
        </p:blipFill>
        <p:spPr>
          <a:xfrm>
            <a:off x="37941" y="3429000"/>
            <a:ext cx="5806440" cy="720417"/>
          </a:xfrm>
          <a:prstGeom prst="rect">
            <a:avLst/>
          </a:prstGeom>
        </p:spPr>
      </p:pic>
      <p:sp>
        <p:nvSpPr>
          <p:cNvPr id="24" name="TextBox 23">
            <a:extLst>
              <a:ext uri="{FF2B5EF4-FFF2-40B4-BE49-F238E27FC236}">
                <a16:creationId xmlns:a16="http://schemas.microsoft.com/office/drawing/2014/main" id="{A344ACA9-8221-777C-AAF6-1E57D4270C21}"/>
              </a:ext>
            </a:extLst>
          </p:cNvPr>
          <p:cNvSpPr txBox="1"/>
          <p:nvPr/>
        </p:nvSpPr>
        <p:spPr>
          <a:xfrm>
            <a:off x="6690360" y="1735496"/>
            <a:ext cx="2565400" cy="646331"/>
          </a:xfrm>
          <a:prstGeom prst="rect">
            <a:avLst/>
          </a:prstGeom>
          <a:noFill/>
        </p:spPr>
        <p:txBody>
          <a:bodyPr wrap="square">
            <a:spAutoFit/>
          </a:bodyPr>
          <a:lstStyle/>
          <a:p>
            <a:r>
              <a:rPr lang="en-US" sz="1800" dirty="0">
                <a:ea typeface="Calibri"/>
                <a:cs typeface="Calibri"/>
              </a:rPr>
              <a:t>aka Forward Backward Asymmetry</a:t>
            </a:r>
            <a:endParaRPr lang="en-US" dirty="0"/>
          </a:p>
        </p:txBody>
      </p:sp>
      <p:pic>
        <p:nvPicPr>
          <p:cNvPr id="7" name="Picture 6">
            <a:extLst>
              <a:ext uri="{FF2B5EF4-FFF2-40B4-BE49-F238E27FC236}">
                <a16:creationId xmlns:a16="http://schemas.microsoft.com/office/drawing/2014/main" id="{D32112FB-2FD1-87E8-7716-855E8444EE40}"/>
              </a:ext>
            </a:extLst>
          </p:cNvPr>
          <p:cNvPicPr>
            <a:picLocks noChangeAspect="1"/>
          </p:cNvPicPr>
          <p:nvPr/>
        </p:nvPicPr>
        <p:blipFill>
          <a:blip r:embed="rId6"/>
          <a:stretch>
            <a:fillRect/>
          </a:stretch>
        </p:blipFill>
        <p:spPr>
          <a:xfrm>
            <a:off x="5995402" y="2539745"/>
            <a:ext cx="2975660" cy="2148884"/>
          </a:xfrm>
          <a:prstGeom prst="rect">
            <a:avLst/>
          </a:prstGeom>
        </p:spPr>
      </p:pic>
    </p:spTree>
    <p:extLst>
      <p:ext uri="{BB962C8B-B14F-4D97-AF65-F5344CB8AC3E}">
        <p14:creationId xmlns:p14="http://schemas.microsoft.com/office/powerpoint/2010/main" val="3119516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98059-E2D4-AE1B-F707-56C62EA2D95C}"/>
              </a:ext>
            </a:extLst>
          </p:cNvPr>
          <p:cNvSpPr>
            <a:spLocks noGrp="1"/>
          </p:cNvSpPr>
          <p:nvPr>
            <p:ph type="title"/>
          </p:nvPr>
        </p:nvSpPr>
        <p:spPr>
          <a:xfrm>
            <a:off x="457200" y="-234742"/>
            <a:ext cx="8229600" cy="1143000"/>
          </a:xfrm>
        </p:spPr>
        <p:txBody>
          <a:bodyPr/>
          <a:lstStyle/>
          <a:p>
            <a:r>
              <a:rPr lang="en-US">
                <a:ea typeface="Calibri"/>
                <a:cs typeface="Calibri"/>
              </a:rPr>
              <a:t>Experimental Setup</a:t>
            </a:r>
            <a:endParaRPr lang="en-US"/>
          </a:p>
        </p:txBody>
      </p:sp>
      <p:pic>
        <p:nvPicPr>
          <p:cNvPr id="6" name="Content Placeholder 5">
            <a:extLst>
              <a:ext uri="{FF2B5EF4-FFF2-40B4-BE49-F238E27FC236}">
                <a16:creationId xmlns:a16="http://schemas.microsoft.com/office/drawing/2014/main" id="{CD935934-CAE9-3871-F277-F6213E2165F2}"/>
              </a:ext>
            </a:extLst>
          </p:cNvPr>
          <p:cNvPicPr>
            <a:picLocks noGrp="1" noChangeAspect="1"/>
          </p:cNvPicPr>
          <p:nvPr>
            <p:ph idx="1"/>
          </p:nvPr>
        </p:nvPicPr>
        <p:blipFill>
          <a:blip r:embed="rId2"/>
          <a:stretch>
            <a:fillRect/>
          </a:stretch>
        </p:blipFill>
        <p:spPr>
          <a:xfrm>
            <a:off x="1553745" y="606287"/>
            <a:ext cx="6036510" cy="4525963"/>
          </a:xfrm>
        </p:spPr>
      </p:pic>
      <p:sp>
        <p:nvSpPr>
          <p:cNvPr id="5" name="Slide Number Placeholder 4">
            <a:extLst>
              <a:ext uri="{FF2B5EF4-FFF2-40B4-BE49-F238E27FC236}">
                <a16:creationId xmlns:a16="http://schemas.microsoft.com/office/drawing/2014/main" id="{86594598-CFC3-D90E-BC70-088541D3745F}"/>
              </a:ext>
            </a:extLst>
          </p:cNvPr>
          <p:cNvSpPr>
            <a:spLocks noGrp="1"/>
          </p:cNvSpPr>
          <p:nvPr>
            <p:ph type="sldNum" sz="quarter" idx="12"/>
          </p:nvPr>
        </p:nvSpPr>
        <p:spPr/>
        <p:txBody>
          <a:bodyPr/>
          <a:lstStyle/>
          <a:p>
            <a:fld id="{DD4E576E-D1A2-4E74-A09C-AF96ABE80DEF}" type="slidenum">
              <a:rPr lang="en-US" smtClean="0"/>
              <a:pPr/>
              <a:t>13</a:t>
            </a:fld>
            <a:endParaRPr lang="en-US"/>
          </a:p>
        </p:txBody>
      </p:sp>
      <p:sp>
        <p:nvSpPr>
          <p:cNvPr id="9" name="Content Placeholder 2">
            <a:extLst>
              <a:ext uri="{FF2B5EF4-FFF2-40B4-BE49-F238E27FC236}">
                <a16:creationId xmlns:a16="http://schemas.microsoft.com/office/drawing/2014/main" id="{EA820A2C-3FB2-204D-11E4-1332E0A39B0F}"/>
              </a:ext>
            </a:extLst>
          </p:cNvPr>
          <p:cNvSpPr txBox="1">
            <a:spLocks/>
          </p:cNvSpPr>
          <p:nvPr/>
        </p:nvSpPr>
        <p:spPr>
          <a:xfrm>
            <a:off x="332961" y="5004352"/>
            <a:ext cx="8242023" cy="1357866"/>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800" dirty="0">
                <a:cs typeface="Arial"/>
              </a:rPr>
              <a:t>Based on </a:t>
            </a:r>
            <a:r>
              <a:rPr lang="en-US" sz="1800" dirty="0" err="1">
                <a:cs typeface="Arial"/>
              </a:rPr>
              <a:t>SoLID</a:t>
            </a:r>
            <a:r>
              <a:rPr lang="en-US" sz="1800" dirty="0">
                <a:cs typeface="Arial"/>
              </a:rPr>
              <a:t> J/Psi and TCS setup with forward angle muon detector added to form </a:t>
            </a:r>
            <a:r>
              <a:rPr lang="en-US" sz="1800" dirty="0" err="1"/>
              <a:t>SoLIDμ</a:t>
            </a:r>
            <a:r>
              <a:rPr lang="en-US" sz="1800" dirty="0"/>
              <a:t> spectrometer</a:t>
            </a:r>
            <a:endParaRPr lang="en-US" dirty="0">
              <a:ea typeface="Calibri"/>
              <a:cs typeface="Calibri"/>
            </a:endParaRPr>
          </a:p>
          <a:p>
            <a:r>
              <a:rPr lang="en-US" sz="1800" dirty="0">
                <a:cs typeface="Arial"/>
              </a:rPr>
              <a:t>Sharing beam time with added muon channels for J/Psi and TCS</a:t>
            </a:r>
          </a:p>
          <a:p>
            <a:r>
              <a:rPr lang="en-US" sz="1800" dirty="0">
                <a:cs typeface="Arial"/>
              </a:rPr>
              <a:t>Forward Angle (FA) covers 8.5-16.5deg and Large Angle (LA) covers 18-30deg</a:t>
            </a:r>
            <a:endParaRPr lang="en-US" dirty="0"/>
          </a:p>
        </p:txBody>
      </p:sp>
    </p:spTree>
    <p:extLst>
      <p:ext uri="{BB962C8B-B14F-4D97-AF65-F5344CB8AC3E}">
        <p14:creationId xmlns:p14="http://schemas.microsoft.com/office/powerpoint/2010/main" val="4219198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CDB12-4EEF-32BB-86AB-9EAA49E4FEA5}"/>
              </a:ext>
            </a:extLst>
          </p:cNvPr>
          <p:cNvSpPr>
            <a:spLocks noGrp="1"/>
          </p:cNvSpPr>
          <p:nvPr>
            <p:ph type="title"/>
          </p:nvPr>
        </p:nvSpPr>
        <p:spPr/>
        <p:txBody>
          <a:bodyPr>
            <a:normAutofit fontScale="90000"/>
          </a:bodyPr>
          <a:lstStyle/>
          <a:p>
            <a:r>
              <a:rPr lang="en-US">
                <a:latin typeface="Calibri"/>
                <a:ea typeface="Calibri"/>
                <a:cs typeface="Calibri"/>
              </a:rPr>
              <a:t>Forward Angle Muon Detector (FAMD)</a:t>
            </a:r>
            <a:endParaRPr lang="en-US"/>
          </a:p>
        </p:txBody>
      </p:sp>
      <p:pic>
        <p:nvPicPr>
          <p:cNvPr id="6" name="Content Placeholder 5">
            <a:extLst>
              <a:ext uri="{FF2B5EF4-FFF2-40B4-BE49-F238E27FC236}">
                <a16:creationId xmlns:a16="http://schemas.microsoft.com/office/drawing/2014/main" id="{BC96AEC4-07F1-B7AC-8ADA-DFDE4B2F6D6F}"/>
              </a:ext>
            </a:extLst>
          </p:cNvPr>
          <p:cNvPicPr>
            <a:picLocks noGrp="1" noChangeAspect="1"/>
          </p:cNvPicPr>
          <p:nvPr>
            <p:ph idx="1"/>
          </p:nvPr>
        </p:nvPicPr>
        <p:blipFill>
          <a:blip r:embed="rId2"/>
          <a:stretch>
            <a:fillRect/>
          </a:stretch>
        </p:blipFill>
        <p:spPr>
          <a:xfrm>
            <a:off x="112571" y="1997764"/>
            <a:ext cx="5141989" cy="3855072"/>
          </a:xfrm>
        </p:spPr>
      </p:pic>
      <p:sp>
        <p:nvSpPr>
          <p:cNvPr id="5" name="Slide Number Placeholder 4">
            <a:extLst>
              <a:ext uri="{FF2B5EF4-FFF2-40B4-BE49-F238E27FC236}">
                <a16:creationId xmlns:a16="http://schemas.microsoft.com/office/drawing/2014/main" id="{0B11BD7F-103C-4673-FFBD-52D5ED0E501D}"/>
              </a:ext>
            </a:extLst>
          </p:cNvPr>
          <p:cNvSpPr>
            <a:spLocks noGrp="1"/>
          </p:cNvSpPr>
          <p:nvPr>
            <p:ph type="sldNum" sz="quarter" idx="12"/>
          </p:nvPr>
        </p:nvSpPr>
        <p:spPr/>
        <p:txBody>
          <a:bodyPr/>
          <a:lstStyle/>
          <a:p>
            <a:fld id="{DD4E576E-D1A2-4E74-A09C-AF96ABE80DEF}" type="slidenum">
              <a:rPr lang="en-US" smtClean="0"/>
              <a:pPr/>
              <a:t>14</a:t>
            </a:fld>
            <a:endParaRPr lang="en-US"/>
          </a:p>
        </p:txBody>
      </p:sp>
      <p:sp>
        <p:nvSpPr>
          <p:cNvPr id="8" name="Content Placeholder 2">
            <a:extLst>
              <a:ext uri="{FF2B5EF4-FFF2-40B4-BE49-F238E27FC236}">
                <a16:creationId xmlns:a16="http://schemas.microsoft.com/office/drawing/2014/main" id="{A64EAA39-7762-68C1-9538-9D012D69C6EB}"/>
              </a:ext>
            </a:extLst>
          </p:cNvPr>
          <p:cNvSpPr txBox="1">
            <a:spLocks/>
          </p:cNvSpPr>
          <p:nvPr/>
        </p:nvSpPr>
        <p:spPr>
          <a:xfrm>
            <a:off x="5089111" y="2208916"/>
            <a:ext cx="4057373" cy="3469931"/>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100" dirty="0">
                <a:latin typeface="Calibri"/>
                <a:ea typeface="Calibri"/>
                <a:cs typeface="Arial"/>
              </a:rPr>
              <a:t>3 layers of iron for pion blocking</a:t>
            </a:r>
            <a:endParaRPr lang="en-US" sz="2100" dirty="0">
              <a:latin typeface="Calibri"/>
              <a:ea typeface="Calibri"/>
              <a:cs typeface="Calibri"/>
            </a:endParaRPr>
          </a:p>
          <a:p>
            <a:r>
              <a:rPr lang="en-US" sz="2100" dirty="0">
                <a:latin typeface="Calibri"/>
                <a:ea typeface="Calibri"/>
                <a:cs typeface="Arial"/>
              </a:rPr>
              <a:t>3 layers of </a:t>
            </a:r>
            <a:r>
              <a:rPr lang="en-US" sz="2100" dirty="0">
                <a:ea typeface="+mn-lt"/>
                <a:cs typeface="+mn-lt"/>
              </a:rPr>
              <a:t>µ</a:t>
            </a:r>
            <a:r>
              <a:rPr lang="en-US" sz="2100" dirty="0" err="1">
                <a:ea typeface="+mn-lt"/>
                <a:cs typeface="+mn-lt"/>
              </a:rPr>
              <a:t>RWell</a:t>
            </a:r>
            <a:r>
              <a:rPr lang="en-US" sz="2100" dirty="0">
                <a:ea typeface="+mn-lt"/>
                <a:cs typeface="+mn-lt"/>
              </a:rPr>
              <a:t> trackers</a:t>
            </a:r>
            <a:r>
              <a:rPr lang="en-US" sz="2100" dirty="0">
                <a:latin typeface="Calibri"/>
                <a:ea typeface="Calibri"/>
                <a:cs typeface="Calibri"/>
              </a:rPr>
              <a:t> for tracks in FAMD to </a:t>
            </a:r>
            <a:r>
              <a:rPr lang="en-US" sz="2000" dirty="0">
                <a:latin typeface="Calibri"/>
                <a:ea typeface="Calibri"/>
                <a:cs typeface="Calibri"/>
              </a:rPr>
              <a:t>connect with </a:t>
            </a:r>
            <a:r>
              <a:rPr lang="en-US" sz="2100" dirty="0">
                <a:latin typeface="Calibri"/>
                <a:ea typeface="Calibri"/>
                <a:cs typeface="Calibri"/>
              </a:rPr>
              <a:t>tracks in </a:t>
            </a:r>
            <a:r>
              <a:rPr lang="en-US" sz="2100" dirty="0" err="1">
                <a:latin typeface="Calibri"/>
                <a:ea typeface="Calibri"/>
                <a:cs typeface="Calibri"/>
              </a:rPr>
              <a:t>SoLID</a:t>
            </a:r>
            <a:r>
              <a:rPr lang="en-US" sz="2100" dirty="0">
                <a:latin typeface="Calibri"/>
                <a:ea typeface="Calibri"/>
                <a:cs typeface="Calibri"/>
              </a:rPr>
              <a:t> inner GEM trackers</a:t>
            </a:r>
          </a:p>
          <a:p>
            <a:pPr lvl="1"/>
            <a:r>
              <a:rPr lang="en-US" sz="1500" dirty="0">
                <a:latin typeface="Calibri"/>
                <a:ea typeface="Calibri"/>
                <a:cs typeface="Calibri"/>
              </a:rPr>
              <a:t>track resolution from </a:t>
            </a:r>
            <a:r>
              <a:rPr lang="en-US" sz="1500" dirty="0" err="1">
                <a:latin typeface="Calibri"/>
                <a:ea typeface="Calibri"/>
                <a:cs typeface="Calibri"/>
              </a:rPr>
              <a:t>SoLID</a:t>
            </a:r>
            <a:r>
              <a:rPr lang="en-US" sz="1500" dirty="0">
                <a:latin typeface="Calibri"/>
                <a:ea typeface="Calibri"/>
                <a:cs typeface="Calibri"/>
              </a:rPr>
              <a:t> inner trackers only</a:t>
            </a:r>
            <a:endParaRPr lang="en-US" dirty="0"/>
          </a:p>
          <a:p>
            <a:r>
              <a:rPr lang="en-US" sz="2100" dirty="0">
                <a:latin typeface="Calibri"/>
                <a:ea typeface="Calibri"/>
                <a:cs typeface="Calibri"/>
              </a:rPr>
              <a:t>3 layers of </a:t>
            </a:r>
            <a:r>
              <a:rPr lang="en-US" sz="2100" dirty="0">
                <a:latin typeface="Calibri"/>
                <a:ea typeface="Calibri"/>
                <a:cs typeface="Arial"/>
              </a:rPr>
              <a:t>scintillators for muon PID with pion suppression and for trigger</a:t>
            </a:r>
            <a:endParaRPr lang="en-US" sz="2100" dirty="0">
              <a:latin typeface="Calibri"/>
              <a:ea typeface="Calibri"/>
              <a:cs typeface="Calibri"/>
            </a:endParaRPr>
          </a:p>
        </p:txBody>
      </p:sp>
    </p:spTree>
    <p:extLst>
      <p:ext uri="{BB962C8B-B14F-4D97-AF65-F5344CB8AC3E}">
        <p14:creationId xmlns:p14="http://schemas.microsoft.com/office/powerpoint/2010/main" val="520724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74D584F-401D-3D52-7362-A97F0DB8AFDF}"/>
              </a:ext>
            </a:extLst>
          </p:cNvPr>
          <p:cNvPicPr>
            <a:picLocks noChangeAspect="1"/>
          </p:cNvPicPr>
          <p:nvPr/>
        </p:nvPicPr>
        <p:blipFill>
          <a:blip r:embed="rId2"/>
          <a:stretch>
            <a:fillRect/>
          </a:stretch>
        </p:blipFill>
        <p:spPr>
          <a:xfrm>
            <a:off x="4605959" y="3351971"/>
            <a:ext cx="4379844" cy="3185492"/>
          </a:xfrm>
          <a:prstGeom prst="rect">
            <a:avLst/>
          </a:prstGeom>
        </p:spPr>
      </p:pic>
      <p:sp>
        <p:nvSpPr>
          <p:cNvPr id="5" name="Slide Number Placeholder 4">
            <a:extLst>
              <a:ext uri="{FF2B5EF4-FFF2-40B4-BE49-F238E27FC236}">
                <a16:creationId xmlns:a16="http://schemas.microsoft.com/office/drawing/2014/main" id="{0F6D113E-478E-4B05-5F01-A1D446F3BF10}"/>
              </a:ext>
            </a:extLst>
          </p:cNvPr>
          <p:cNvSpPr>
            <a:spLocks noGrp="1"/>
          </p:cNvSpPr>
          <p:nvPr>
            <p:ph type="sldNum" sz="quarter" idx="12"/>
          </p:nvPr>
        </p:nvSpPr>
        <p:spPr/>
        <p:txBody>
          <a:bodyPr/>
          <a:lstStyle/>
          <a:p>
            <a:fld id="{DD4E576E-D1A2-4E74-A09C-AF96ABE80DEF}" type="slidenum">
              <a:rPr lang="en-US" smtClean="0"/>
              <a:pPr/>
              <a:t>15</a:t>
            </a:fld>
            <a:endParaRPr lang="en-US"/>
          </a:p>
        </p:txBody>
      </p:sp>
      <p:sp>
        <p:nvSpPr>
          <p:cNvPr id="8" name="Content Placeholder 7">
            <a:extLst>
              <a:ext uri="{FF2B5EF4-FFF2-40B4-BE49-F238E27FC236}">
                <a16:creationId xmlns:a16="http://schemas.microsoft.com/office/drawing/2014/main" id="{7D92E660-EFA1-4CCD-5446-C25A54823CC3}"/>
              </a:ext>
            </a:extLst>
          </p:cNvPr>
          <p:cNvSpPr>
            <a:spLocks noGrp="1"/>
          </p:cNvSpPr>
          <p:nvPr>
            <p:ph idx="1"/>
          </p:nvPr>
        </p:nvSpPr>
        <p:spPr>
          <a:xfrm>
            <a:off x="196298" y="1053548"/>
            <a:ext cx="4999382" cy="1482104"/>
          </a:xfrm>
        </p:spPr>
        <p:txBody>
          <a:bodyPr vert="horz" lIns="91440" tIns="45720" rIns="91440" bIns="45720" rtlCol="0" anchor="t">
            <a:noAutofit/>
          </a:bodyPr>
          <a:lstStyle/>
          <a:p>
            <a:r>
              <a:rPr lang="en-US" sz="2000">
                <a:latin typeface="Calibri"/>
                <a:ea typeface="Calibri"/>
                <a:cs typeface="Arial"/>
              </a:rPr>
              <a:t>Reuse 6 of 8 CLEO octagon outer layer iron</a:t>
            </a:r>
            <a:endParaRPr lang="en-US" sz="2000">
              <a:latin typeface="Calibri"/>
              <a:ea typeface="Calibri"/>
              <a:cs typeface="Calibri"/>
            </a:endParaRPr>
          </a:p>
          <a:p>
            <a:r>
              <a:rPr lang="en-US" sz="2000">
                <a:latin typeface="Calibri"/>
                <a:ea typeface="Calibri"/>
                <a:cs typeface="Arial"/>
              </a:rPr>
              <a:t>Each one is about 36x254x533cm</a:t>
            </a:r>
            <a:endParaRPr lang="en-US" sz="2000">
              <a:latin typeface="Calibri"/>
              <a:ea typeface="Calibri"/>
              <a:cs typeface="Calibri"/>
            </a:endParaRPr>
          </a:p>
          <a:p>
            <a:r>
              <a:rPr lang="en-US" sz="2000">
                <a:latin typeface="Calibri"/>
                <a:ea typeface="Calibri"/>
                <a:cs typeface="Arial"/>
              </a:rPr>
              <a:t>No problem with space</a:t>
            </a:r>
            <a:endParaRPr lang="en-US" sz="2000">
              <a:latin typeface="Calibri"/>
              <a:ea typeface="Calibri"/>
              <a:cs typeface="Calibri"/>
            </a:endParaRPr>
          </a:p>
          <a:p>
            <a:r>
              <a:rPr lang="en-US" sz="2000">
                <a:latin typeface="Calibri"/>
                <a:ea typeface="Calibri"/>
                <a:cs typeface="Arial"/>
              </a:rPr>
              <a:t>Field (&lt;10G),force(&lt;1N),torque(&lt;2Nm)  are small </a:t>
            </a:r>
            <a:endParaRPr lang="en-US" sz="2000">
              <a:latin typeface="Calibri"/>
              <a:ea typeface="Calibri"/>
              <a:cs typeface="Calibri"/>
            </a:endParaRPr>
          </a:p>
        </p:txBody>
      </p:sp>
      <p:pic>
        <p:nvPicPr>
          <p:cNvPr id="10" name="Picture 9">
            <a:extLst>
              <a:ext uri="{FF2B5EF4-FFF2-40B4-BE49-F238E27FC236}">
                <a16:creationId xmlns:a16="http://schemas.microsoft.com/office/drawing/2014/main" id="{308852D3-DB41-ECF7-7AD5-511AF2C7E6D6}"/>
              </a:ext>
            </a:extLst>
          </p:cNvPr>
          <p:cNvPicPr>
            <a:picLocks noChangeAspect="1"/>
          </p:cNvPicPr>
          <p:nvPr/>
        </p:nvPicPr>
        <p:blipFill>
          <a:blip r:embed="rId3"/>
          <a:stretch>
            <a:fillRect/>
          </a:stretch>
        </p:blipFill>
        <p:spPr>
          <a:xfrm>
            <a:off x="190292" y="3348451"/>
            <a:ext cx="4340501" cy="2944053"/>
          </a:xfrm>
          <a:prstGeom prst="rect">
            <a:avLst/>
          </a:prstGeom>
        </p:spPr>
      </p:pic>
      <p:pic>
        <p:nvPicPr>
          <p:cNvPr id="13" name="Picture 12">
            <a:extLst>
              <a:ext uri="{FF2B5EF4-FFF2-40B4-BE49-F238E27FC236}">
                <a16:creationId xmlns:a16="http://schemas.microsoft.com/office/drawing/2014/main" id="{84158D3E-E417-AAB2-1B65-0027AA13FD1B}"/>
              </a:ext>
            </a:extLst>
          </p:cNvPr>
          <p:cNvPicPr>
            <a:picLocks noChangeAspect="1"/>
          </p:cNvPicPr>
          <p:nvPr/>
        </p:nvPicPr>
        <p:blipFill>
          <a:blip r:embed="rId4"/>
          <a:stretch>
            <a:fillRect/>
          </a:stretch>
        </p:blipFill>
        <p:spPr>
          <a:xfrm>
            <a:off x="5335864" y="583303"/>
            <a:ext cx="3628197" cy="2486026"/>
          </a:xfrm>
          <a:prstGeom prst="rect">
            <a:avLst/>
          </a:prstGeom>
        </p:spPr>
      </p:pic>
      <p:sp>
        <p:nvSpPr>
          <p:cNvPr id="14" name="TextBox 13">
            <a:extLst>
              <a:ext uri="{FF2B5EF4-FFF2-40B4-BE49-F238E27FC236}">
                <a16:creationId xmlns:a16="http://schemas.microsoft.com/office/drawing/2014/main" id="{B9051539-FF6C-1BD5-3C7A-C9286C8785D2}"/>
              </a:ext>
            </a:extLst>
          </p:cNvPr>
          <p:cNvSpPr txBox="1"/>
          <p:nvPr/>
        </p:nvSpPr>
        <p:spPr>
          <a:xfrm>
            <a:off x="2459935" y="3565662"/>
            <a:ext cx="1525656" cy="369332"/>
          </a:xfrm>
          <a:prstGeom prst="rect">
            <a:avLst/>
          </a:prstGeom>
          <a:solidFill>
            <a:schemeClr val="tx2">
              <a:lumMod val="40000"/>
              <a:lumOff val="60000"/>
            </a:schemeClr>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CLEO </a:t>
            </a:r>
            <a:r>
              <a:rPr lang="en-US">
                <a:solidFill>
                  <a:srgbClr val="000000"/>
                </a:solidFill>
                <a:latin typeface="Calibri"/>
                <a:ea typeface="Calibri"/>
                <a:cs typeface="Calibri"/>
              </a:rPr>
              <a:t>drawing</a:t>
            </a:r>
          </a:p>
        </p:txBody>
      </p:sp>
      <p:sp>
        <p:nvSpPr>
          <p:cNvPr id="15" name="TextBox 14">
            <a:extLst>
              <a:ext uri="{FF2B5EF4-FFF2-40B4-BE49-F238E27FC236}">
                <a16:creationId xmlns:a16="http://schemas.microsoft.com/office/drawing/2014/main" id="{37F3845E-C397-D6C2-5676-45904AAFA5DC}"/>
              </a:ext>
            </a:extLst>
          </p:cNvPr>
          <p:cNvSpPr txBox="1"/>
          <p:nvPr/>
        </p:nvSpPr>
        <p:spPr>
          <a:xfrm>
            <a:off x="4609271" y="4497456"/>
            <a:ext cx="1600199" cy="646331"/>
          </a:xfrm>
          <a:prstGeom prst="rect">
            <a:avLst/>
          </a:prstGeom>
          <a:solidFill>
            <a:schemeClr val="tx2">
              <a:lumMod val="40000"/>
              <a:lumOff val="60000"/>
            </a:schemeClr>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Conceptual support design</a:t>
            </a:r>
          </a:p>
        </p:txBody>
      </p:sp>
      <p:sp>
        <p:nvSpPr>
          <p:cNvPr id="16" name="TextBox 15">
            <a:extLst>
              <a:ext uri="{FF2B5EF4-FFF2-40B4-BE49-F238E27FC236}">
                <a16:creationId xmlns:a16="http://schemas.microsoft.com/office/drawing/2014/main" id="{3C555C74-FAD1-E237-2D40-27ED90CB82F9}"/>
              </a:ext>
            </a:extLst>
          </p:cNvPr>
          <p:cNvSpPr txBox="1"/>
          <p:nvPr/>
        </p:nvSpPr>
        <p:spPr>
          <a:xfrm>
            <a:off x="6857999" y="484531"/>
            <a:ext cx="1525656" cy="646331"/>
          </a:xfrm>
          <a:prstGeom prst="rect">
            <a:avLst/>
          </a:prstGeom>
          <a:solidFill>
            <a:schemeClr val="tx2">
              <a:lumMod val="40000"/>
              <a:lumOff val="60000"/>
            </a:schemeClr>
          </a:solid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TOSCA field model</a:t>
            </a:r>
            <a:endParaRPr lang="en-US"/>
          </a:p>
        </p:txBody>
      </p:sp>
      <p:sp>
        <p:nvSpPr>
          <p:cNvPr id="6" name="Title 1">
            <a:extLst>
              <a:ext uri="{FF2B5EF4-FFF2-40B4-BE49-F238E27FC236}">
                <a16:creationId xmlns:a16="http://schemas.microsoft.com/office/drawing/2014/main" id="{A305CA71-D473-75B2-DBDD-933B02BA2000}"/>
              </a:ext>
            </a:extLst>
          </p:cNvPr>
          <p:cNvSpPr txBox="1">
            <a:spLocks/>
          </p:cNvSpPr>
          <p:nvPr/>
        </p:nvSpPr>
        <p:spPr>
          <a:xfrm>
            <a:off x="457200" y="-2935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ea typeface="Calibri"/>
                <a:cs typeface="Calibri"/>
              </a:rPr>
              <a:t>Iron of FAMD</a:t>
            </a:r>
          </a:p>
        </p:txBody>
      </p:sp>
    </p:spTree>
    <p:extLst>
      <p:ext uri="{BB962C8B-B14F-4D97-AF65-F5344CB8AC3E}">
        <p14:creationId xmlns:p14="http://schemas.microsoft.com/office/powerpoint/2010/main" val="998063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014C5-8F57-1683-FD94-78BD7A65C621}"/>
              </a:ext>
            </a:extLst>
          </p:cNvPr>
          <p:cNvSpPr>
            <a:spLocks noGrp="1"/>
          </p:cNvSpPr>
          <p:nvPr>
            <p:ph type="title"/>
          </p:nvPr>
        </p:nvSpPr>
        <p:spPr/>
        <p:txBody>
          <a:bodyPr>
            <a:normAutofit/>
          </a:bodyPr>
          <a:lstStyle/>
          <a:p>
            <a:r>
              <a:rPr lang="en-US">
                <a:ea typeface="Calibri"/>
                <a:cs typeface="Calibri"/>
              </a:rPr>
              <a:t>µ</a:t>
            </a:r>
            <a:r>
              <a:rPr lang="en-US" err="1">
                <a:ea typeface="Calibri"/>
                <a:cs typeface="Calibri"/>
              </a:rPr>
              <a:t>RWell</a:t>
            </a:r>
            <a:r>
              <a:rPr lang="en-US">
                <a:ea typeface="Calibri"/>
                <a:cs typeface="Calibri"/>
              </a:rPr>
              <a:t> trackers of FAMD</a:t>
            </a:r>
            <a:endParaRPr lang="en-US"/>
          </a:p>
        </p:txBody>
      </p:sp>
      <p:pic>
        <p:nvPicPr>
          <p:cNvPr id="6" name="Content Placeholder 5">
            <a:extLst>
              <a:ext uri="{FF2B5EF4-FFF2-40B4-BE49-F238E27FC236}">
                <a16:creationId xmlns:a16="http://schemas.microsoft.com/office/drawing/2014/main" id="{AECE1DA2-8E6A-99C3-72D9-35CC91AE3A58}"/>
              </a:ext>
            </a:extLst>
          </p:cNvPr>
          <p:cNvPicPr>
            <a:picLocks noGrp="1" noChangeAspect="1"/>
          </p:cNvPicPr>
          <p:nvPr>
            <p:ph idx="1"/>
          </p:nvPr>
        </p:nvPicPr>
        <p:blipFill>
          <a:blip r:embed="rId2"/>
          <a:stretch>
            <a:fillRect/>
          </a:stretch>
        </p:blipFill>
        <p:spPr>
          <a:xfrm>
            <a:off x="3911048" y="1378509"/>
            <a:ext cx="4788177" cy="2049724"/>
          </a:xfrm>
        </p:spPr>
      </p:pic>
      <p:sp>
        <p:nvSpPr>
          <p:cNvPr id="5" name="Slide Number Placeholder 4">
            <a:extLst>
              <a:ext uri="{FF2B5EF4-FFF2-40B4-BE49-F238E27FC236}">
                <a16:creationId xmlns:a16="http://schemas.microsoft.com/office/drawing/2014/main" id="{C84BDA51-55AF-5FFB-D2E1-E3B1DBAD14D7}"/>
              </a:ext>
            </a:extLst>
          </p:cNvPr>
          <p:cNvSpPr>
            <a:spLocks noGrp="1"/>
          </p:cNvSpPr>
          <p:nvPr>
            <p:ph type="sldNum" sz="quarter" idx="12"/>
          </p:nvPr>
        </p:nvSpPr>
        <p:spPr/>
        <p:txBody>
          <a:bodyPr/>
          <a:lstStyle/>
          <a:p>
            <a:fld id="{DD4E576E-D1A2-4E74-A09C-AF96ABE80DEF}" type="slidenum">
              <a:rPr lang="en-US" smtClean="0"/>
              <a:pPr/>
              <a:t>16</a:t>
            </a:fld>
            <a:endParaRPr lang="en-US"/>
          </a:p>
        </p:txBody>
      </p:sp>
      <p:pic>
        <p:nvPicPr>
          <p:cNvPr id="9" name="Picture 8">
            <a:extLst>
              <a:ext uri="{FF2B5EF4-FFF2-40B4-BE49-F238E27FC236}">
                <a16:creationId xmlns:a16="http://schemas.microsoft.com/office/drawing/2014/main" id="{E38F96D7-2D16-F5E3-D17A-49645A4701EC}"/>
              </a:ext>
            </a:extLst>
          </p:cNvPr>
          <p:cNvPicPr>
            <a:picLocks noChangeAspect="1"/>
          </p:cNvPicPr>
          <p:nvPr/>
        </p:nvPicPr>
        <p:blipFill>
          <a:blip r:embed="rId3"/>
          <a:stretch>
            <a:fillRect/>
          </a:stretch>
        </p:blipFill>
        <p:spPr>
          <a:xfrm>
            <a:off x="4226822" y="3856383"/>
            <a:ext cx="4318138" cy="2474843"/>
          </a:xfrm>
          <a:prstGeom prst="rect">
            <a:avLst/>
          </a:prstGeom>
        </p:spPr>
      </p:pic>
      <p:sp>
        <p:nvSpPr>
          <p:cNvPr id="11" name="Content Placeholder 2">
            <a:extLst>
              <a:ext uri="{FF2B5EF4-FFF2-40B4-BE49-F238E27FC236}">
                <a16:creationId xmlns:a16="http://schemas.microsoft.com/office/drawing/2014/main" id="{0D4B8D74-1B13-5947-8C29-FC71496A528D}"/>
              </a:ext>
            </a:extLst>
          </p:cNvPr>
          <p:cNvSpPr txBox="1">
            <a:spLocks/>
          </p:cNvSpPr>
          <p:nvPr/>
        </p:nvSpPr>
        <p:spPr>
          <a:xfrm>
            <a:off x="87575" y="1424297"/>
            <a:ext cx="3827966" cy="395997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a:ea typeface="Calibri"/>
                <a:cs typeface="Calibri"/>
              </a:rPr>
              <a:t>µ</a:t>
            </a:r>
            <a:r>
              <a:rPr lang="en-US" sz="2000" err="1">
                <a:ea typeface="Calibri"/>
                <a:cs typeface="Calibri"/>
              </a:rPr>
              <a:t>RWell</a:t>
            </a:r>
            <a:r>
              <a:rPr lang="en-US" sz="2000">
                <a:ea typeface="Calibri"/>
                <a:cs typeface="Calibri"/>
              </a:rPr>
              <a:t> with good rate capability and lower cost than GEM</a:t>
            </a:r>
          </a:p>
          <a:p>
            <a:r>
              <a:rPr lang="en-US" sz="2000">
                <a:ea typeface="Calibri"/>
                <a:cs typeface="Calibri"/>
              </a:rPr>
              <a:t>VMM electronics</a:t>
            </a:r>
          </a:p>
          <a:p>
            <a:r>
              <a:rPr lang="en-US" sz="2000">
                <a:ea typeface="+mn-lt"/>
                <a:cs typeface="+mn-lt"/>
              </a:rPr>
              <a:t>2D UV strips with capacitive  charge sharing to have rate </a:t>
            </a:r>
            <a:r>
              <a:rPr lang="en-US" sz="1700">
                <a:ea typeface="+mn-lt"/>
                <a:cs typeface="+mn-lt"/>
              </a:rPr>
              <a:t>30KHz/cm2 and </a:t>
            </a:r>
            <a:r>
              <a:rPr lang="en-US" sz="2000">
                <a:ea typeface="+mn-lt"/>
                <a:cs typeface="+mn-lt"/>
              </a:rPr>
              <a:t>position resolution of 1 mm</a:t>
            </a:r>
            <a:br>
              <a:rPr lang="en-US" sz="2000">
                <a:ea typeface="+mn-lt"/>
                <a:cs typeface="+mn-lt"/>
              </a:rPr>
            </a:br>
            <a:endParaRPr lang="en-US" sz="2000">
              <a:ea typeface="+mn-lt"/>
              <a:cs typeface="+mn-lt"/>
            </a:endParaRP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AFABAD3D-D978-367D-98D5-6ABA624B8E7A}"/>
                  </a:ext>
                </a:extLst>
              </p:cNvPr>
              <p:cNvSpPr txBox="1"/>
              <p:nvPr/>
            </p:nvSpPr>
            <p:spPr>
              <a:xfrm>
                <a:off x="268445" y="6101332"/>
                <a:ext cx="3951515" cy="253916"/>
              </a:xfrm>
              <a:prstGeom prst="rect">
                <a:avLst/>
              </a:prstGeom>
              <a:noFill/>
            </p:spPr>
            <p:txBody>
              <a:bodyPr wrap="square" rtlCol="0">
                <a:spAutoFit/>
              </a:bodyPr>
              <a:lstStyle/>
              <a:p>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 Detector – G. Bencivenni </a:t>
                </a:r>
                <a:r>
                  <a:rPr lang="en-US" sz="1050" i="1"/>
                  <a:t>et al</a:t>
                </a:r>
                <a:r>
                  <a:rPr lang="en-US" sz="1050"/>
                  <a:t> 2019 </a:t>
                </a:r>
                <a:r>
                  <a:rPr lang="en-US" sz="1050" i="1"/>
                  <a:t>JINST</a:t>
                </a:r>
                <a:r>
                  <a:rPr lang="en-US" sz="1050"/>
                  <a:t> </a:t>
                </a:r>
                <a:r>
                  <a:rPr lang="en-US" sz="1050" b="1"/>
                  <a:t>14</a:t>
                </a:r>
                <a:r>
                  <a:rPr lang="en-US" sz="1050"/>
                  <a:t> P05014</a:t>
                </a:r>
              </a:p>
            </p:txBody>
          </p:sp>
        </mc:Choice>
        <mc:Fallback xmlns="">
          <p:sp>
            <p:nvSpPr>
              <p:cNvPr id="7" name="TextBox 6">
                <a:extLst>
                  <a:ext uri="{FF2B5EF4-FFF2-40B4-BE49-F238E27FC236}">
                    <a16:creationId xmlns:a16="http://schemas.microsoft.com/office/drawing/2014/main" id="{AFABAD3D-D978-367D-98D5-6ABA624B8E7A}"/>
                  </a:ext>
                </a:extLst>
              </p:cNvPr>
              <p:cNvSpPr txBox="1">
                <a:spLocks noRot="1" noChangeAspect="1" noMove="1" noResize="1" noEditPoints="1" noAdjustHandles="1" noChangeArrowheads="1" noChangeShapeType="1" noTextEdit="1"/>
              </p:cNvSpPr>
              <p:nvPr/>
            </p:nvSpPr>
            <p:spPr>
              <a:xfrm>
                <a:off x="268445" y="6101332"/>
                <a:ext cx="3951515" cy="253916"/>
              </a:xfrm>
              <a:prstGeom prst="rect">
                <a:avLst/>
              </a:prstGeom>
              <a:blipFill>
                <a:blip r:embed="rId4"/>
                <a:stretch>
                  <a:fillRect b="-14286"/>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341E1EE4-C322-278F-593A-0CD0C796059D}"/>
              </a:ext>
            </a:extLst>
          </p:cNvPr>
          <p:cNvPicPr>
            <a:picLocks noChangeAspect="1"/>
          </p:cNvPicPr>
          <p:nvPr/>
        </p:nvPicPr>
        <p:blipFill>
          <a:blip r:embed="rId5"/>
          <a:stretch>
            <a:fillRect/>
          </a:stretch>
        </p:blipFill>
        <p:spPr>
          <a:xfrm>
            <a:off x="661560" y="4666024"/>
            <a:ext cx="2483754" cy="1426413"/>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BB426A4-C4F3-42E8-5DF2-9BAD20FB3531}"/>
                  </a:ext>
                </a:extLst>
              </p:cNvPr>
              <p:cNvSpPr txBox="1"/>
              <p:nvPr/>
            </p:nvSpPr>
            <p:spPr>
              <a:xfrm>
                <a:off x="5321709" y="6334841"/>
                <a:ext cx="2945048" cy="415498"/>
              </a:xfrm>
              <a:prstGeom prst="rect">
                <a:avLst/>
              </a:prstGeom>
              <a:noFill/>
            </p:spPr>
            <p:txBody>
              <a:bodyPr wrap="square" rtlCol="0">
                <a:spAutoFit/>
              </a:bodyPr>
              <a:lstStyle/>
              <a:p>
                <a:pPr algn="ctr"/>
                <a:r>
                  <a:rPr lang="en-US" sz="1050">
                    <a:ea typeface="Cambria Math" panose="02040503050406030204" pitchFamily="18" charset="0"/>
                  </a:rPr>
                  <a:t>A plane of </a:t>
                </a:r>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 detectors for muon detection</a:t>
                </a:r>
              </a:p>
            </p:txBody>
          </p:sp>
        </mc:Choice>
        <mc:Fallback xmlns="">
          <p:sp>
            <p:nvSpPr>
              <p:cNvPr id="13" name="TextBox 12">
                <a:extLst>
                  <a:ext uri="{FF2B5EF4-FFF2-40B4-BE49-F238E27FC236}">
                    <a16:creationId xmlns:a16="http://schemas.microsoft.com/office/drawing/2014/main" id="{CBB426A4-C4F3-42E8-5DF2-9BAD20FB3531}"/>
                  </a:ext>
                </a:extLst>
              </p:cNvPr>
              <p:cNvSpPr txBox="1">
                <a:spLocks noRot="1" noChangeAspect="1" noMove="1" noResize="1" noEditPoints="1" noAdjustHandles="1" noChangeArrowheads="1" noChangeShapeType="1" noTextEdit="1"/>
              </p:cNvSpPr>
              <p:nvPr/>
            </p:nvSpPr>
            <p:spPr>
              <a:xfrm>
                <a:off x="5321709" y="6334841"/>
                <a:ext cx="2945048" cy="41549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EBB862D-93F6-B871-54F0-D8EC4B95E536}"/>
                  </a:ext>
                </a:extLst>
              </p:cNvPr>
              <p:cNvSpPr txBox="1"/>
              <p:nvPr/>
            </p:nvSpPr>
            <p:spPr>
              <a:xfrm>
                <a:off x="4647988" y="3300208"/>
                <a:ext cx="3479678" cy="253916"/>
              </a:xfrm>
              <a:prstGeom prst="rect">
                <a:avLst/>
              </a:prstGeom>
              <a:noFill/>
            </p:spPr>
            <p:txBody>
              <a:bodyPr wrap="square" rtlCol="0">
                <a:spAutoFit/>
              </a:bodyPr>
              <a:lstStyle/>
              <a:p>
                <a:pPr algn="ctr"/>
                <a:r>
                  <a:rPr lang="en-US" sz="1050">
                    <a:ea typeface="Cambria Math" panose="02040503050406030204" pitchFamily="18" charset="0"/>
                  </a:rPr>
                  <a:t> </a:t>
                </a:r>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 Detector for EPIC outer barrel tracking layer</a:t>
                </a:r>
              </a:p>
            </p:txBody>
          </p:sp>
        </mc:Choice>
        <mc:Fallback xmlns="">
          <p:sp>
            <p:nvSpPr>
              <p:cNvPr id="15" name="TextBox 14">
                <a:extLst>
                  <a:ext uri="{FF2B5EF4-FFF2-40B4-BE49-F238E27FC236}">
                    <a16:creationId xmlns:a16="http://schemas.microsoft.com/office/drawing/2014/main" id="{EEBB862D-93F6-B871-54F0-D8EC4B95E536}"/>
                  </a:ext>
                </a:extLst>
              </p:cNvPr>
              <p:cNvSpPr txBox="1">
                <a:spLocks noRot="1" noChangeAspect="1" noMove="1" noResize="1" noEditPoints="1" noAdjustHandles="1" noChangeArrowheads="1" noChangeShapeType="1" noTextEdit="1"/>
              </p:cNvSpPr>
              <p:nvPr/>
            </p:nvSpPr>
            <p:spPr>
              <a:xfrm>
                <a:off x="4647988" y="3300208"/>
                <a:ext cx="3479678" cy="253916"/>
              </a:xfrm>
              <a:prstGeom prst="rect">
                <a:avLst/>
              </a:prstGeom>
              <a:blipFill>
                <a:blip r:embed="rId7"/>
                <a:stretch>
                  <a:fillRect b="-14286"/>
                </a:stretch>
              </a:blipFill>
            </p:spPr>
            <p:txBody>
              <a:bodyPr/>
              <a:lstStyle/>
              <a:p>
                <a:r>
                  <a:rPr lang="en-US">
                    <a:noFill/>
                  </a:rPr>
                  <a:t> </a:t>
                </a:r>
              </a:p>
            </p:txBody>
          </p:sp>
        </mc:Fallback>
      </mc:AlternateContent>
    </p:spTree>
    <p:extLst>
      <p:ext uri="{BB962C8B-B14F-4D97-AF65-F5344CB8AC3E}">
        <p14:creationId xmlns:p14="http://schemas.microsoft.com/office/powerpoint/2010/main" val="40168723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9E3A4-8729-20A3-9B7A-439B3FCEBA0C}"/>
              </a:ext>
            </a:extLst>
          </p:cNvPr>
          <p:cNvSpPr>
            <a:spLocks noGrp="1"/>
          </p:cNvSpPr>
          <p:nvPr>
            <p:ph type="title"/>
          </p:nvPr>
        </p:nvSpPr>
        <p:spPr/>
        <p:txBody>
          <a:bodyPr/>
          <a:lstStyle/>
          <a:p>
            <a:r>
              <a:rPr lang="en-US">
                <a:ea typeface="Calibri"/>
                <a:cs typeface="Calibri"/>
              </a:rPr>
              <a:t>Scintillators of FAMD</a:t>
            </a:r>
            <a:endParaRPr lang="en-US"/>
          </a:p>
        </p:txBody>
      </p:sp>
      <p:sp>
        <p:nvSpPr>
          <p:cNvPr id="3" name="Content Placeholder 2">
            <a:extLst>
              <a:ext uri="{FF2B5EF4-FFF2-40B4-BE49-F238E27FC236}">
                <a16:creationId xmlns:a16="http://schemas.microsoft.com/office/drawing/2014/main" id="{DB1D8DCF-3A3C-8769-DF32-89332AC8B7F5}"/>
              </a:ext>
            </a:extLst>
          </p:cNvPr>
          <p:cNvSpPr>
            <a:spLocks noGrp="1"/>
          </p:cNvSpPr>
          <p:nvPr>
            <p:ph idx="1"/>
          </p:nvPr>
        </p:nvSpPr>
        <p:spPr>
          <a:xfrm>
            <a:off x="457200" y="1637471"/>
            <a:ext cx="4775753" cy="4488692"/>
          </a:xfrm>
        </p:spPr>
        <p:txBody>
          <a:bodyPr vert="horz" lIns="91440" tIns="45720" rIns="91440" bIns="45720" rtlCol="0" anchor="t">
            <a:normAutofit/>
          </a:bodyPr>
          <a:lstStyle/>
          <a:p>
            <a:r>
              <a:rPr lang="en-US" sz="2000">
                <a:ea typeface="Calibri"/>
                <a:cs typeface="Calibri"/>
              </a:rPr>
              <a:t>Each plane has 60 azimuthal segments</a:t>
            </a:r>
          </a:p>
          <a:p>
            <a:r>
              <a:rPr lang="en-US" sz="2000">
                <a:ea typeface="Calibri"/>
                <a:cs typeface="Calibri"/>
              </a:rPr>
              <a:t>Readout with light guide and PMTs from both inner and outer radial ends</a:t>
            </a:r>
          </a:p>
          <a:p>
            <a:r>
              <a:rPr lang="en-US" sz="2000">
                <a:ea typeface="Calibri"/>
                <a:cs typeface="Calibri"/>
              </a:rPr>
              <a:t>Thickness 5cm and 150 </a:t>
            </a:r>
            <a:r>
              <a:rPr lang="en-US" sz="2000" err="1">
                <a:ea typeface="Calibri"/>
                <a:cs typeface="Calibri"/>
              </a:rPr>
              <a:t>ps</a:t>
            </a:r>
            <a:r>
              <a:rPr lang="en-US" sz="2000">
                <a:ea typeface="Calibri"/>
                <a:cs typeface="Calibri"/>
              </a:rPr>
              <a:t> time resolution</a:t>
            </a:r>
          </a:p>
          <a:p>
            <a:r>
              <a:rPr lang="en-US" sz="2000">
                <a:ea typeface="Calibri"/>
                <a:cs typeface="Calibri"/>
              </a:rPr>
              <a:t>Design similar to CLAS12 forward scintillator and </a:t>
            </a:r>
            <a:r>
              <a:rPr lang="en-US" sz="2000" err="1">
                <a:ea typeface="Calibri"/>
                <a:cs typeface="Calibri"/>
              </a:rPr>
              <a:t>SoLID</a:t>
            </a:r>
            <a:r>
              <a:rPr lang="en-US" sz="2000">
                <a:ea typeface="Calibri"/>
                <a:cs typeface="Calibri"/>
              </a:rPr>
              <a:t> large angle </a:t>
            </a:r>
            <a:r>
              <a:rPr lang="en-US" sz="1900">
                <a:ea typeface="Calibri"/>
                <a:cs typeface="Calibri"/>
              </a:rPr>
              <a:t>scintillator with similar performance</a:t>
            </a:r>
            <a:endParaRPr lang="en-US" sz="2000">
              <a:ea typeface="Calibri"/>
              <a:cs typeface="Calibri"/>
            </a:endParaRPr>
          </a:p>
        </p:txBody>
      </p:sp>
      <p:sp>
        <p:nvSpPr>
          <p:cNvPr id="5" name="Slide Number Placeholder 4">
            <a:extLst>
              <a:ext uri="{FF2B5EF4-FFF2-40B4-BE49-F238E27FC236}">
                <a16:creationId xmlns:a16="http://schemas.microsoft.com/office/drawing/2014/main" id="{17B0790A-64F9-4A33-0EBB-BAAFE65C9ED1}"/>
              </a:ext>
            </a:extLst>
          </p:cNvPr>
          <p:cNvSpPr>
            <a:spLocks noGrp="1"/>
          </p:cNvSpPr>
          <p:nvPr>
            <p:ph type="sldNum" sz="quarter" idx="12"/>
          </p:nvPr>
        </p:nvSpPr>
        <p:spPr/>
        <p:txBody>
          <a:bodyPr/>
          <a:lstStyle/>
          <a:p>
            <a:fld id="{DD4E576E-D1A2-4E74-A09C-AF96ABE80DEF}" type="slidenum">
              <a:rPr lang="en-US" smtClean="0"/>
              <a:pPr/>
              <a:t>17</a:t>
            </a:fld>
            <a:endParaRPr lang="en-US"/>
          </a:p>
        </p:txBody>
      </p:sp>
      <p:pic>
        <p:nvPicPr>
          <p:cNvPr id="6" name="Picture 5">
            <a:extLst>
              <a:ext uri="{FF2B5EF4-FFF2-40B4-BE49-F238E27FC236}">
                <a16:creationId xmlns:a16="http://schemas.microsoft.com/office/drawing/2014/main" id="{F26E446A-DF1A-09B8-5FE8-67DA174E41D1}"/>
              </a:ext>
            </a:extLst>
          </p:cNvPr>
          <p:cNvPicPr>
            <a:picLocks noChangeAspect="1"/>
          </p:cNvPicPr>
          <p:nvPr/>
        </p:nvPicPr>
        <p:blipFill>
          <a:blip r:embed="rId2"/>
          <a:stretch>
            <a:fillRect/>
          </a:stretch>
        </p:blipFill>
        <p:spPr>
          <a:xfrm>
            <a:off x="6315282" y="2010396"/>
            <a:ext cx="1296642" cy="1619664"/>
          </a:xfrm>
          <a:prstGeom prst="rect">
            <a:avLst/>
          </a:prstGeom>
        </p:spPr>
      </p:pic>
      <p:sp>
        <p:nvSpPr>
          <p:cNvPr id="7" name="TextBox 6">
            <a:extLst>
              <a:ext uri="{FF2B5EF4-FFF2-40B4-BE49-F238E27FC236}">
                <a16:creationId xmlns:a16="http://schemas.microsoft.com/office/drawing/2014/main" id="{3E788F87-C1F1-CE68-BB13-1478DDBCD780}"/>
              </a:ext>
            </a:extLst>
          </p:cNvPr>
          <p:cNvSpPr txBox="1"/>
          <p:nvPr/>
        </p:nvSpPr>
        <p:spPr>
          <a:xfrm>
            <a:off x="6547402" y="1639956"/>
            <a:ext cx="13020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30cm</a:t>
            </a:r>
            <a:endParaRPr lang="en-US"/>
          </a:p>
        </p:txBody>
      </p:sp>
      <p:sp>
        <p:nvSpPr>
          <p:cNvPr id="8" name="TextBox 7">
            <a:extLst>
              <a:ext uri="{FF2B5EF4-FFF2-40B4-BE49-F238E27FC236}">
                <a16:creationId xmlns:a16="http://schemas.microsoft.com/office/drawing/2014/main" id="{7D5FD5FD-7141-F058-60B1-BCACAC8C57BE}"/>
              </a:ext>
            </a:extLst>
          </p:cNvPr>
          <p:cNvSpPr txBox="1"/>
          <p:nvPr/>
        </p:nvSpPr>
        <p:spPr>
          <a:xfrm>
            <a:off x="6696489" y="3627781"/>
            <a:ext cx="13020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10cm</a:t>
            </a:r>
            <a:endParaRPr lang="en-US"/>
          </a:p>
        </p:txBody>
      </p:sp>
      <p:sp>
        <p:nvSpPr>
          <p:cNvPr id="9" name="TextBox 8">
            <a:extLst>
              <a:ext uri="{FF2B5EF4-FFF2-40B4-BE49-F238E27FC236}">
                <a16:creationId xmlns:a16="http://schemas.microsoft.com/office/drawing/2014/main" id="{EFEC1C3C-1DF0-C3C9-A711-D05AE669A70B}"/>
              </a:ext>
            </a:extLst>
          </p:cNvPr>
          <p:cNvSpPr txBox="1"/>
          <p:nvPr/>
        </p:nvSpPr>
        <p:spPr>
          <a:xfrm>
            <a:off x="7615858" y="2733259"/>
            <a:ext cx="130202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185cm</a:t>
            </a:r>
            <a:endParaRPr lang="en-US"/>
          </a:p>
        </p:txBody>
      </p:sp>
    </p:spTree>
    <p:extLst>
      <p:ext uri="{BB962C8B-B14F-4D97-AF65-F5344CB8AC3E}">
        <p14:creationId xmlns:p14="http://schemas.microsoft.com/office/powerpoint/2010/main" val="172291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7A5FC-AC07-217E-CB94-FF79C60DF8F1}"/>
              </a:ext>
            </a:extLst>
          </p:cNvPr>
          <p:cNvSpPr>
            <a:spLocks noGrp="1"/>
          </p:cNvSpPr>
          <p:nvPr>
            <p:ph type="title"/>
          </p:nvPr>
        </p:nvSpPr>
        <p:spPr>
          <a:xfrm>
            <a:off x="457200" y="-70259"/>
            <a:ext cx="8229600" cy="1143000"/>
          </a:xfrm>
        </p:spPr>
        <p:txBody>
          <a:bodyPr/>
          <a:lstStyle/>
          <a:p>
            <a:r>
              <a:rPr lang="en-US" dirty="0">
                <a:ea typeface="Calibri"/>
                <a:cs typeface="Calibri"/>
              </a:rPr>
              <a:t>Event Acceptance</a:t>
            </a:r>
            <a:endParaRPr lang="en-US" dirty="0"/>
          </a:p>
        </p:txBody>
      </p:sp>
      <p:pic>
        <p:nvPicPr>
          <p:cNvPr id="6" name="Content Placeholder 5">
            <a:extLst>
              <a:ext uri="{FF2B5EF4-FFF2-40B4-BE49-F238E27FC236}">
                <a16:creationId xmlns:a16="http://schemas.microsoft.com/office/drawing/2014/main" id="{746C85AF-AE98-59C5-22CE-4E4E550DB88B}"/>
              </a:ext>
            </a:extLst>
          </p:cNvPr>
          <p:cNvPicPr>
            <a:picLocks noGrp="1" noChangeAspect="1"/>
          </p:cNvPicPr>
          <p:nvPr>
            <p:ph idx="1"/>
          </p:nvPr>
        </p:nvPicPr>
        <p:blipFill>
          <a:blip r:embed="rId2"/>
          <a:stretch>
            <a:fillRect/>
          </a:stretch>
        </p:blipFill>
        <p:spPr>
          <a:xfrm>
            <a:off x="5504958" y="1413841"/>
            <a:ext cx="3277583" cy="4525963"/>
          </a:xfrm>
        </p:spPr>
      </p:pic>
      <p:sp>
        <p:nvSpPr>
          <p:cNvPr id="5" name="Slide Number Placeholder 4">
            <a:extLst>
              <a:ext uri="{FF2B5EF4-FFF2-40B4-BE49-F238E27FC236}">
                <a16:creationId xmlns:a16="http://schemas.microsoft.com/office/drawing/2014/main" id="{B6A75096-35DD-EC7B-FBFB-F412C55DC050}"/>
              </a:ext>
            </a:extLst>
          </p:cNvPr>
          <p:cNvSpPr>
            <a:spLocks noGrp="1"/>
          </p:cNvSpPr>
          <p:nvPr>
            <p:ph type="sldNum" sz="quarter" idx="12"/>
          </p:nvPr>
        </p:nvSpPr>
        <p:spPr/>
        <p:txBody>
          <a:bodyPr/>
          <a:lstStyle/>
          <a:p>
            <a:fld id="{DD4E576E-D1A2-4E74-A09C-AF96ABE80DEF}" type="slidenum">
              <a:rPr lang="en-US" smtClean="0"/>
              <a:pPr/>
              <a:t>18</a:t>
            </a:fld>
            <a:endParaRPr lang="en-US"/>
          </a:p>
        </p:txBody>
      </p:sp>
      <p:pic>
        <p:nvPicPr>
          <p:cNvPr id="7" name="Picture 6">
            <a:extLst>
              <a:ext uri="{FF2B5EF4-FFF2-40B4-BE49-F238E27FC236}">
                <a16:creationId xmlns:a16="http://schemas.microsoft.com/office/drawing/2014/main" id="{AB006EEB-78E4-558C-6920-C398645995C3}"/>
              </a:ext>
            </a:extLst>
          </p:cNvPr>
          <p:cNvPicPr>
            <a:picLocks noChangeAspect="1"/>
          </p:cNvPicPr>
          <p:nvPr/>
        </p:nvPicPr>
        <p:blipFill>
          <a:blip r:embed="rId3"/>
          <a:stretch>
            <a:fillRect/>
          </a:stretch>
        </p:blipFill>
        <p:spPr>
          <a:xfrm>
            <a:off x="335446" y="2924516"/>
            <a:ext cx="5031685" cy="3605565"/>
          </a:xfrm>
          <a:prstGeom prst="rect">
            <a:avLst/>
          </a:prstGeom>
        </p:spPr>
      </p:pic>
      <p:sp>
        <p:nvSpPr>
          <p:cNvPr id="9" name="Content Placeholder 2">
            <a:extLst>
              <a:ext uri="{FF2B5EF4-FFF2-40B4-BE49-F238E27FC236}">
                <a16:creationId xmlns:a16="http://schemas.microsoft.com/office/drawing/2014/main" id="{F13350DB-5421-C317-0101-D01A5923B97A}"/>
              </a:ext>
            </a:extLst>
          </p:cNvPr>
          <p:cNvSpPr txBox="1">
            <a:spLocks/>
          </p:cNvSpPr>
          <p:nvPr/>
        </p:nvSpPr>
        <p:spPr>
          <a:xfrm>
            <a:off x="606287" y="1413842"/>
            <a:ext cx="5036654" cy="123362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400">
                <a:latin typeface="Calibri"/>
                <a:ea typeface="Calibri"/>
                <a:cs typeface="Arial"/>
              </a:rPr>
              <a:t>Best topology 3fold(</a:t>
            </a:r>
            <a:r>
              <a:rPr lang="en-US" sz="1400" err="1">
                <a:latin typeface="Calibri"/>
                <a:ea typeface="Calibri"/>
                <a:cs typeface="Arial"/>
              </a:rPr>
              <a:t>e+mu+mu</a:t>
            </a:r>
            <a:r>
              <a:rPr lang="en-US" sz="1400">
                <a:latin typeface="Calibri"/>
                <a:ea typeface="Calibri"/>
                <a:cs typeface="Arial"/>
              </a:rPr>
              <a:t>): scattered e- at FA+LA, both muons at FA, proton not detected (shown below)</a:t>
            </a:r>
            <a:endParaRPr lang="en-US" sz="1400">
              <a:latin typeface="Calibri"/>
              <a:ea typeface="Calibri"/>
              <a:cs typeface="Calibri"/>
            </a:endParaRPr>
          </a:p>
          <a:p>
            <a:r>
              <a:rPr lang="en-US" sz="1400">
                <a:latin typeface="Calibri"/>
                <a:ea typeface="Calibri"/>
                <a:cs typeface="Arial"/>
              </a:rPr>
              <a:t>Additional topology 4fold(</a:t>
            </a:r>
            <a:r>
              <a:rPr lang="en-US" sz="1400" err="1">
                <a:latin typeface="Calibri"/>
                <a:ea typeface="Calibri"/>
                <a:cs typeface="Arial"/>
              </a:rPr>
              <a:t>e+mu+mu+p</a:t>
            </a:r>
            <a:r>
              <a:rPr lang="en-US" sz="1400">
                <a:latin typeface="Calibri"/>
                <a:ea typeface="Calibri"/>
                <a:cs typeface="Arial"/>
              </a:rPr>
              <a:t>): scattered e- and recoil proton at FA+LA, both muons at FA</a:t>
            </a:r>
          </a:p>
        </p:txBody>
      </p:sp>
      <p:sp>
        <p:nvSpPr>
          <p:cNvPr id="12" name="Content Placeholder 2">
            <a:extLst>
              <a:ext uri="{FF2B5EF4-FFF2-40B4-BE49-F238E27FC236}">
                <a16:creationId xmlns:a16="http://schemas.microsoft.com/office/drawing/2014/main" id="{C0D6C8B2-B6CE-8267-A190-01AE2DBE1908}"/>
              </a:ext>
            </a:extLst>
          </p:cNvPr>
          <p:cNvSpPr txBox="1">
            <a:spLocks/>
          </p:cNvSpPr>
          <p:nvPr/>
        </p:nvSpPr>
        <p:spPr>
          <a:xfrm>
            <a:off x="2039036" y="890764"/>
            <a:ext cx="5223012" cy="363954"/>
          </a:xfrm>
          <a:prstGeom prst="rect">
            <a:avLst/>
          </a:prstGeom>
        </p:spPr>
        <p:txBody>
          <a:bodyPr vert="horz" lIns="91440" tIns="45720" rIns="91440" bIns="45720" rtlCol="0" anchor="t">
            <a:no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a:latin typeface="Calibri"/>
                <a:ea typeface="Calibri"/>
                <a:cs typeface="Arial"/>
              </a:rPr>
              <a:t>BH generator "grape-dilepton" used by HERA and verified by CLAS12</a:t>
            </a:r>
            <a:endParaRPr lang="en-US" sz="1400">
              <a:latin typeface="Calibri"/>
              <a:ea typeface="Calibri"/>
              <a:cs typeface="Calibri"/>
            </a:endParaRPr>
          </a:p>
        </p:txBody>
      </p:sp>
    </p:spTree>
    <p:extLst>
      <p:ext uri="{BB962C8B-B14F-4D97-AF65-F5344CB8AC3E}">
        <p14:creationId xmlns:p14="http://schemas.microsoft.com/office/powerpoint/2010/main" val="697589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0AC8-9292-A6E8-B9FF-69F79E13591C}"/>
              </a:ext>
            </a:extLst>
          </p:cNvPr>
          <p:cNvSpPr>
            <a:spLocks noGrp="1"/>
          </p:cNvSpPr>
          <p:nvPr>
            <p:ph type="title"/>
          </p:nvPr>
        </p:nvSpPr>
        <p:spPr>
          <a:xfrm>
            <a:off x="457200" y="-98079"/>
            <a:ext cx="8229600" cy="1143000"/>
          </a:xfrm>
        </p:spPr>
        <p:txBody>
          <a:bodyPr/>
          <a:lstStyle/>
          <a:p>
            <a:r>
              <a:rPr lang="en-US">
                <a:ea typeface="Calibri"/>
                <a:cs typeface="Calibri"/>
              </a:rPr>
              <a:t>Event Distribution</a:t>
            </a:r>
            <a:endParaRPr lang="en-US"/>
          </a:p>
        </p:txBody>
      </p:sp>
      <p:sp>
        <p:nvSpPr>
          <p:cNvPr id="3" name="Content Placeholder 2">
            <a:extLst>
              <a:ext uri="{FF2B5EF4-FFF2-40B4-BE49-F238E27FC236}">
                <a16:creationId xmlns:a16="http://schemas.microsoft.com/office/drawing/2014/main" id="{FDECCA67-7FAE-1229-81D9-45DEB452976B}"/>
              </a:ext>
            </a:extLst>
          </p:cNvPr>
          <p:cNvSpPr>
            <a:spLocks noGrp="1"/>
          </p:cNvSpPr>
          <p:nvPr>
            <p:ph idx="1"/>
          </p:nvPr>
        </p:nvSpPr>
        <p:spPr>
          <a:xfrm>
            <a:off x="457200" y="1376680"/>
            <a:ext cx="8242023" cy="1295746"/>
          </a:xfrm>
        </p:spPr>
        <p:txBody>
          <a:bodyPr vert="horz" lIns="91440" tIns="45720" rIns="91440" bIns="45720" rtlCol="0" anchor="t">
            <a:normAutofit/>
          </a:bodyPr>
          <a:lstStyle/>
          <a:p>
            <a:r>
              <a:rPr lang="en-US" sz="1500">
                <a:ea typeface="Calibri"/>
                <a:cs typeface="Calibri"/>
              </a:rPr>
              <a:t>3fold BH events covers large kinematic range</a:t>
            </a:r>
          </a:p>
          <a:p>
            <a:r>
              <a:rPr lang="en-US" sz="1500">
                <a:ea typeface="Calibri"/>
                <a:cs typeface="Calibri"/>
              </a:rPr>
              <a:t>0.7 overall detection efficiency</a:t>
            </a:r>
          </a:p>
          <a:p>
            <a:r>
              <a:rPr lang="en-US" sz="1500">
                <a:ea typeface="Calibri"/>
                <a:cs typeface="Calibri"/>
              </a:rPr>
              <a:t>Enough counts for 1.2e37/cm2/s </a:t>
            </a:r>
            <a:r>
              <a:rPr lang="en-US" sz="1500" err="1">
                <a:ea typeface="Calibri"/>
                <a:cs typeface="Calibri"/>
              </a:rPr>
              <a:t>lumi</a:t>
            </a:r>
            <a:r>
              <a:rPr lang="en-US" sz="1500">
                <a:ea typeface="Calibri"/>
                <a:cs typeface="Calibri"/>
              </a:rPr>
              <a:t> and 100 days to have multidimensional binning</a:t>
            </a:r>
          </a:p>
        </p:txBody>
      </p:sp>
      <p:sp>
        <p:nvSpPr>
          <p:cNvPr id="5" name="Slide Number Placeholder 4">
            <a:extLst>
              <a:ext uri="{FF2B5EF4-FFF2-40B4-BE49-F238E27FC236}">
                <a16:creationId xmlns:a16="http://schemas.microsoft.com/office/drawing/2014/main" id="{D000A833-18E2-58B6-0279-BA1A099B0991}"/>
              </a:ext>
            </a:extLst>
          </p:cNvPr>
          <p:cNvSpPr>
            <a:spLocks noGrp="1"/>
          </p:cNvSpPr>
          <p:nvPr>
            <p:ph type="sldNum" sz="quarter" idx="12"/>
          </p:nvPr>
        </p:nvSpPr>
        <p:spPr/>
        <p:txBody>
          <a:bodyPr/>
          <a:lstStyle/>
          <a:p>
            <a:fld id="{DD4E576E-D1A2-4E74-A09C-AF96ABE80DEF}" type="slidenum">
              <a:rPr lang="en-US" smtClean="0"/>
              <a:pPr/>
              <a:t>19</a:t>
            </a:fld>
            <a:endParaRPr lang="en-US"/>
          </a:p>
        </p:txBody>
      </p:sp>
      <p:pic>
        <p:nvPicPr>
          <p:cNvPr id="8" name="Picture 7">
            <a:extLst>
              <a:ext uri="{FF2B5EF4-FFF2-40B4-BE49-F238E27FC236}">
                <a16:creationId xmlns:a16="http://schemas.microsoft.com/office/drawing/2014/main" id="{60F97774-F1CB-5AEF-E7E9-08366852A2AA}"/>
              </a:ext>
            </a:extLst>
          </p:cNvPr>
          <p:cNvPicPr>
            <a:picLocks noChangeAspect="1"/>
          </p:cNvPicPr>
          <p:nvPr/>
        </p:nvPicPr>
        <p:blipFill>
          <a:blip r:embed="rId2"/>
          <a:stretch>
            <a:fillRect/>
          </a:stretch>
        </p:blipFill>
        <p:spPr>
          <a:xfrm>
            <a:off x="37272" y="2533671"/>
            <a:ext cx="4572001" cy="2933658"/>
          </a:xfrm>
          <a:prstGeom prst="rect">
            <a:avLst/>
          </a:prstGeom>
        </p:spPr>
      </p:pic>
      <p:sp>
        <p:nvSpPr>
          <p:cNvPr id="9" name="Content Placeholder 2">
            <a:extLst>
              <a:ext uri="{FF2B5EF4-FFF2-40B4-BE49-F238E27FC236}">
                <a16:creationId xmlns:a16="http://schemas.microsoft.com/office/drawing/2014/main" id="{77C798DE-2A15-B30E-CB93-3109AE5D7165}"/>
              </a:ext>
            </a:extLst>
          </p:cNvPr>
          <p:cNvSpPr txBox="1">
            <a:spLocks/>
          </p:cNvSpPr>
          <p:nvPr/>
        </p:nvSpPr>
        <p:spPr>
          <a:xfrm>
            <a:off x="2096065" y="1050335"/>
            <a:ext cx="5223012" cy="363954"/>
          </a:xfrm>
          <a:prstGeom prst="rect">
            <a:avLst/>
          </a:prstGeom>
        </p:spPr>
        <p:txBody>
          <a:bodyPr vert="horz" lIns="91440" tIns="45720" rIns="91440" bIns="45720" rtlCol="0" anchor="t">
            <a:noAutofit/>
          </a:bodyPr>
          <a:lstStyle>
            <a:defPPr>
              <a:defRPr lang="en-US"/>
            </a:defPPr>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400">
                <a:latin typeface="Calibri"/>
                <a:ea typeface="Calibri"/>
                <a:cs typeface="Arial"/>
              </a:rPr>
              <a:t>BH generator "grape-dilepton" used by HERA and verified by CLAS12</a:t>
            </a:r>
            <a:endParaRPr lang="en-US" sz="1400">
              <a:latin typeface="Calibri"/>
              <a:ea typeface="Calibri"/>
              <a:cs typeface="Calibri"/>
            </a:endParaRPr>
          </a:p>
        </p:txBody>
      </p:sp>
      <p:pic>
        <p:nvPicPr>
          <p:cNvPr id="10" name="Picture 9">
            <a:extLst>
              <a:ext uri="{FF2B5EF4-FFF2-40B4-BE49-F238E27FC236}">
                <a16:creationId xmlns:a16="http://schemas.microsoft.com/office/drawing/2014/main" id="{9A18ACC0-4033-5A98-D004-C376C1C389BC}"/>
              </a:ext>
            </a:extLst>
          </p:cNvPr>
          <p:cNvPicPr>
            <a:picLocks noChangeAspect="1"/>
          </p:cNvPicPr>
          <p:nvPr/>
        </p:nvPicPr>
        <p:blipFill>
          <a:blip r:embed="rId3"/>
          <a:stretch>
            <a:fillRect/>
          </a:stretch>
        </p:blipFill>
        <p:spPr>
          <a:xfrm>
            <a:off x="4233447" y="2252040"/>
            <a:ext cx="4913658" cy="3521766"/>
          </a:xfrm>
          <a:prstGeom prst="rect">
            <a:avLst/>
          </a:prstGeom>
        </p:spPr>
      </p:pic>
    </p:spTree>
    <p:extLst>
      <p:ext uri="{BB962C8B-B14F-4D97-AF65-F5344CB8AC3E}">
        <p14:creationId xmlns:p14="http://schemas.microsoft.com/office/powerpoint/2010/main" val="2843370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44BC4A-B652-9899-3E97-EC76418A8BE1}"/>
              </a:ext>
            </a:extLst>
          </p:cNvPr>
          <p:cNvPicPr>
            <a:picLocks noChangeAspect="1"/>
          </p:cNvPicPr>
          <p:nvPr/>
        </p:nvPicPr>
        <p:blipFill>
          <a:blip r:embed="rId2"/>
          <a:stretch>
            <a:fillRect/>
          </a:stretch>
        </p:blipFill>
        <p:spPr>
          <a:xfrm>
            <a:off x="5924283" y="1116446"/>
            <a:ext cx="2704563" cy="3255135"/>
          </a:xfrm>
          <a:prstGeom prst="rect">
            <a:avLst/>
          </a:prstGeom>
        </p:spPr>
      </p:pic>
      <p:sp>
        <p:nvSpPr>
          <p:cNvPr id="5" name="Slide Number Placeholder 4">
            <a:extLst>
              <a:ext uri="{FF2B5EF4-FFF2-40B4-BE49-F238E27FC236}">
                <a16:creationId xmlns:a16="http://schemas.microsoft.com/office/drawing/2014/main" id="{428B44C4-782A-0930-BD14-DCCFACF83066}"/>
              </a:ext>
            </a:extLst>
          </p:cNvPr>
          <p:cNvSpPr>
            <a:spLocks noGrp="1"/>
          </p:cNvSpPr>
          <p:nvPr>
            <p:ph type="sldNum" sz="quarter" idx="12"/>
          </p:nvPr>
        </p:nvSpPr>
        <p:spPr/>
        <p:txBody>
          <a:bodyPr/>
          <a:lstStyle/>
          <a:p>
            <a:fld id="{DD4E576E-D1A2-4E74-A09C-AF96ABE80DEF}" type="slidenum">
              <a:rPr lang="en-US" smtClean="0"/>
              <a:pPr/>
              <a:t>2</a:t>
            </a:fld>
            <a:endParaRPr lang="en-US"/>
          </a:p>
        </p:txBody>
      </p:sp>
      <p:pic>
        <p:nvPicPr>
          <p:cNvPr id="9" name="Picture 8">
            <a:extLst>
              <a:ext uri="{FF2B5EF4-FFF2-40B4-BE49-F238E27FC236}">
                <a16:creationId xmlns:a16="http://schemas.microsoft.com/office/drawing/2014/main" id="{2A9D8BDA-4E17-D4A9-3EE9-5D0F82265219}"/>
              </a:ext>
            </a:extLst>
          </p:cNvPr>
          <p:cNvPicPr>
            <a:picLocks noChangeAspect="1"/>
          </p:cNvPicPr>
          <p:nvPr/>
        </p:nvPicPr>
        <p:blipFill>
          <a:blip r:embed="rId3"/>
          <a:stretch>
            <a:fillRect/>
          </a:stretch>
        </p:blipFill>
        <p:spPr>
          <a:xfrm>
            <a:off x="2942923" y="715228"/>
            <a:ext cx="3374265" cy="4523704"/>
          </a:xfrm>
          <a:prstGeom prst="rect">
            <a:avLst/>
          </a:prstGeom>
        </p:spPr>
      </p:pic>
      <p:sp>
        <p:nvSpPr>
          <p:cNvPr id="12" name="Title 1">
            <a:extLst>
              <a:ext uri="{FF2B5EF4-FFF2-40B4-BE49-F238E27FC236}">
                <a16:creationId xmlns:a16="http://schemas.microsoft.com/office/drawing/2014/main" id="{9BEC4D0F-572B-BB06-5527-E77A6C4E37BF}"/>
              </a:ext>
            </a:extLst>
          </p:cNvPr>
          <p:cNvSpPr txBox="1">
            <a:spLocks/>
          </p:cNvSpPr>
          <p:nvPr/>
        </p:nvSpPr>
        <p:spPr>
          <a:xfrm>
            <a:off x="569962" y="-22766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ea typeface="Calibri"/>
                <a:cs typeface="Calibri"/>
              </a:rPr>
              <a:t>Proposal to PAC53 PR12-25-010</a:t>
            </a:r>
            <a:endParaRPr lang="en-US"/>
          </a:p>
        </p:txBody>
      </p:sp>
      <p:sp>
        <p:nvSpPr>
          <p:cNvPr id="13" name="TextBox 12">
            <a:extLst>
              <a:ext uri="{FF2B5EF4-FFF2-40B4-BE49-F238E27FC236}">
                <a16:creationId xmlns:a16="http://schemas.microsoft.com/office/drawing/2014/main" id="{D4B9F504-C017-18AA-E036-375520AF09D1}"/>
              </a:ext>
            </a:extLst>
          </p:cNvPr>
          <p:cNvSpPr txBox="1"/>
          <p:nvPr/>
        </p:nvSpPr>
        <p:spPr>
          <a:xfrm>
            <a:off x="780027" y="5508906"/>
            <a:ext cx="8019535" cy="646331"/>
          </a:xfrm>
          <a:prstGeom prst="rect">
            <a:avLst/>
          </a:prstGeom>
          <a:noFill/>
        </p:spPr>
        <p:txBody>
          <a:bodyPr wrap="square" rtlCol="0">
            <a:spAutoFit/>
          </a:bodyPr>
          <a:lstStyle/>
          <a:p>
            <a:r>
              <a:rPr lang="en-US" dirty="0"/>
              <a:t>Spokesperson : Juan-Sebastian Alvarado, Alexandre </a:t>
            </a:r>
            <a:r>
              <a:rPr lang="en-US" dirty="0" err="1"/>
              <a:t>Camsonne</a:t>
            </a:r>
            <a:r>
              <a:rPr lang="en-US" dirty="0"/>
              <a:t>, Marie Boer, </a:t>
            </a:r>
          </a:p>
          <a:p>
            <a:r>
              <a:rPr lang="en-US" dirty="0"/>
              <a:t>                            Eric </a:t>
            </a:r>
            <a:r>
              <a:rPr lang="en-US" dirty="0" err="1"/>
              <a:t>Voutier</a:t>
            </a:r>
            <a:r>
              <a:rPr lang="en-US" dirty="0"/>
              <a:t>, </a:t>
            </a:r>
            <a:r>
              <a:rPr lang="en-US" dirty="0" err="1"/>
              <a:t>Xinzhan</a:t>
            </a:r>
            <a:r>
              <a:rPr lang="en-US" dirty="0"/>
              <a:t> Bai, Zhiwen Zhao</a:t>
            </a:r>
          </a:p>
        </p:txBody>
      </p:sp>
      <p:sp>
        <p:nvSpPr>
          <p:cNvPr id="2" name="TextBox 1">
            <a:extLst>
              <a:ext uri="{FF2B5EF4-FFF2-40B4-BE49-F238E27FC236}">
                <a16:creationId xmlns:a16="http://schemas.microsoft.com/office/drawing/2014/main" id="{40E858AB-BF2C-825E-2D74-94307451F001}"/>
              </a:ext>
            </a:extLst>
          </p:cNvPr>
          <p:cNvSpPr txBox="1"/>
          <p:nvPr/>
        </p:nvSpPr>
        <p:spPr>
          <a:xfrm>
            <a:off x="6400799" y="4854352"/>
            <a:ext cx="2576946" cy="369332"/>
          </a:xfrm>
          <a:prstGeom prst="rect">
            <a:avLst/>
          </a:prstGeom>
          <a:noFill/>
        </p:spPr>
        <p:txBody>
          <a:bodyPr wrap="square" rtlCol="0">
            <a:spAutoFit/>
          </a:bodyPr>
          <a:lstStyle/>
          <a:p>
            <a:r>
              <a:rPr lang="en-US" dirty="0"/>
              <a:t>And </a:t>
            </a:r>
            <a:r>
              <a:rPr lang="en-US" dirty="0" err="1"/>
              <a:t>SoLID</a:t>
            </a:r>
            <a:r>
              <a:rPr lang="en-US" dirty="0"/>
              <a:t> Collaboration</a:t>
            </a:r>
          </a:p>
        </p:txBody>
      </p:sp>
      <p:pic>
        <p:nvPicPr>
          <p:cNvPr id="7" name="Picture 6">
            <a:extLst>
              <a:ext uri="{FF2B5EF4-FFF2-40B4-BE49-F238E27FC236}">
                <a16:creationId xmlns:a16="http://schemas.microsoft.com/office/drawing/2014/main" id="{F611D391-1BEB-E81B-87FD-1F280EEEB8B7}"/>
              </a:ext>
            </a:extLst>
          </p:cNvPr>
          <p:cNvPicPr>
            <a:picLocks noChangeAspect="1"/>
          </p:cNvPicPr>
          <p:nvPr/>
        </p:nvPicPr>
        <p:blipFill>
          <a:blip r:embed="rId4"/>
          <a:stretch>
            <a:fillRect/>
          </a:stretch>
        </p:blipFill>
        <p:spPr>
          <a:xfrm>
            <a:off x="0" y="915333"/>
            <a:ext cx="3219718" cy="4053625"/>
          </a:xfrm>
          <a:prstGeom prst="rect">
            <a:avLst/>
          </a:prstGeom>
        </p:spPr>
      </p:pic>
    </p:spTree>
    <p:extLst>
      <p:ext uri="{BB962C8B-B14F-4D97-AF65-F5344CB8AC3E}">
        <p14:creationId xmlns:p14="http://schemas.microsoft.com/office/powerpoint/2010/main" val="7583581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D4AD5-845D-1FD4-B4E6-95909D3CD018}"/>
              </a:ext>
            </a:extLst>
          </p:cNvPr>
          <p:cNvSpPr>
            <a:spLocks noGrp="1"/>
          </p:cNvSpPr>
          <p:nvPr>
            <p:ph type="title"/>
          </p:nvPr>
        </p:nvSpPr>
        <p:spPr>
          <a:xfrm>
            <a:off x="457200" y="-197949"/>
            <a:ext cx="8229600" cy="1143000"/>
          </a:xfrm>
        </p:spPr>
        <p:txBody>
          <a:bodyPr/>
          <a:lstStyle/>
          <a:p>
            <a:r>
              <a:rPr lang="en-US">
                <a:ea typeface="+mj-lt"/>
                <a:cs typeface="+mj-lt"/>
              </a:rPr>
              <a:t>Exclusivity cut</a:t>
            </a:r>
            <a:endParaRPr lang="en-US"/>
          </a:p>
        </p:txBody>
      </p:sp>
      <p:sp>
        <p:nvSpPr>
          <p:cNvPr id="3" name="Content Placeholder 2">
            <a:extLst>
              <a:ext uri="{FF2B5EF4-FFF2-40B4-BE49-F238E27FC236}">
                <a16:creationId xmlns:a16="http://schemas.microsoft.com/office/drawing/2014/main" id="{339B48FB-4B33-1B70-9058-0C1F124E88AC}"/>
              </a:ext>
            </a:extLst>
          </p:cNvPr>
          <p:cNvSpPr>
            <a:spLocks noGrp="1"/>
          </p:cNvSpPr>
          <p:nvPr>
            <p:ph idx="1"/>
          </p:nvPr>
        </p:nvSpPr>
        <p:spPr>
          <a:xfrm>
            <a:off x="556113" y="940777"/>
            <a:ext cx="8240590" cy="1723415"/>
          </a:xfrm>
        </p:spPr>
        <p:txBody>
          <a:bodyPr vert="horz" lIns="91440" tIns="45720" rIns="91440" bIns="45720" rtlCol="0" anchor="t">
            <a:normAutofit fontScale="62500" lnSpcReduction="20000"/>
          </a:bodyPr>
          <a:lstStyle/>
          <a:p>
            <a:r>
              <a:rPr lang="en-US" dirty="0">
                <a:ea typeface="Calibri"/>
                <a:cs typeface="Calibri"/>
              </a:rPr>
              <a:t>Both BH with 4 final particles (elastic) and more than 4 particles (quasi-elastic) are generated by "grape-dilepton"</a:t>
            </a:r>
          </a:p>
          <a:p>
            <a:r>
              <a:rPr lang="en-US" dirty="0">
                <a:ea typeface="Calibri"/>
                <a:cs typeface="Calibri"/>
              </a:rPr>
              <a:t>Missing proton mass of 3 fold BH events with resolution from </a:t>
            </a:r>
            <a:r>
              <a:rPr lang="en-US" dirty="0" err="1">
                <a:ea typeface="Calibri"/>
                <a:cs typeface="Calibri"/>
              </a:rPr>
              <a:t>SoLID</a:t>
            </a:r>
            <a:r>
              <a:rPr lang="en-US" dirty="0">
                <a:ea typeface="Calibri"/>
                <a:cs typeface="Calibri"/>
              </a:rPr>
              <a:t> inner GEM trackers, for resonance free region (muon pair </a:t>
            </a:r>
            <a:r>
              <a:rPr lang="en-US" dirty="0" err="1">
                <a:ea typeface="Calibri"/>
                <a:cs typeface="Calibri"/>
              </a:rPr>
              <a:t>InvM</a:t>
            </a:r>
            <a:r>
              <a:rPr lang="en-US" dirty="0">
                <a:ea typeface="Calibri"/>
                <a:cs typeface="Calibri"/>
              </a:rPr>
              <a:t>&gt;1.2GeV)</a:t>
            </a:r>
          </a:p>
          <a:p>
            <a:r>
              <a:rPr lang="en-US" dirty="0">
                <a:ea typeface="Calibri"/>
                <a:cs typeface="Calibri"/>
              </a:rPr>
              <a:t>3-4% background left after cutting MM&gt;1.15GeV</a:t>
            </a:r>
          </a:p>
        </p:txBody>
      </p:sp>
      <p:sp>
        <p:nvSpPr>
          <p:cNvPr id="5" name="Slide Number Placeholder 4">
            <a:extLst>
              <a:ext uri="{FF2B5EF4-FFF2-40B4-BE49-F238E27FC236}">
                <a16:creationId xmlns:a16="http://schemas.microsoft.com/office/drawing/2014/main" id="{49D6F41F-7DD3-459B-A180-E34A74CDB2C3}"/>
              </a:ext>
            </a:extLst>
          </p:cNvPr>
          <p:cNvSpPr>
            <a:spLocks noGrp="1"/>
          </p:cNvSpPr>
          <p:nvPr>
            <p:ph type="sldNum" sz="quarter" idx="12"/>
          </p:nvPr>
        </p:nvSpPr>
        <p:spPr/>
        <p:txBody>
          <a:bodyPr/>
          <a:lstStyle/>
          <a:p>
            <a:fld id="{DD4E576E-D1A2-4E74-A09C-AF96ABE80DEF}" type="slidenum">
              <a:rPr lang="en-US" smtClean="0"/>
              <a:pPr/>
              <a:t>20</a:t>
            </a:fld>
            <a:endParaRPr lang="en-US"/>
          </a:p>
        </p:txBody>
      </p:sp>
      <p:pic>
        <p:nvPicPr>
          <p:cNvPr id="6" name="Picture 5">
            <a:extLst>
              <a:ext uri="{FF2B5EF4-FFF2-40B4-BE49-F238E27FC236}">
                <a16:creationId xmlns:a16="http://schemas.microsoft.com/office/drawing/2014/main" id="{B6BB09A4-EA62-9970-5851-223435EE666C}"/>
              </a:ext>
            </a:extLst>
          </p:cNvPr>
          <p:cNvPicPr>
            <a:picLocks noChangeAspect="1"/>
          </p:cNvPicPr>
          <p:nvPr/>
        </p:nvPicPr>
        <p:blipFill>
          <a:blip r:embed="rId2"/>
          <a:stretch>
            <a:fillRect/>
          </a:stretch>
        </p:blipFill>
        <p:spPr>
          <a:xfrm>
            <a:off x="1871579" y="2658125"/>
            <a:ext cx="5588000" cy="3596888"/>
          </a:xfrm>
          <a:prstGeom prst="rect">
            <a:avLst/>
          </a:prstGeom>
        </p:spPr>
      </p:pic>
    </p:spTree>
    <p:extLst>
      <p:ext uri="{BB962C8B-B14F-4D97-AF65-F5344CB8AC3E}">
        <p14:creationId xmlns:p14="http://schemas.microsoft.com/office/powerpoint/2010/main" val="2621267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45B5-0C5D-2123-FC46-8DA72EA25F79}"/>
              </a:ext>
            </a:extLst>
          </p:cNvPr>
          <p:cNvSpPr>
            <a:spLocks noGrp="1"/>
          </p:cNvSpPr>
          <p:nvPr>
            <p:ph type="title"/>
          </p:nvPr>
        </p:nvSpPr>
        <p:spPr>
          <a:xfrm>
            <a:off x="457200" y="-193713"/>
            <a:ext cx="8229600" cy="1143000"/>
          </a:xfrm>
        </p:spPr>
        <p:txBody>
          <a:bodyPr/>
          <a:lstStyle/>
          <a:p>
            <a:r>
              <a:rPr lang="en-US">
                <a:ea typeface="Calibri"/>
                <a:cs typeface="Calibri"/>
              </a:rPr>
              <a:t>Pion blocking</a:t>
            </a:r>
            <a:endParaRPr lang="en-US"/>
          </a:p>
        </p:txBody>
      </p:sp>
      <p:sp>
        <p:nvSpPr>
          <p:cNvPr id="3" name="Content Placeholder 2">
            <a:extLst>
              <a:ext uri="{FF2B5EF4-FFF2-40B4-BE49-F238E27FC236}">
                <a16:creationId xmlns:a16="http://schemas.microsoft.com/office/drawing/2014/main" id="{342491A1-3584-0A8A-A67C-365E87B8117E}"/>
              </a:ext>
            </a:extLst>
          </p:cNvPr>
          <p:cNvSpPr>
            <a:spLocks noGrp="1"/>
          </p:cNvSpPr>
          <p:nvPr>
            <p:ph idx="1"/>
          </p:nvPr>
        </p:nvSpPr>
        <p:spPr>
          <a:xfrm>
            <a:off x="457200" y="942278"/>
            <a:ext cx="8229600" cy="1938881"/>
          </a:xfrm>
        </p:spPr>
        <p:txBody>
          <a:bodyPr vert="horz" lIns="91440" tIns="45720" rIns="91440" bIns="45720" rtlCol="0" anchor="t">
            <a:normAutofit fontScale="62500" lnSpcReduction="20000"/>
          </a:bodyPr>
          <a:lstStyle/>
          <a:p>
            <a:r>
              <a:rPr lang="en-US">
                <a:ea typeface="Calibri"/>
                <a:cs typeface="Calibri"/>
              </a:rPr>
              <a:t>Geant4 simulation of </a:t>
            </a:r>
            <a:r>
              <a:rPr lang="en-US" err="1">
                <a:ea typeface="Calibri"/>
                <a:cs typeface="Calibri"/>
              </a:rPr>
              <a:t>pions</a:t>
            </a:r>
            <a:r>
              <a:rPr lang="en-US">
                <a:ea typeface="Calibri"/>
                <a:cs typeface="Calibri"/>
              </a:rPr>
              <a:t> from target with some </a:t>
            </a:r>
            <a:r>
              <a:rPr lang="en-US" sz="2700">
                <a:ea typeface="Calibri"/>
                <a:cs typeface="Calibri"/>
              </a:rPr>
              <a:t>probabilities </a:t>
            </a:r>
            <a:r>
              <a:rPr lang="en-US">
                <a:ea typeface="Calibri"/>
                <a:cs typeface="Calibri"/>
              </a:rPr>
              <a:t>creating hits at FAMD</a:t>
            </a:r>
            <a:endParaRPr lang="en-US"/>
          </a:p>
          <a:p>
            <a:r>
              <a:rPr lang="en-US">
                <a:ea typeface="Calibri"/>
                <a:cs typeface="Calibri"/>
              </a:rPr>
              <a:t>"pion hit probability", hits of charged particles entering each layer, used for FAMD detector and trigger rate estimate </a:t>
            </a:r>
          </a:p>
          <a:p>
            <a:r>
              <a:rPr lang="en-US">
                <a:ea typeface="Calibri"/>
                <a:cs typeface="Calibri"/>
              </a:rPr>
              <a:t>"pion surviving probability", hits of pion and muon at the last layer of FAMD and a track passing all </a:t>
            </a:r>
            <a:r>
              <a:rPr lang="en-US" err="1">
                <a:ea typeface="Calibri"/>
                <a:cs typeface="Calibri"/>
              </a:rPr>
              <a:t>SoLID</a:t>
            </a:r>
            <a:r>
              <a:rPr lang="en-US">
                <a:ea typeface="Calibri"/>
                <a:cs typeface="Calibri"/>
              </a:rPr>
              <a:t> inner GEM trackers, used for physics event rate estimation</a:t>
            </a:r>
          </a:p>
        </p:txBody>
      </p:sp>
      <p:sp>
        <p:nvSpPr>
          <p:cNvPr id="5" name="Slide Number Placeholder 4">
            <a:extLst>
              <a:ext uri="{FF2B5EF4-FFF2-40B4-BE49-F238E27FC236}">
                <a16:creationId xmlns:a16="http://schemas.microsoft.com/office/drawing/2014/main" id="{EEC352DF-1EF2-BF5B-4678-868BADF0D25F}"/>
              </a:ext>
            </a:extLst>
          </p:cNvPr>
          <p:cNvSpPr>
            <a:spLocks noGrp="1"/>
          </p:cNvSpPr>
          <p:nvPr>
            <p:ph type="sldNum" sz="quarter" idx="12"/>
          </p:nvPr>
        </p:nvSpPr>
        <p:spPr/>
        <p:txBody>
          <a:bodyPr/>
          <a:lstStyle/>
          <a:p>
            <a:fld id="{DD4E576E-D1A2-4E74-A09C-AF96ABE80DEF}" type="slidenum">
              <a:rPr lang="en-US" smtClean="0"/>
              <a:pPr/>
              <a:t>21</a:t>
            </a:fld>
            <a:endParaRPr lang="en-US"/>
          </a:p>
        </p:txBody>
      </p:sp>
      <p:pic>
        <p:nvPicPr>
          <p:cNvPr id="6" name="Picture 5">
            <a:extLst>
              <a:ext uri="{FF2B5EF4-FFF2-40B4-BE49-F238E27FC236}">
                <a16:creationId xmlns:a16="http://schemas.microsoft.com/office/drawing/2014/main" id="{85024F72-C7AE-DF65-E84D-986359FEA08D}"/>
              </a:ext>
            </a:extLst>
          </p:cNvPr>
          <p:cNvPicPr>
            <a:picLocks noChangeAspect="1"/>
          </p:cNvPicPr>
          <p:nvPr/>
        </p:nvPicPr>
        <p:blipFill>
          <a:blip r:embed="rId2"/>
          <a:stretch>
            <a:fillRect/>
          </a:stretch>
        </p:blipFill>
        <p:spPr>
          <a:xfrm>
            <a:off x="-392119" y="3067890"/>
            <a:ext cx="5120106" cy="3289414"/>
          </a:xfrm>
          <a:prstGeom prst="rect">
            <a:avLst/>
          </a:prstGeom>
        </p:spPr>
      </p:pic>
      <p:pic>
        <p:nvPicPr>
          <p:cNvPr id="7" name="Picture 6">
            <a:extLst>
              <a:ext uri="{FF2B5EF4-FFF2-40B4-BE49-F238E27FC236}">
                <a16:creationId xmlns:a16="http://schemas.microsoft.com/office/drawing/2014/main" id="{BBD872AC-4501-97E6-BD74-F5090D20039E}"/>
              </a:ext>
            </a:extLst>
          </p:cNvPr>
          <p:cNvPicPr>
            <a:picLocks noChangeAspect="1"/>
          </p:cNvPicPr>
          <p:nvPr/>
        </p:nvPicPr>
        <p:blipFill>
          <a:blip r:embed="rId3"/>
          <a:stretch>
            <a:fillRect/>
          </a:stretch>
        </p:blipFill>
        <p:spPr>
          <a:xfrm>
            <a:off x="4224421" y="3134797"/>
            <a:ext cx="5120105" cy="3289413"/>
          </a:xfrm>
          <a:prstGeom prst="rect">
            <a:avLst/>
          </a:prstGeom>
        </p:spPr>
      </p:pic>
    </p:spTree>
    <p:extLst>
      <p:ext uri="{BB962C8B-B14F-4D97-AF65-F5344CB8AC3E}">
        <p14:creationId xmlns:p14="http://schemas.microsoft.com/office/powerpoint/2010/main" val="33869102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092EB-0EF9-42E4-AC0F-A24BA99C7E0D}"/>
              </a:ext>
            </a:extLst>
          </p:cNvPr>
          <p:cNvSpPr>
            <a:spLocks noGrp="1"/>
          </p:cNvSpPr>
          <p:nvPr>
            <p:ph type="title"/>
          </p:nvPr>
        </p:nvSpPr>
        <p:spPr/>
        <p:txBody>
          <a:bodyPr/>
          <a:lstStyle/>
          <a:p>
            <a:r>
              <a:rPr lang="en-US">
                <a:ea typeface="Calibri"/>
                <a:cs typeface="Calibri"/>
              </a:rPr>
              <a:t>Pion suppression within FAMD</a:t>
            </a:r>
            <a:endParaRPr lang="en-US"/>
          </a:p>
        </p:txBody>
      </p:sp>
      <p:pic>
        <p:nvPicPr>
          <p:cNvPr id="6" name="Content Placeholder 5">
            <a:extLst>
              <a:ext uri="{FF2B5EF4-FFF2-40B4-BE49-F238E27FC236}">
                <a16:creationId xmlns:a16="http://schemas.microsoft.com/office/drawing/2014/main" id="{C502245D-E2F3-3CFF-DF6F-A20991CE58E9}"/>
              </a:ext>
            </a:extLst>
          </p:cNvPr>
          <p:cNvPicPr>
            <a:picLocks noGrp="1" noChangeAspect="1"/>
          </p:cNvPicPr>
          <p:nvPr>
            <p:ph idx="1"/>
          </p:nvPr>
        </p:nvPicPr>
        <p:blipFill>
          <a:blip r:embed="rId2"/>
          <a:stretch>
            <a:fillRect/>
          </a:stretch>
        </p:blipFill>
        <p:spPr>
          <a:xfrm>
            <a:off x="5413877" y="1349667"/>
            <a:ext cx="2781300" cy="2085975"/>
          </a:xfrm>
        </p:spPr>
      </p:pic>
      <p:sp>
        <p:nvSpPr>
          <p:cNvPr id="5" name="Slide Number Placeholder 4">
            <a:extLst>
              <a:ext uri="{FF2B5EF4-FFF2-40B4-BE49-F238E27FC236}">
                <a16:creationId xmlns:a16="http://schemas.microsoft.com/office/drawing/2014/main" id="{B17B501F-1969-3B7F-4E84-066023719D74}"/>
              </a:ext>
            </a:extLst>
          </p:cNvPr>
          <p:cNvSpPr>
            <a:spLocks noGrp="1"/>
          </p:cNvSpPr>
          <p:nvPr>
            <p:ph type="sldNum" sz="quarter" idx="12"/>
          </p:nvPr>
        </p:nvSpPr>
        <p:spPr/>
        <p:txBody>
          <a:bodyPr/>
          <a:lstStyle/>
          <a:p>
            <a:fld id="{DD4E576E-D1A2-4E74-A09C-AF96ABE80DEF}" type="slidenum">
              <a:rPr lang="en-US" smtClean="0"/>
              <a:pPr/>
              <a:t>22</a:t>
            </a:fld>
            <a:endParaRPr lang="en-US"/>
          </a:p>
        </p:txBody>
      </p:sp>
      <p:pic>
        <p:nvPicPr>
          <p:cNvPr id="7" name="Picture 6">
            <a:extLst>
              <a:ext uri="{FF2B5EF4-FFF2-40B4-BE49-F238E27FC236}">
                <a16:creationId xmlns:a16="http://schemas.microsoft.com/office/drawing/2014/main" id="{308A6CD0-032D-BB3B-107C-D43A3A242BA5}"/>
              </a:ext>
            </a:extLst>
          </p:cNvPr>
          <p:cNvPicPr>
            <a:picLocks noChangeAspect="1"/>
          </p:cNvPicPr>
          <p:nvPr/>
        </p:nvPicPr>
        <p:blipFill>
          <a:blip r:embed="rId3"/>
          <a:stretch>
            <a:fillRect/>
          </a:stretch>
        </p:blipFill>
        <p:spPr>
          <a:xfrm>
            <a:off x="4839369" y="3863083"/>
            <a:ext cx="4117475" cy="2714572"/>
          </a:xfrm>
          <a:prstGeom prst="rect">
            <a:avLst/>
          </a:prstGeom>
        </p:spPr>
      </p:pic>
      <p:sp>
        <p:nvSpPr>
          <p:cNvPr id="9" name="Content Placeholder 2">
            <a:extLst>
              <a:ext uri="{FF2B5EF4-FFF2-40B4-BE49-F238E27FC236}">
                <a16:creationId xmlns:a16="http://schemas.microsoft.com/office/drawing/2014/main" id="{6FD6C402-99E6-8828-E0B0-1F65DC02E633}"/>
              </a:ext>
            </a:extLst>
          </p:cNvPr>
          <p:cNvSpPr txBox="1">
            <a:spLocks/>
          </p:cNvSpPr>
          <p:nvPr/>
        </p:nvSpPr>
        <p:spPr>
          <a:xfrm>
            <a:off x="457200" y="1600200"/>
            <a:ext cx="4580022" cy="4525963"/>
          </a:xfrm>
          <a:prstGeom prst="rect">
            <a:avLst/>
          </a:prstGeom>
        </p:spPr>
        <p:txBody>
          <a:bodyPr vert="horz" lIns="91440" tIns="45720" rIns="91440" bIns="45720" rtlCol="0" anchor="t">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Calibri"/>
                <a:ea typeface="Calibri"/>
                <a:cs typeface="Arial"/>
              </a:rPr>
              <a:t>Muons behave as </a:t>
            </a:r>
            <a:r>
              <a:rPr lang="en-US">
                <a:ea typeface="+mn-lt"/>
                <a:cs typeface="+mn-lt"/>
              </a:rPr>
              <a:t>Minimum Ionizing Particle (MIP)</a:t>
            </a:r>
            <a:endParaRPr lang="en-US">
              <a:latin typeface="Calibri"/>
              <a:ea typeface="Calibri"/>
              <a:cs typeface="Calibri"/>
            </a:endParaRPr>
          </a:p>
          <a:p>
            <a:r>
              <a:rPr lang="en-US">
                <a:ea typeface="Calibri"/>
                <a:cs typeface="Calibri"/>
              </a:rPr>
              <a:t>Pions often deposit more energy over 3 layers of scintillators.</a:t>
            </a:r>
          </a:p>
          <a:p>
            <a:r>
              <a:rPr lang="en-US">
                <a:ea typeface="Calibri"/>
                <a:cs typeface="Calibri"/>
              </a:rPr>
              <a:t>Use moderate pion suppression factor 2 from energy cut</a:t>
            </a:r>
          </a:p>
          <a:p>
            <a:endParaRPr lang="en-US">
              <a:ea typeface="Calibri"/>
              <a:cs typeface="Calibri"/>
            </a:endParaRPr>
          </a:p>
        </p:txBody>
      </p:sp>
      <p:sp>
        <p:nvSpPr>
          <p:cNvPr id="3" name="TextBox 2">
            <a:extLst>
              <a:ext uri="{FF2B5EF4-FFF2-40B4-BE49-F238E27FC236}">
                <a16:creationId xmlns:a16="http://schemas.microsoft.com/office/drawing/2014/main" id="{EFD16B72-4437-218F-4F16-12CE3B8A4969}"/>
              </a:ext>
            </a:extLst>
          </p:cNvPr>
          <p:cNvSpPr txBox="1"/>
          <p:nvPr/>
        </p:nvSpPr>
        <p:spPr>
          <a:xfrm>
            <a:off x="5687122" y="1717288"/>
            <a:ext cx="7694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muon</a:t>
            </a:r>
            <a:endParaRPr lang="en-US"/>
          </a:p>
        </p:txBody>
      </p:sp>
      <p:sp>
        <p:nvSpPr>
          <p:cNvPr id="8" name="TextBox 7">
            <a:extLst>
              <a:ext uri="{FF2B5EF4-FFF2-40B4-BE49-F238E27FC236}">
                <a16:creationId xmlns:a16="http://schemas.microsoft.com/office/drawing/2014/main" id="{04D63D01-2835-739E-5651-C26DB4009EE8}"/>
              </a:ext>
            </a:extLst>
          </p:cNvPr>
          <p:cNvSpPr txBox="1"/>
          <p:nvPr/>
        </p:nvSpPr>
        <p:spPr>
          <a:xfrm>
            <a:off x="7237141" y="2832409"/>
            <a:ext cx="76943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Calibri"/>
                <a:cs typeface="Calibri"/>
              </a:rPr>
              <a:t>pion</a:t>
            </a:r>
            <a:endParaRPr lang="en-US"/>
          </a:p>
        </p:txBody>
      </p:sp>
    </p:spTree>
    <p:extLst>
      <p:ext uri="{BB962C8B-B14F-4D97-AF65-F5344CB8AC3E}">
        <p14:creationId xmlns:p14="http://schemas.microsoft.com/office/powerpoint/2010/main" val="3079836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9824-E578-1A66-D969-82A40FE8DE2C}"/>
              </a:ext>
            </a:extLst>
          </p:cNvPr>
          <p:cNvSpPr>
            <a:spLocks noGrp="1"/>
          </p:cNvSpPr>
          <p:nvPr>
            <p:ph type="title"/>
          </p:nvPr>
        </p:nvSpPr>
        <p:spPr>
          <a:xfrm>
            <a:off x="457200" y="-224031"/>
            <a:ext cx="8229600" cy="1143000"/>
          </a:xfrm>
        </p:spPr>
        <p:txBody>
          <a:bodyPr/>
          <a:lstStyle/>
          <a:p>
            <a:r>
              <a:rPr lang="en-US" dirty="0">
                <a:ea typeface="+mj-lt"/>
                <a:cs typeface="+mj-lt"/>
              </a:rPr>
              <a:t>Single pion background</a:t>
            </a:r>
            <a:endParaRPr lang="en-US" dirty="0"/>
          </a:p>
        </p:txBody>
      </p:sp>
      <p:sp>
        <p:nvSpPr>
          <p:cNvPr id="3" name="Content Placeholder 2">
            <a:extLst>
              <a:ext uri="{FF2B5EF4-FFF2-40B4-BE49-F238E27FC236}">
                <a16:creationId xmlns:a16="http://schemas.microsoft.com/office/drawing/2014/main" id="{40BFD90F-1828-50A3-8C22-BA11D0E1481A}"/>
              </a:ext>
            </a:extLst>
          </p:cNvPr>
          <p:cNvSpPr>
            <a:spLocks noGrp="1"/>
          </p:cNvSpPr>
          <p:nvPr>
            <p:ph idx="1"/>
          </p:nvPr>
        </p:nvSpPr>
        <p:spPr>
          <a:xfrm>
            <a:off x="402326" y="675265"/>
            <a:ext cx="8391153" cy="2017135"/>
          </a:xfrm>
        </p:spPr>
        <p:txBody>
          <a:bodyPr vert="horz" lIns="91440" tIns="45720" rIns="91440" bIns="45720" rtlCol="0" anchor="t">
            <a:noAutofit/>
          </a:bodyPr>
          <a:lstStyle/>
          <a:p>
            <a:r>
              <a:rPr lang="en-US" sz="1600" dirty="0">
                <a:ea typeface="Calibri"/>
                <a:cs typeface="Calibri"/>
              </a:rPr>
              <a:t>Combining single pion generator "</a:t>
            </a:r>
            <a:r>
              <a:rPr lang="en-US" sz="1600" dirty="0" err="1">
                <a:ea typeface="Calibri"/>
                <a:cs typeface="Calibri"/>
              </a:rPr>
              <a:t>evgen_bggen</a:t>
            </a:r>
            <a:r>
              <a:rPr lang="en-US" sz="1600" dirty="0">
                <a:ea typeface="Calibri"/>
                <a:cs typeface="Calibri"/>
              </a:rPr>
              <a:t>" (</a:t>
            </a:r>
            <a:r>
              <a:rPr lang="en-US" sz="1600" dirty="0" err="1">
                <a:ea typeface="Calibri"/>
                <a:cs typeface="Calibri"/>
              </a:rPr>
              <a:t>pythia+MAID</a:t>
            </a:r>
            <a:r>
              <a:rPr lang="en-US" sz="1600" dirty="0">
                <a:ea typeface="Calibri"/>
                <a:cs typeface="Calibri"/>
              </a:rPr>
              <a:t>) events with "pion hit probability", study charged particle rate at 3 layers. Full simulation confirmed the result</a:t>
            </a:r>
          </a:p>
          <a:p>
            <a:r>
              <a:rPr lang="en-US" sz="1600" dirty="0">
                <a:ea typeface="Calibri"/>
                <a:cs typeface="Calibri"/>
              </a:rPr>
              <a:t>Single particle trigger 600khz rate with hits in all 3 layers of scintillators in nearby phi sectors</a:t>
            </a:r>
          </a:p>
          <a:p>
            <a:r>
              <a:rPr lang="en-US" sz="1600" dirty="0">
                <a:ea typeface="Calibri"/>
                <a:cs typeface="Calibri"/>
              </a:rPr>
              <a:t>Coincidence of two hits from 2 single particle trigger from 2 different phi sectors within 50ns time windows leads to 18khz final trigger rate</a:t>
            </a:r>
          </a:p>
          <a:p>
            <a:r>
              <a:rPr lang="en-US" sz="1600" dirty="0">
                <a:ea typeface="Calibri"/>
                <a:cs typeface="Calibri"/>
              </a:rPr>
              <a:t>Fake coin rate from single pion is below 1khz. BH di-muon events have two muons separated at least by 60 degrees in phi angle for the main physics region (muon pair </a:t>
            </a:r>
            <a:r>
              <a:rPr lang="en-US" sz="1600" dirty="0" err="1">
                <a:ea typeface="Calibri"/>
                <a:cs typeface="Calibri"/>
              </a:rPr>
              <a:t>InvM</a:t>
            </a:r>
            <a:r>
              <a:rPr lang="en-US" sz="1600" dirty="0">
                <a:ea typeface="Calibri"/>
                <a:cs typeface="Calibri"/>
              </a:rPr>
              <a:t>&gt;1.2GeV)</a:t>
            </a:r>
          </a:p>
        </p:txBody>
      </p:sp>
      <p:sp>
        <p:nvSpPr>
          <p:cNvPr id="5" name="Slide Number Placeholder 4">
            <a:extLst>
              <a:ext uri="{FF2B5EF4-FFF2-40B4-BE49-F238E27FC236}">
                <a16:creationId xmlns:a16="http://schemas.microsoft.com/office/drawing/2014/main" id="{C9818A8C-80A1-AF9E-5B42-C105CBD93FAD}"/>
              </a:ext>
            </a:extLst>
          </p:cNvPr>
          <p:cNvSpPr>
            <a:spLocks noGrp="1"/>
          </p:cNvSpPr>
          <p:nvPr>
            <p:ph type="sldNum" sz="quarter" idx="12"/>
          </p:nvPr>
        </p:nvSpPr>
        <p:spPr/>
        <p:txBody>
          <a:bodyPr/>
          <a:lstStyle/>
          <a:p>
            <a:fld id="{DD4E576E-D1A2-4E74-A09C-AF96ABE80DEF}" type="slidenum">
              <a:rPr lang="en-US" smtClean="0"/>
              <a:pPr/>
              <a:t>23</a:t>
            </a:fld>
            <a:endParaRPr lang="en-US"/>
          </a:p>
        </p:txBody>
      </p:sp>
      <p:pic>
        <p:nvPicPr>
          <p:cNvPr id="6" name="Picture 5">
            <a:extLst>
              <a:ext uri="{FF2B5EF4-FFF2-40B4-BE49-F238E27FC236}">
                <a16:creationId xmlns:a16="http://schemas.microsoft.com/office/drawing/2014/main" id="{809E4191-8FD0-5D6F-B19F-0632281F5A04}"/>
              </a:ext>
            </a:extLst>
          </p:cNvPr>
          <p:cNvPicPr>
            <a:picLocks noChangeAspect="1"/>
          </p:cNvPicPr>
          <p:nvPr/>
        </p:nvPicPr>
        <p:blipFill>
          <a:blip r:embed="rId2"/>
          <a:stretch>
            <a:fillRect/>
          </a:stretch>
        </p:blipFill>
        <p:spPr>
          <a:xfrm>
            <a:off x="4213880" y="2625912"/>
            <a:ext cx="4678640" cy="4095563"/>
          </a:xfrm>
          <a:prstGeom prst="rect">
            <a:avLst/>
          </a:prstGeom>
        </p:spPr>
      </p:pic>
      <p:pic>
        <p:nvPicPr>
          <p:cNvPr id="7" name="Picture 6">
            <a:extLst>
              <a:ext uri="{FF2B5EF4-FFF2-40B4-BE49-F238E27FC236}">
                <a16:creationId xmlns:a16="http://schemas.microsoft.com/office/drawing/2014/main" id="{CC7DFB9D-B68D-E627-ED46-4D96C5EA8E24}"/>
              </a:ext>
            </a:extLst>
          </p:cNvPr>
          <p:cNvPicPr>
            <a:picLocks noChangeAspect="1"/>
          </p:cNvPicPr>
          <p:nvPr/>
        </p:nvPicPr>
        <p:blipFill>
          <a:blip r:embed="rId3"/>
          <a:stretch>
            <a:fillRect/>
          </a:stretch>
        </p:blipFill>
        <p:spPr>
          <a:xfrm>
            <a:off x="162248" y="3678468"/>
            <a:ext cx="4237791" cy="2768047"/>
          </a:xfrm>
          <a:prstGeom prst="rect">
            <a:avLst/>
          </a:prstGeom>
        </p:spPr>
      </p:pic>
    </p:spTree>
    <p:extLst>
      <p:ext uri="{BB962C8B-B14F-4D97-AF65-F5344CB8AC3E}">
        <p14:creationId xmlns:p14="http://schemas.microsoft.com/office/powerpoint/2010/main" val="23227896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C9BAE-A31A-27B0-5EDC-FFC711EA4811}"/>
              </a:ext>
            </a:extLst>
          </p:cNvPr>
          <p:cNvSpPr>
            <a:spLocks noGrp="1"/>
          </p:cNvSpPr>
          <p:nvPr>
            <p:ph type="title"/>
          </p:nvPr>
        </p:nvSpPr>
        <p:spPr>
          <a:xfrm>
            <a:off x="457200" y="-204864"/>
            <a:ext cx="8229600" cy="1143000"/>
          </a:xfrm>
        </p:spPr>
        <p:txBody>
          <a:bodyPr/>
          <a:lstStyle/>
          <a:p>
            <a:r>
              <a:rPr lang="en-US">
                <a:ea typeface="+mj-lt"/>
                <a:cs typeface="+mj-lt"/>
              </a:rPr>
              <a:t>Two pion exclusive background</a:t>
            </a:r>
            <a:endParaRPr lang="en-US"/>
          </a:p>
        </p:txBody>
      </p:sp>
      <p:sp>
        <p:nvSpPr>
          <p:cNvPr id="3" name="Content Placeholder 2">
            <a:extLst>
              <a:ext uri="{FF2B5EF4-FFF2-40B4-BE49-F238E27FC236}">
                <a16:creationId xmlns:a16="http://schemas.microsoft.com/office/drawing/2014/main" id="{708AB8B5-2354-74A3-21DF-9D6B2D6ADD5E}"/>
              </a:ext>
            </a:extLst>
          </p:cNvPr>
          <p:cNvSpPr>
            <a:spLocks noGrp="1"/>
          </p:cNvSpPr>
          <p:nvPr>
            <p:ph idx="1"/>
          </p:nvPr>
        </p:nvSpPr>
        <p:spPr>
          <a:xfrm>
            <a:off x="457200" y="708102"/>
            <a:ext cx="8229600" cy="1537436"/>
          </a:xfrm>
        </p:spPr>
        <p:txBody>
          <a:bodyPr vert="horz" lIns="91440" tIns="45720" rIns="91440" bIns="45720" rtlCol="0" anchor="t">
            <a:normAutofit fontScale="77500" lnSpcReduction="20000"/>
          </a:bodyPr>
          <a:lstStyle/>
          <a:p>
            <a:r>
              <a:rPr lang="en-US" sz="2200">
                <a:ea typeface="Calibri"/>
                <a:cs typeface="Calibri"/>
              </a:rPr>
              <a:t>Main physics background from two pion exclusive channel (missing mass cut won't reject it because </a:t>
            </a:r>
            <a:r>
              <a:rPr lang="en-US" sz="2200" err="1">
                <a:ea typeface="Calibri"/>
                <a:cs typeface="Calibri"/>
              </a:rPr>
              <a:t>pions</a:t>
            </a:r>
            <a:r>
              <a:rPr lang="en-US" sz="2200">
                <a:ea typeface="Calibri"/>
                <a:cs typeface="Calibri"/>
              </a:rPr>
              <a:t> and muons have similar mass)</a:t>
            </a:r>
          </a:p>
          <a:p>
            <a:r>
              <a:rPr lang="en-US" sz="2200">
                <a:ea typeface="Calibri"/>
                <a:cs typeface="Calibri"/>
              </a:rPr>
              <a:t>Combine event generator "</a:t>
            </a:r>
            <a:r>
              <a:rPr lang="en-US" sz="2200" err="1">
                <a:ea typeface="Calibri"/>
                <a:cs typeface="Calibri"/>
              </a:rPr>
              <a:t>twopeg</a:t>
            </a:r>
            <a:r>
              <a:rPr lang="en-US" sz="2200">
                <a:ea typeface="Calibri"/>
                <a:cs typeface="Calibri"/>
              </a:rPr>
              <a:t>" (fit to CLAS data) and "pion hit probability" with pion suppression factor 2, study "2pi" rate and compare to BH rate</a:t>
            </a:r>
          </a:p>
          <a:p>
            <a:r>
              <a:rPr lang="en-US" sz="2200">
                <a:ea typeface="Calibri"/>
                <a:cs typeface="Calibri"/>
              </a:rPr>
              <a:t>5-7% background</a:t>
            </a:r>
          </a:p>
        </p:txBody>
      </p:sp>
      <p:sp>
        <p:nvSpPr>
          <p:cNvPr id="5" name="Slide Number Placeholder 4">
            <a:extLst>
              <a:ext uri="{FF2B5EF4-FFF2-40B4-BE49-F238E27FC236}">
                <a16:creationId xmlns:a16="http://schemas.microsoft.com/office/drawing/2014/main" id="{D6413D0A-CFD8-4A88-847B-514D161D7CB8}"/>
              </a:ext>
            </a:extLst>
          </p:cNvPr>
          <p:cNvSpPr>
            <a:spLocks noGrp="1"/>
          </p:cNvSpPr>
          <p:nvPr>
            <p:ph type="sldNum" sz="quarter" idx="12"/>
          </p:nvPr>
        </p:nvSpPr>
        <p:spPr/>
        <p:txBody>
          <a:bodyPr/>
          <a:lstStyle/>
          <a:p>
            <a:fld id="{DD4E576E-D1A2-4E74-A09C-AF96ABE80DEF}" type="slidenum">
              <a:rPr lang="en-US" smtClean="0"/>
              <a:pPr/>
              <a:t>24</a:t>
            </a:fld>
            <a:endParaRPr lang="en-US"/>
          </a:p>
        </p:txBody>
      </p:sp>
      <p:pic>
        <p:nvPicPr>
          <p:cNvPr id="7" name="Picture 6">
            <a:extLst>
              <a:ext uri="{FF2B5EF4-FFF2-40B4-BE49-F238E27FC236}">
                <a16:creationId xmlns:a16="http://schemas.microsoft.com/office/drawing/2014/main" id="{312C341C-5DDB-A02D-8B9E-13936F2540CF}"/>
              </a:ext>
            </a:extLst>
          </p:cNvPr>
          <p:cNvPicPr>
            <a:picLocks noChangeAspect="1"/>
          </p:cNvPicPr>
          <p:nvPr/>
        </p:nvPicPr>
        <p:blipFill>
          <a:blip r:embed="rId2"/>
          <a:stretch>
            <a:fillRect/>
          </a:stretch>
        </p:blipFill>
        <p:spPr>
          <a:xfrm>
            <a:off x="1436053" y="2186940"/>
            <a:ext cx="5662295" cy="4119880"/>
          </a:xfrm>
          <a:prstGeom prst="rect">
            <a:avLst/>
          </a:prstGeom>
        </p:spPr>
      </p:pic>
    </p:spTree>
    <p:extLst>
      <p:ext uri="{BB962C8B-B14F-4D97-AF65-F5344CB8AC3E}">
        <p14:creationId xmlns:p14="http://schemas.microsoft.com/office/powerpoint/2010/main" val="87126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5991-223A-6C0B-83FE-393DDBFECFBB}"/>
              </a:ext>
            </a:extLst>
          </p:cNvPr>
          <p:cNvSpPr>
            <a:spLocks noGrp="1"/>
          </p:cNvSpPr>
          <p:nvPr>
            <p:ph type="title"/>
          </p:nvPr>
        </p:nvSpPr>
        <p:spPr/>
        <p:txBody>
          <a:bodyPr/>
          <a:lstStyle/>
          <a:p>
            <a:r>
              <a:rPr lang="en-US">
                <a:ea typeface="Calibri"/>
                <a:cs typeface="Calibri"/>
              </a:rPr>
              <a:t>Experimental projections</a:t>
            </a:r>
            <a:endParaRPr lang="en-US"/>
          </a:p>
        </p:txBody>
      </p:sp>
      <p:sp>
        <p:nvSpPr>
          <p:cNvPr id="3" name="Content Placeholder 2">
            <a:extLst>
              <a:ext uri="{FF2B5EF4-FFF2-40B4-BE49-F238E27FC236}">
                <a16:creationId xmlns:a16="http://schemas.microsoft.com/office/drawing/2014/main" id="{33485DC9-B900-F92E-2ACC-916B7B879775}"/>
              </a:ext>
            </a:extLst>
          </p:cNvPr>
          <p:cNvSpPr>
            <a:spLocks noGrp="1"/>
          </p:cNvSpPr>
          <p:nvPr>
            <p:ph idx="1"/>
          </p:nvPr>
        </p:nvSpPr>
        <p:spPr>
          <a:xfrm>
            <a:off x="457200" y="4808800"/>
            <a:ext cx="8239851" cy="1317363"/>
          </a:xfrm>
        </p:spPr>
        <p:txBody>
          <a:bodyPr vert="horz" lIns="91440" tIns="45720" rIns="91440" bIns="45720" rtlCol="0" anchor="t">
            <a:normAutofit/>
          </a:bodyPr>
          <a:lstStyle/>
          <a:p>
            <a:r>
              <a:rPr lang="en-US" dirty="0">
                <a:ea typeface="Calibri"/>
                <a:cs typeface="Calibri"/>
              </a:rPr>
              <a:t>100 days would allow for measurements on a five-dimensional grid</a:t>
            </a:r>
            <a:endParaRPr lang="en-US" dirty="0"/>
          </a:p>
        </p:txBody>
      </p:sp>
      <p:sp>
        <p:nvSpPr>
          <p:cNvPr id="5" name="Slide Number Placeholder 4">
            <a:extLst>
              <a:ext uri="{FF2B5EF4-FFF2-40B4-BE49-F238E27FC236}">
                <a16:creationId xmlns:a16="http://schemas.microsoft.com/office/drawing/2014/main" id="{F8212141-8F4A-6A99-824C-88720437807B}"/>
              </a:ext>
            </a:extLst>
          </p:cNvPr>
          <p:cNvSpPr>
            <a:spLocks noGrp="1"/>
          </p:cNvSpPr>
          <p:nvPr>
            <p:ph type="sldNum" sz="quarter" idx="12"/>
          </p:nvPr>
        </p:nvSpPr>
        <p:spPr/>
        <p:txBody>
          <a:bodyPr/>
          <a:lstStyle/>
          <a:p>
            <a:fld id="{DD4E576E-D1A2-4E74-A09C-AF96ABE80DEF}" type="slidenum">
              <a:rPr lang="en-US" smtClean="0"/>
              <a:pPr/>
              <a:t>25</a:t>
            </a:fld>
            <a:endParaRPr lang="en-US"/>
          </a:p>
        </p:txBody>
      </p:sp>
      <p:pic>
        <p:nvPicPr>
          <p:cNvPr id="6" name="Picture 5">
            <a:extLst>
              <a:ext uri="{FF2B5EF4-FFF2-40B4-BE49-F238E27FC236}">
                <a16:creationId xmlns:a16="http://schemas.microsoft.com/office/drawing/2014/main" id="{890E8282-B28F-79DD-71BA-67802CA22252}"/>
              </a:ext>
            </a:extLst>
          </p:cNvPr>
          <p:cNvPicPr>
            <a:picLocks noChangeAspect="1"/>
          </p:cNvPicPr>
          <p:nvPr/>
        </p:nvPicPr>
        <p:blipFill>
          <a:blip r:embed="rId2"/>
          <a:stretch>
            <a:fillRect/>
          </a:stretch>
        </p:blipFill>
        <p:spPr>
          <a:xfrm>
            <a:off x="0" y="1337360"/>
            <a:ext cx="9144000" cy="3158169"/>
          </a:xfrm>
          <a:prstGeom prst="rect">
            <a:avLst/>
          </a:prstGeom>
        </p:spPr>
      </p:pic>
    </p:spTree>
    <p:extLst>
      <p:ext uri="{BB962C8B-B14F-4D97-AF65-F5344CB8AC3E}">
        <p14:creationId xmlns:p14="http://schemas.microsoft.com/office/powerpoint/2010/main" val="1008966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4747D-C000-8EC9-3495-A9BFBFE2B201}"/>
              </a:ext>
            </a:extLst>
          </p:cNvPr>
          <p:cNvSpPr>
            <a:spLocks noGrp="1"/>
          </p:cNvSpPr>
          <p:nvPr>
            <p:ph type="title"/>
          </p:nvPr>
        </p:nvSpPr>
        <p:spPr>
          <a:xfrm>
            <a:off x="457200" y="136525"/>
            <a:ext cx="8229600" cy="1143000"/>
          </a:xfrm>
        </p:spPr>
        <p:txBody>
          <a:bodyPr/>
          <a:lstStyle/>
          <a:p>
            <a:r>
              <a:rPr lang="en-US" dirty="0">
                <a:ea typeface="Calibri"/>
                <a:cs typeface="Calibri"/>
              </a:rPr>
              <a:t>BSA experimental projections</a:t>
            </a:r>
            <a:endParaRPr lang="en-US" dirty="0"/>
          </a:p>
        </p:txBody>
      </p:sp>
      <p:sp>
        <p:nvSpPr>
          <p:cNvPr id="5" name="Slide Number Placeholder 4">
            <a:extLst>
              <a:ext uri="{FF2B5EF4-FFF2-40B4-BE49-F238E27FC236}">
                <a16:creationId xmlns:a16="http://schemas.microsoft.com/office/drawing/2014/main" id="{E521E89B-02FD-ACB6-881D-2B687456AD5B}"/>
              </a:ext>
            </a:extLst>
          </p:cNvPr>
          <p:cNvSpPr>
            <a:spLocks noGrp="1"/>
          </p:cNvSpPr>
          <p:nvPr>
            <p:ph type="sldNum" sz="quarter" idx="12"/>
          </p:nvPr>
        </p:nvSpPr>
        <p:spPr/>
        <p:txBody>
          <a:bodyPr/>
          <a:lstStyle/>
          <a:p>
            <a:fld id="{DD4E576E-D1A2-4E74-A09C-AF96ABE80DEF}" type="slidenum">
              <a:rPr lang="en-US" smtClean="0"/>
              <a:pPr/>
              <a:t>26</a:t>
            </a:fld>
            <a:endParaRPr lang="en-US"/>
          </a:p>
        </p:txBody>
      </p:sp>
      <p:sp>
        <p:nvSpPr>
          <p:cNvPr id="6" name="Content Placeholder 5">
            <a:extLst>
              <a:ext uri="{FF2B5EF4-FFF2-40B4-BE49-F238E27FC236}">
                <a16:creationId xmlns:a16="http://schemas.microsoft.com/office/drawing/2014/main" id="{FCB082A0-2F89-D8A6-E765-FEE07CC91467}"/>
              </a:ext>
            </a:extLst>
          </p:cNvPr>
          <p:cNvSpPr>
            <a:spLocks noGrp="1"/>
          </p:cNvSpPr>
          <p:nvPr>
            <p:ph idx="1"/>
          </p:nvPr>
        </p:nvSpPr>
        <p:spPr>
          <a:xfrm>
            <a:off x="457200" y="4778046"/>
            <a:ext cx="8239851" cy="1348117"/>
          </a:xfrm>
        </p:spPr>
        <p:txBody>
          <a:bodyPr vert="horz" lIns="91440" tIns="45720" rIns="91440" bIns="45720" rtlCol="0" anchor="t">
            <a:normAutofit fontScale="92500"/>
          </a:bodyPr>
          <a:lstStyle/>
          <a:p>
            <a:r>
              <a:rPr lang="en-US" dirty="0">
                <a:ea typeface="Calibri"/>
                <a:cs typeface="Calibri"/>
              </a:rPr>
              <a:t>First time measurements of the BSA sign change</a:t>
            </a:r>
          </a:p>
          <a:p>
            <a:r>
              <a:rPr lang="en-US" dirty="0">
                <a:ea typeface="Calibri"/>
                <a:cs typeface="Calibri"/>
              </a:rPr>
              <a:t>Possibility to constrain GPD models</a:t>
            </a:r>
          </a:p>
        </p:txBody>
      </p:sp>
      <p:pic>
        <p:nvPicPr>
          <p:cNvPr id="8" name="Picture 7">
            <a:extLst>
              <a:ext uri="{FF2B5EF4-FFF2-40B4-BE49-F238E27FC236}">
                <a16:creationId xmlns:a16="http://schemas.microsoft.com/office/drawing/2014/main" id="{B1306E0A-016A-FB66-F44D-3E07CACF3F3D}"/>
              </a:ext>
            </a:extLst>
          </p:cNvPr>
          <p:cNvPicPr>
            <a:picLocks noChangeAspect="1"/>
          </p:cNvPicPr>
          <p:nvPr/>
        </p:nvPicPr>
        <p:blipFill>
          <a:blip r:embed="rId2"/>
          <a:stretch>
            <a:fillRect/>
          </a:stretch>
        </p:blipFill>
        <p:spPr>
          <a:xfrm>
            <a:off x="0" y="1057540"/>
            <a:ext cx="9144000" cy="3717807"/>
          </a:xfrm>
          <a:prstGeom prst="rect">
            <a:avLst/>
          </a:prstGeom>
        </p:spPr>
      </p:pic>
    </p:spTree>
    <p:extLst>
      <p:ext uri="{BB962C8B-B14F-4D97-AF65-F5344CB8AC3E}">
        <p14:creationId xmlns:p14="http://schemas.microsoft.com/office/powerpoint/2010/main" val="1299476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608CD-8D80-8DB0-5D14-38A0D9A043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6B92C1-C62F-4D74-9EE2-71ADCDA79617}"/>
              </a:ext>
            </a:extLst>
          </p:cNvPr>
          <p:cNvSpPr>
            <a:spLocks noGrp="1"/>
          </p:cNvSpPr>
          <p:nvPr>
            <p:ph type="title"/>
          </p:nvPr>
        </p:nvSpPr>
        <p:spPr>
          <a:xfrm>
            <a:off x="457200" y="136525"/>
            <a:ext cx="8229600" cy="1143000"/>
          </a:xfrm>
        </p:spPr>
        <p:txBody>
          <a:bodyPr/>
          <a:lstStyle/>
          <a:p>
            <a:r>
              <a:rPr lang="en-US" dirty="0">
                <a:ea typeface="Calibri"/>
                <a:cs typeface="Calibri"/>
              </a:rPr>
              <a:t>BSA experimental projections</a:t>
            </a:r>
            <a:endParaRPr lang="en-US" dirty="0"/>
          </a:p>
        </p:txBody>
      </p:sp>
      <p:sp>
        <p:nvSpPr>
          <p:cNvPr id="5" name="Slide Number Placeholder 4">
            <a:extLst>
              <a:ext uri="{FF2B5EF4-FFF2-40B4-BE49-F238E27FC236}">
                <a16:creationId xmlns:a16="http://schemas.microsoft.com/office/drawing/2014/main" id="{F895165C-969D-4CFE-5146-8A2EAA8CAC39}"/>
              </a:ext>
            </a:extLst>
          </p:cNvPr>
          <p:cNvSpPr>
            <a:spLocks noGrp="1"/>
          </p:cNvSpPr>
          <p:nvPr>
            <p:ph type="sldNum" sz="quarter" idx="12"/>
          </p:nvPr>
        </p:nvSpPr>
        <p:spPr/>
        <p:txBody>
          <a:bodyPr/>
          <a:lstStyle/>
          <a:p>
            <a:fld id="{DD4E576E-D1A2-4E74-A09C-AF96ABE80DEF}" type="slidenum">
              <a:rPr lang="en-US" smtClean="0"/>
              <a:pPr/>
              <a:t>27</a:t>
            </a:fld>
            <a:endParaRPr lang="en-US"/>
          </a:p>
        </p:txBody>
      </p:sp>
      <p:sp>
        <p:nvSpPr>
          <p:cNvPr id="6" name="Content Placeholder 5">
            <a:extLst>
              <a:ext uri="{FF2B5EF4-FFF2-40B4-BE49-F238E27FC236}">
                <a16:creationId xmlns:a16="http://schemas.microsoft.com/office/drawing/2014/main" id="{BAB42121-BF9A-C9B8-6B9F-96E9CCE024FE}"/>
              </a:ext>
            </a:extLst>
          </p:cNvPr>
          <p:cNvSpPr>
            <a:spLocks noGrp="1"/>
          </p:cNvSpPr>
          <p:nvPr>
            <p:ph idx="1"/>
          </p:nvPr>
        </p:nvSpPr>
        <p:spPr>
          <a:xfrm>
            <a:off x="497840" y="5060807"/>
            <a:ext cx="8239851" cy="566114"/>
          </a:xfrm>
        </p:spPr>
        <p:txBody>
          <a:bodyPr vert="horz" lIns="91440" tIns="45720" rIns="91440" bIns="45720" rtlCol="0" anchor="t">
            <a:noAutofit/>
          </a:bodyPr>
          <a:lstStyle/>
          <a:p>
            <a:r>
              <a:rPr lang="en-US" sz="3000" b="0" i="0" dirty="0">
                <a:solidFill>
                  <a:srgbClr val="000000"/>
                </a:solidFill>
                <a:effectLst/>
                <a:latin typeface="CMR10"/>
              </a:rPr>
              <a:t>First-time exploratory measurement constraining shadow GPD models</a:t>
            </a:r>
            <a:endParaRPr lang="en-US" sz="3000" dirty="0">
              <a:ea typeface="Calibri"/>
              <a:cs typeface="Calibri"/>
            </a:endParaRPr>
          </a:p>
        </p:txBody>
      </p:sp>
      <p:pic>
        <p:nvPicPr>
          <p:cNvPr id="4" name="Picture 3">
            <a:extLst>
              <a:ext uri="{FF2B5EF4-FFF2-40B4-BE49-F238E27FC236}">
                <a16:creationId xmlns:a16="http://schemas.microsoft.com/office/drawing/2014/main" id="{B21E5C43-DD35-495D-22FF-FDF6F8ED26E4}"/>
              </a:ext>
            </a:extLst>
          </p:cNvPr>
          <p:cNvPicPr>
            <a:picLocks noChangeAspect="1"/>
          </p:cNvPicPr>
          <p:nvPr/>
        </p:nvPicPr>
        <p:blipFill>
          <a:blip r:embed="rId2"/>
          <a:stretch>
            <a:fillRect/>
          </a:stretch>
        </p:blipFill>
        <p:spPr>
          <a:xfrm>
            <a:off x="0" y="1046106"/>
            <a:ext cx="9144000" cy="3851387"/>
          </a:xfrm>
          <a:prstGeom prst="rect">
            <a:avLst/>
          </a:prstGeom>
        </p:spPr>
      </p:pic>
    </p:spTree>
    <p:extLst>
      <p:ext uri="{BB962C8B-B14F-4D97-AF65-F5344CB8AC3E}">
        <p14:creationId xmlns:p14="http://schemas.microsoft.com/office/powerpoint/2010/main" val="2552255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95833-14E0-F77E-C592-085EF3182E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E7B519-0128-E998-2017-1319375CE110}"/>
              </a:ext>
            </a:extLst>
          </p:cNvPr>
          <p:cNvSpPr>
            <a:spLocks noGrp="1"/>
          </p:cNvSpPr>
          <p:nvPr>
            <p:ph type="title"/>
          </p:nvPr>
        </p:nvSpPr>
        <p:spPr/>
        <p:txBody>
          <a:bodyPr/>
          <a:lstStyle/>
          <a:p>
            <a:r>
              <a:rPr lang="en-US">
                <a:ea typeface="Calibri"/>
                <a:cs typeface="Calibri"/>
              </a:rPr>
              <a:t>µCA experimental projections</a:t>
            </a:r>
            <a:endParaRPr lang="en-US"/>
          </a:p>
        </p:txBody>
      </p:sp>
      <p:sp>
        <p:nvSpPr>
          <p:cNvPr id="3" name="Content Placeholder 2">
            <a:extLst>
              <a:ext uri="{FF2B5EF4-FFF2-40B4-BE49-F238E27FC236}">
                <a16:creationId xmlns:a16="http://schemas.microsoft.com/office/drawing/2014/main" id="{0A6DB647-4EA0-4D20-E625-4A2555D200C6}"/>
              </a:ext>
            </a:extLst>
          </p:cNvPr>
          <p:cNvSpPr>
            <a:spLocks noGrp="1"/>
          </p:cNvSpPr>
          <p:nvPr>
            <p:ph idx="1"/>
          </p:nvPr>
        </p:nvSpPr>
        <p:spPr>
          <a:xfrm>
            <a:off x="497749" y="4535824"/>
            <a:ext cx="8239851" cy="753551"/>
          </a:xfrm>
        </p:spPr>
        <p:txBody>
          <a:bodyPr vert="horz" lIns="91440" tIns="45720" rIns="91440" bIns="45720" rtlCol="0" anchor="t">
            <a:normAutofit fontScale="85000" lnSpcReduction="10000"/>
          </a:bodyPr>
          <a:lstStyle/>
          <a:p>
            <a:r>
              <a:rPr lang="en-US" dirty="0">
                <a:ea typeface="Calibri"/>
                <a:cs typeface="Calibri"/>
              </a:rPr>
              <a:t>Observation of the CFF real part with curvature change</a:t>
            </a:r>
          </a:p>
        </p:txBody>
      </p:sp>
      <p:sp>
        <p:nvSpPr>
          <p:cNvPr id="5" name="Slide Number Placeholder 4">
            <a:extLst>
              <a:ext uri="{FF2B5EF4-FFF2-40B4-BE49-F238E27FC236}">
                <a16:creationId xmlns:a16="http://schemas.microsoft.com/office/drawing/2014/main" id="{A9F44DC0-483B-F6E0-324B-8322EB69DBE0}"/>
              </a:ext>
            </a:extLst>
          </p:cNvPr>
          <p:cNvSpPr>
            <a:spLocks noGrp="1"/>
          </p:cNvSpPr>
          <p:nvPr>
            <p:ph type="sldNum" sz="quarter" idx="12"/>
          </p:nvPr>
        </p:nvSpPr>
        <p:spPr/>
        <p:txBody>
          <a:bodyPr/>
          <a:lstStyle/>
          <a:p>
            <a:fld id="{DD4E576E-D1A2-4E74-A09C-AF96ABE80DEF}" type="slidenum">
              <a:rPr lang="en-US" smtClean="0"/>
              <a:pPr/>
              <a:t>28</a:t>
            </a:fld>
            <a:endParaRPr lang="en-US"/>
          </a:p>
        </p:txBody>
      </p:sp>
      <p:pic>
        <p:nvPicPr>
          <p:cNvPr id="7" name="Picture 6">
            <a:extLst>
              <a:ext uri="{FF2B5EF4-FFF2-40B4-BE49-F238E27FC236}">
                <a16:creationId xmlns:a16="http://schemas.microsoft.com/office/drawing/2014/main" id="{E9D24D86-D339-8788-83DA-1CDBAF7B61D5}"/>
              </a:ext>
            </a:extLst>
          </p:cNvPr>
          <p:cNvPicPr>
            <a:picLocks noChangeAspect="1"/>
          </p:cNvPicPr>
          <p:nvPr/>
        </p:nvPicPr>
        <p:blipFill>
          <a:blip r:embed="rId2"/>
          <a:stretch>
            <a:fillRect/>
          </a:stretch>
        </p:blipFill>
        <p:spPr>
          <a:xfrm>
            <a:off x="0" y="1720030"/>
            <a:ext cx="9144000" cy="2320979"/>
          </a:xfrm>
          <a:prstGeom prst="rect">
            <a:avLst/>
          </a:prstGeom>
        </p:spPr>
      </p:pic>
    </p:spTree>
    <p:extLst>
      <p:ext uri="{BB962C8B-B14F-4D97-AF65-F5344CB8AC3E}">
        <p14:creationId xmlns:p14="http://schemas.microsoft.com/office/powerpoint/2010/main" val="2623453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1EBD5-D4C3-5491-00B7-D57BE5F4950D}"/>
              </a:ext>
            </a:extLst>
          </p:cNvPr>
          <p:cNvSpPr>
            <a:spLocks noGrp="1"/>
          </p:cNvSpPr>
          <p:nvPr>
            <p:ph type="title"/>
          </p:nvPr>
        </p:nvSpPr>
        <p:spPr>
          <a:xfrm>
            <a:off x="467451" y="-157182"/>
            <a:ext cx="8229600" cy="1143000"/>
          </a:xfrm>
        </p:spPr>
        <p:txBody>
          <a:bodyPr/>
          <a:lstStyle/>
          <a:p>
            <a:r>
              <a:rPr lang="en-US" dirty="0">
                <a:ea typeface="Calibri"/>
                <a:cs typeface="Calibri"/>
              </a:rPr>
              <a:t>µCA experimental projections</a:t>
            </a:r>
            <a:endParaRPr lang="en-US" dirty="0"/>
          </a:p>
        </p:txBody>
      </p:sp>
      <p:sp>
        <p:nvSpPr>
          <p:cNvPr id="3" name="Content Placeholder 2">
            <a:extLst>
              <a:ext uri="{FF2B5EF4-FFF2-40B4-BE49-F238E27FC236}">
                <a16:creationId xmlns:a16="http://schemas.microsoft.com/office/drawing/2014/main" id="{9AC125A4-CC08-0B36-7A6E-13A603481AC6}"/>
              </a:ext>
            </a:extLst>
          </p:cNvPr>
          <p:cNvSpPr>
            <a:spLocks noGrp="1"/>
          </p:cNvSpPr>
          <p:nvPr>
            <p:ph idx="1"/>
          </p:nvPr>
        </p:nvSpPr>
        <p:spPr>
          <a:xfrm>
            <a:off x="391160" y="4070466"/>
            <a:ext cx="8239851" cy="753551"/>
          </a:xfrm>
        </p:spPr>
        <p:txBody>
          <a:bodyPr vert="horz" lIns="91440" tIns="45720" rIns="91440" bIns="45720" rtlCol="0" anchor="t">
            <a:normAutofit/>
          </a:bodyPr>
          <a:lstStyle/>
          <a:p>
            <a:pPr marL="0" indent="0" algn="ctr">
              <a:buNone/>
            </a:pPr>
            <a:r>
              <a:rPr lang="en-US" sz="2500" dirty="0">
                <a:ea typeface="Calibri"/>
                <a:cs typeface="Calibri"/>
              </a:rPr>
              <a:t>Sample cos(φ) extraction with a 11% error</a:t>
            </a:r>
          </a:p>
        </p:txBody>
      </p:sp>
      <p:sp>
        <p:nvSpPr>
          <p:cNvPr id="5" name="Slide Number Placeholder 4">
            <a:extLst>
              <a:ext uri="{FF2B5EF4-FFF2-40B4-BE49-F238E27FC236}">
                <a16:creationId xmlns:a16="http://schemas.microsoft.com/office/drawing/2014/main" id="{8CA11798-F6B6-9D74-0FCD-9525372DA570}"/>
              </a:ext>
            </a:extLst>
          </p:cNvPr>
          <p:cNvSpPr>
            <a:spLocks noGrp="1"/>
          </p:cNvSpPr>
          <p:nvPr>
            <p:ph type="sldNum" sz="quarter" idx="12"/>
          </p:nvPr>
        </p:nvSpPr>
        <p:spPr/>
        <p:txBody>
          <a:bodyPr/>
          <a:lstStyle/>
          <a:p>
            <a:fld id="{DD4E576E-D1A2-4E74-A09C-AF96ABE80DEF}" type="slidenum">
              <a:rPr lang="en-US" smtClean="0"/>
              <a:pPr/>
              <a:t>29</a:t>
            </a:fld>
            <a:endParaRPr lang="en-US"/>
          </a:p>
        </p:txBody>
      </p:sp>
      <p:pic>
        <p:nvPicPr>
          <p:cNvPr id="6" name="Picture 5">
            <a:extLst>
              <a:ext uri="{FF2B5EF4-FFF2-40B4-BE49-F238E27FC236}">
                <a16:creationId xmlns:a16="http://schemas.microsoft.com/office/drawing/2014/main" id="{3CA80441-0489-8852-DFD3-3050841E4E2B}"/>
              </a:ext>
            </a:extLst>
          </p:cNvPr>
          <p:cNvPicPr>
            <a:picLocks noChangeAspect="1"/>
          </p:cNvPicPr>
          <p:nvPr/>
        </p:nvPicPr>
        <p:blipFill>
          <a:blip r:embed="rId2"/>
          <a:stretch>
            <a:fillRect/>
          </a:stretch>
        </p:blipFill>
        <p:spPr>
          <a:xfrm>
            <a:off x="467451" y="691147"/>
            <a:ext cx="7567374" cy="3306306"/>
          </a:xfrm>
          <a:prstGeom prst="rect">
            <a:avLst/>
          </a:prstGeom>
        </p:spPr>
      </p:pic>
      <p:pic>
        <p:nvPicPr>
          <p:cNvPr id="8" name="Picture 7">
            <a:extLst>
              <a:ext uri="{FF2B5EF4-FFF2-40B4-BE49-F238E27FC236}">
                <a16:creationId xmlns:a16="http://schemas.microsoft.com/office/drawing/2014/main" id="{9E369926-97DA-DA77-5807-B1181D9290CE}"/>
              </a:ext>
            </a:extLst>
          </p:cNvPr>
          <p:cNvPicPr>
            <a:picLocks noChangeAspect="1"/>
          </p:cNvPicPr>
          <p:nvPr/>
        </p:nvPicPr>
        <p:blipFill>
          <a:blip r:embed="rId3"/>
          <a:stretch>
            <a:fillRect/>
          </a:stretch>
        </p:blipFill>
        <p:spPr>
          <a:xfrm>
            <a:off x="119380" y="4897030"/>
            <a:ext cx="3761740" cy="661788"/>
          </a:xfrm>
          <a:prstGeom prst="rect">
            <a:avLst/>
          </a:prstGeom>
        </p:spPr>
      </p:pic>
      <p:pic>
        <p:nvPicPr>
          <p:cNvPr id="9" name="Picture 8">
            <a:extLst>
              <a:ext uri="{FF2B5EF4-FFF2-40B4-BE49-F238E27FC236}">
                <a16:creationId xmlns:a16="http://schemas.microsoft.com/office/drawing/2014/main" id="{E692EFC5-3E94-6977-2EC2-8C7A9742C2AD}"/>
              </a:ext>
            </a:extLst>
          </p:cNvPr>
          <p:cNvPicPr>
            <a:picLocks noChangeAspect="1"/>
          </p:cNvPicPr>
          <p:nvPr/>
        </p:nvPicPr>
        <p:blipFill>
          <a:blip r:embed="rId4"/>
          <a:stretch>
            <a:fillRect/>
          </a:stretch>
        </p:blipFill>
        <p:spPr>
          <a:xfrm>
            <a:off x="277052" y="6067545"/>
            <a:ext cx="4574347" cy="653930"/>
          </a:xfrm>
          <a:prstGeom prst="rect">
            <a:avLst/>
          </a:prstGeom>
        </p:spPr>
      </p:pic>
      <p:sp>
        <p:nvSpPr>
          <p:cNvPr id="10" name="Content Placeholder 2">
            <a:extLst>
              <a:ext uri="{FF2B5EF4-FFF2-40B4-BE49-F238E27FC236}">
                <a16:creationId xmlns:a16="http://schemas.microsoft.com/office/drawing/2014/main" id="{9CA9E2AE-1194-EDFD-E215-8975DEC218AD}"/>
              </a:ext>
            </a:extLst>
          </p:cNvPr>
          <p:cNvSpPr txBox="1">
            <a:spLocks/>
          </p:cNvSpPr>
          <p:nvPr/>
        </p:nvSpPr>
        <p:spPr>
          <a:xfrm>
            <a:off x="3982720" y="4897030"/>
            <a:ext cx="5349240" cy="1170515"/>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1500" dirty="0">
                <a:ea typeface="Calibri"/>
                <a:cs typeface="Calibri"/>
              </a:rPr>
              <a:t>µCA has contributions from cos(φ) and cos(3φ) modulations</a:t>
            </a:r>
          </a:p>
          <a:p>
            <a:r>
              <a:rPr lang="en-US" sz="1500" dirty="0">
                <a:ea typeface="Calibri"/>
                <a:cs typeface="Calibri"/>
              </a:rPr>
              <a:t>cos(φ) can be extracted from fits</a:t>
            </a:r>
          </a:p>
          <a:p>
            <a:r>
              <a:rPr lang="en-US" sz="1500" dirty="0">
                <a:ea typeface="Calibri"/>
                <a:cs typeface="Calibri"/>
              </a:rPr>
              <a:t>As BH is known, it can be subtracted</a:t>
            </a:r>
          </a:p>
        </p:txBody>
      </p:sp>
    </p:spTree>
    <p:extLst>
      <p:ext uri="{BB962C8B-B14F-4D97-AF65-F5344CB8AC3E}">
        <p14:creationId xmlns:p14="http://schemas.microsoft.com/office/powerpoint/2010/main" val="3593466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6D7FD-CCC3-1F36-B126-2D0B7C8F0047}"/>
              </a:ext>
            </a:extLst>
          </p:cNvPr>
          <p:cNvSpPr>
            <a:spLocks noGrp="1"/>
          </p:cNvSpPr>
          <p:nvPr>
            <p:ph type="title"/>
          </p:nvPr>
        </p:nvSpPr>
        <p:spPr/>
        <p:txBody>
          <a:bodyPr/>
          <a:lstStyle/>
          <a:p>
            <a:r>
              <a:rPr lang="en-US"/>
              <a:t>Overview</a:t>
            </a:r>
          </a:p>
        </p:txBody>
      </p:sp>
      <p:sp>
        <p:nvSpPr>
          <p:cNvPr id="3" name="Content Placeholder 2">
            <a:extLst>
              <a:ext uri="{FF2B5EF4-FFF2-40B4-BE49-F238E27FC236}">
                <a16:creationId xmlns:a16="http://schemas.microsoft.com/office/drawing/2014/main" id="{1C7D0F0B-3D0C-7966-43D7-48D4A4580A75}"/>
              </a:ext>
            </a:extLst>
          </p:cNvPr>
          <p:cNvSpPr>
            <a:spLocks noGrp="1"/>
          </p:cNvSpPr>
          <p:nvPr>
            <p:ph idx="1"/>
          </p:nvPr>
        </p:nvSpPr>
        <p:spPr/>
        <p:txBody>
          <a:bodyPr vert="horz" lIns="91440" tIns="45720" rIns="91440" bIns="45720" rtlCol="0" anchor="t">
            <a:normAutofit lnSpcReduction="10000"/>
          </a:bodyPr>
          <a:lstStyle/>
          <a:p>
            <a:r>
              <a:rPr lang="en-US" dirty="0"/>
              <a:t>General Parton Distribution</a:t>
            </a:r>
          </a:p>
          <a:p>
            <a:r>
              <a:rPr lang="en-US" dirty="0"/>
              <a:t>Double Deeply Virtual Compton Scattering</a:t>
            </a:r>
            <a:endParaRPr lang="en-US" dirty="0">
              <a:ea typeface="Calibri"/>
              <a:cs typeface="Calibri"/>
            </a:endParaRPr>
          </a:p>
          <a:p>
            <a:r>
              <a:rPr lang="en-US" dirty="0" err="1"/>
              <a:t>SoLID</a:t>
            </a:r>
            <a:r>
              <a:rPr lang="en-US" sz="3400" dirty="0"/>
              <a:t>µ</a:t>
            </a:r>
            <a:r>
              <a:rPr lang="en-US" dirty="0"/>
              <a:t> setup</a:t>
            </a:r>
            <a:endParaRPr lang="en-US" dirty="0">
              <a:ea typeface="Calibri"/>
              <a:cs typeface="Calibri"/>
            </a:endParaRPr>
          </a:p>
          <a:p>
            <a:r>
              <a:rPr lang="en-US" dirty="0"/>
              <a:t>Muon detector</a:t>
            </a:r>
            <a:endParaRPr lang="en-US" dirty="0">
              <a:ea typeface="Calibri"/>
              <a:cs typeface="Calibri"/>
            </a:endParaRPr>
          </a:p>
          <a:p>
            <a:r>
              <a:rPr lang="en-US" dirty="0">
                <a:ea typeface="Calibri"/>
                <a:cs typeface="Calibri"/>
              </a:rPr>
              <a:t>Simulation study</a:t>
            </a:r>
            <a:endParaRPr lang="en-US" dirty="0"/>
          </a:p>
          <a:p>
            <a:r>
              <a:rPr lang="en-US" dirty="0"/>
              <a:t>Physics projections</a:t>
            </a:r>
            <a:endParaRPr lang="en-US" dirty="0">
              <a:ea typeface="Calibri"/>
              <a:cs typeface="Calibri"/>
            </a:endParaRPr>
          </a:p>
          <a:p>
            <a:r>
              <a:rPr lang="en-US" dirty="0"/>
              <a:t>Beam time request</a:t>
            </a:r>
            <a:endParaRPr lang="en-US" dirty="0">
              <a:ea typeface="Calibri"/>
              <a:cs typeface="Calibri"/>
            </a:endParaRPr>
          </a:p>
          <a:p>
            <a:r>
              <a:rPr lang="en-US" dirty="0"/>
              <a:t>Summary</a:t>
            </a:r>
            <a:endParaRPr lang="en-US" dirty="0">
              <a:ea typeface="Calibri"/>
              <a:cs typeface="Calibri"/>
            </a:endParaRPr>
          </a:p>
        </p:txBody>
      </p:sp>
      <p:sp>
        <p:nvSpPr>
          <p:cNvPr id="5" name="Slide Number Placeholder 4">
            <a:extLst>
              <a:ext uri="{FF2B5EF4-FFF2-40B4-BE49-F238E27FC236}">
                <a16:creationId xmlns:a16="http://schemas.microsoft.com/office/drawing/2014/main" id="{9319661D-C8F4-2434-B927-C59BDD6D4EA6}"/>
              </a:ext>
            </a:extLst>
          </p:cNvPr>
          <p:cNvSpPr>
            <a:spLocks noGrp="1"/>
          </p:cNvSpPr>
          <p:nvPr>
            <p:ph type="sldNum" sz="quarter" idx="12"/>
          </p:nvPr>
        </p:nvSpPr>
        <p:spPr/>
        <p:txBody>
          <a:bodyPr/>
          <a:lstStyle/>
          <a:p>
            <a:fld id="{DD4E576E-D1A2-4E74-A09C-AF96ABE80DEF}" type="slidenum">
              <a:rPr lang="en-US" smtClean="0"/>
              <a:pPr/>
              <a:t>3</a:t>
            </a:fld>
            <a:endParaRPr lang="en-US"/>
          </a:p>
        </p:txBody>
      </p:sp>
    </p:spTree>
    <p:extLst>
      <p:ext uri="{BB962C8B-B14F-4D97-AF65-F5344CB8AC3E}">
        <p14:creationId xmlns:p14="http://schemas.microsoft.com/office/powerpoint/2010/main" val="2120017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5A68C-E959-C85E-8F24-62F14C86072C}"/>
              </a:ext>
            </a:extLst>
          </p:cNvPr>
          <p:cNvSpPr>
            <a:spLocks noGrp="1"/>
          </p:cNvSpPr>
          <p:nvPr>
            <p:ph type="title"/>
          </p:nvPr>
        </p:nvSpPr>
        <p:spPr>
          <a:xfrm>
            <a:off x="457200" y="-96563"/>
            <a:ext cx="8229600" cy="1143000"/>
          </a:xfrm>
        </p:spPr>
        <p:txBody>
          <a:bodyPr/>
          <a:lstStyle/>
          <a:p>
            <a:r>
              <a:rPr lang="en-US" dirty="0"/>
              <a:t>Systematic effects</a:t>
            </a:r>
          </a:p>
        </p:txBody>
      </p:sp>
      <p:sp>
        <p:nvSpPr>
          <p:cNvPr id="4" name="Slide Number Placeholder 3">
            <a:extLst>
              <a:ext uri="{FF2B5EF4-FFF2-40B4-BE49-F238E27FC236}">
                <a16:creationId xmlns:a16="http://schemas.microsoft.com/office/drawing/2014/main" id="{FCC7D297-5F35-457A-DFF7-90BD232C91E1}"/>
              </a:ext>
            </a:extLst>
          </p:cNvPr>
          <p:cNvSpPr>
            <a:spLocks noGrp="1"/>
          </p:cNvSpPr>
          <p:nvPr>
            <p:ph type="sldNum" sz="quarter" idx="12"/>
          </p:nvPr>
        </p:nvSpPr>
        <p:spPr/>
        <p:txBody>
          <a:bodyPr/>
          <a:lstStyle/>
          <a:p>
            <a:fld id="{DD4E576E-D1A2-4E74-A09C-AF96ABE80DEF}" type="slidenum">
              <a:rPr lang="en-US" smtClean="0"/>
              <a:pPr/>
              <a:t>30</a:t>
            </a:fld>
            <a:endParaRPr lang="en-US"/>
          </a:p>
        </p:txBody>
      </p:sp>
      <p:sp>
        <p:nvSpPr>
          <p:cNvPr id="5" name="Text Box 6">
            <a:extLst>
              <a:ext uri="{FF2B5EF4-FFF2-40B4-BE49-F238E27FC236}">
                <a16:creationId xmlns:a16="http://schemas.microsoft.com/office/drawing/2014/main" id="{7099F356-68D7-E703-A50B-F88462537A92}"/>
              </a:ext>
            </a:extLst>
          </p:cNvPr>
          <p:cNvSpPr txBox="1">
            <a:spLocks noChangeArrowheads="1"/>
          </p:cNvSpPr>
          <p:nvPr/>
        </p:nvSpPr>
        <p:spPr bwMode="auto">
          <a:xfrm>
            <a:off x="107379" y="1132214"/>
            <a:ext cx="8899461" cy="923330"/>
          </a:xfrm>
          <a:prstGeom prst="rect">
            <a:avLst/>
          </a:prstGeom>
          <a:noFill/>
          <a:ln>
            <a:noFill/>
          </a:ln>
          <a:effectLst/>
          <a:extLst>
            <a:ext uri="{909E8E84-426E-40dd-AFC4-6F175D3DCCD1}">
              <a14:hiddenFill xmlns:mc="http://schemas.openxmlformats.org/markup-compatibility/2006" xmlns:a14="http://schemas.microsoft.com/office/drawing/2010/main" xmlns="">
                <a:solidFill>
                  <a:schemeClr val="accent1"/>
                </a:solidFill>
              </a14:hiddenFill>
            </a:ext>
            <a:ext uri="{91240B29-F687-4f45-9708-019B960494DF}">
              <a14:hiddenLine xmlns:mc="http://schemas.openxmlformats.org/markup-compatibility/2006"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just">
              <a:buClr>
                <a:srgbClr val="D60093"/>
              </a:buClr>
              <a:defRPr/>
            </a:pPr>
            <a:r>
              <a:rPr lang="en-US" altLang="fr-FR" dirty="0">
                <a:latin typeface="Microsoft Sans Serif" panose="020B0604020202020204" pitchFamily="34" charset="0"/>
                <a:cs typeface="Microsoft Sans Serif" panose="020B0604020202020204" pitchFamily="34" charset="0"/>
              </a:rPr>
              <a:t>The definition of experimental observables at the </a:t>
            </a:r>
            <a:r>
              <a:rPr lang="en-US" altLang="fr-FR" b="1" dirty="0">
                <a:solidFill>
                  <a:srgbClr val="FF0000"/>
                </a:solidFill>
                <a:latin typeface="Microsoft Sans Serif" panose="020B0604020202020204" pitchFamily="34" charset="0"/>
                <a:cs typeface="Microsoft Sans Serif" panose="020B0604020202020204" pitchFamily="34" charset="0"/>
              </a:rPr>
              <a:t>5-fold differential</a:t>
            </a:r>
            <a:r>
              <a:rPr lang="en-US" altLang="fr-FR" b="1" dirty="0">
                <a:latin typeface="Microsoft Sans Serif" panose="020B0604020202020204" pitchFamily="34" charset="0"/>
                <a:cs typeface="Microsoft Sans Serif" panose="020B0604020202020204" pitchFamily="34" charset="0"/>
              </a:rPr>
              <a:t> </a:t>
            </a:r>
            <a:r>
              <a:rPr lang="en-US" altLang="fr-FR" dirty="0">
                <a:latin typeface="Microsoft Sans Serif" panose="020B0604020202020204" pitchFamily="34" charset="0"/>
                <a:cs typeface="Microsoft Sans Serif" panose="020B0604020202020204" pitchFamily="34" charset="0"/>
              </a:rPr>
              <a:t>level is required to </a:t>
            </a:r>
            <a:r>
              <a:rPr lang="en-US" altLang="fr-FR" b="1" dirty="0">
                <a:solidFill>
                  <a:srgbClr val="0000FF"/>
                </a:solidFill>
                <a:latin typeface="Microsoft Sans Serif" panose="020B0604020202020204" pitchFamily="34" charset="0"/>
                <a:cs typeface="Microsoft Sans Serif" panose="020B0604020202020204" pitchFamily="34" charset="0"/>
              </a:rPr>
              <a:t>compensate</a:t>
            </a:r>
            <a:r>
              <a:rPr lang="en-US" altLang="fr-FR" dirty="0">
                <a:latin typeface="Microsoft Sans Serif" panose="020B0604020202020204" pitchFamily="34" charset="0"/>
                <a:cs typeface="Microsoft Sans Serif" panose="020B0604020202020204" pitchFamily="34" charset="0"/>
              </a:rPr>
              <a:t> the </a:t>
            </a:r>
            <a:r>
              <a:rPr lang="en-US" altLang="fr-FR" b="1" dirty="0">
                <a:solidFill>
                  <a:srgbClr val="0000FF"/>
                </a:solidFill>
                <a:latin typeface="Microsoft Sans Serif" panose="020B0604020202020204" pitchFamily="34" charset="0"/>
                <a:cs typeface="Microsoft Sans Serif" panose="020B0604020202020204" pitchFamily="34" charset="0"/>
              </a:rPr>
              <a:t>cross-section smallness </a:t>
            </a:r>
            <a:r>
              <a:rPr lang="en-US" altLang="fr-FR" dirty="0">
                <a:latin typeface="Microsoft Sans Serif" panose="020B0604020202020204" pitchFamily="34" charset="0"/>
                <a:cs typeface="Microsoft Sans Serif" panose="020B0604020202020204" pitchFamily="34" charset="0"/>
              </a:rPr>
              <a:t>and to </a:t>
            </a:r>
            <a:r>
              <a:rPr lang="en-US" altLang="fr-FR" b="1" dirty="0">
                <a:solidFill>
                  <a:srgbClr val="0000FF"/>
                </a:solidFill>
                <a:latin typeface="Microsoft Sans Serif" panose="020B0604020202020204" pitchFamily="34" charset="0"/>
                <a:cs typeface="Microsoft Sans Serif" panose="020B0604020202020204" pitchFamily="34" charset="0"/>
              </a:rPr>
              <a:t>minimize</a:t>
            </a:r>
            <a:r>
              <a:rPr lang="en-US" altLang="fr-FR" dirty="0">
                <a:latin typeface="Microsoft Sans Serif" panose="020B0604020202020204" pitchFamily="34" charset="0"/>
                <a:cs typeface="Microsoft Sans Serif" panose="020B0604020202020204" pitchFamily="34" charset="0"/>
              </a:rPr>
              <a:t> the contribution of the </a:t>
            </a:r>
            <a:r>
              <a:rPr lang="en-US" altLang="fr-FR" b="1" dirty="0">
                <a:solidFill>
                  <a:srgbClr val="0000FF"/>
                </a:solidFill>
                <a:latin typeface="Microsoft Sans Serif" panose="020B0604020202020204" pitchFamily="34" charset="0"/>
                <a:cs typeface="Microsoft Sans Serif" panose="020B0604020202020204" pitchFamily="34" charset="0"/>
              </a:rPr>
              <a:t>BH</a:t>
            </a:r>
            <a:r>
              <a:rPr lang="en-US" altLang="fr-FR" b="1" baseline="-25000" dirty="0">
                <a:solidFill>
                  <a:srgbClr val="0000FF"/>
                </a:solidFill>
                <a:latin typeface="Microsoft Sans Serif" panose="020B0604020202020204" pitchFamily="34" charset="0"/>
                <a:cs typeface="Microsoft Sans Serif" panose="020B0604020202020204" pitchFamily="34" charset="0"/>
              </a:rPr>
              <a:t>2</a:t>
            </a:r>
            <a:r>
              <a:rPr lang="en-US" altLang="fr-FR" dirty="0">
                <a:latin typeface="Microsoft Sans Serif" panose="020B0604020202020204" pitchFamily="34" charset="0"/>
                <a:cs typeface="Microsoft Sans Serif" panose="020B0604020202020204" pitchFamily="34" charset="0"/>
              </a:rPr>
              <a:t> process</a:t>
            </a:r>
          </a:p>
        </p:txBody>
      </p:sp>
      <p:grpSp>
        <p:nvGrpSpPr>
          <p:cNvPr id="6" name="Groupe 22">
            <a:extLst>
              <a:ext uri="{FF2B5EF4-FFF2-40B4-BE49-F238E27FC236}">
                <a16:creationId xmlns:a16="http://schemas.microsoft.com/office/drawing/2014/main" id="{75951FC9-91C8-BA4A-E7FD-99EA810DA000}"/>
              </a:ext>
            </a:extLst>
          </p:cNvPr>
          <p:cNvGrpSpPr/>
          <p:nvPr/>
        </p:nvGrpSpPr>
        <p:grpSpPr>
          <a:xfrm>
            <a:off x="107379" y="2208436"/>
            <a:ext cx="9068705" cy="879600"/>
            <a:chOff x="1409183" y="2755136"/>
            <a:chExt cx="9068705" cy="879600"/>
          </a:xfrm>
        </p:grpSpPr>
        <mc:AlternateContent xmlns:mc="http://schemas.openxmlformats.org/markup-compatibility/2006" xmlns:a14="http://schemas.microsoft.com/office/drawing/2010/main">
          <mc:Choice Requires="a14">
            <p:sp>
              <p:nvSpPr>
                <p:cNvPr id="7" name="ZoneTexte 7">
                  <a:extLst>
                    <a:ext uri="{FF2B5EF4-FFF2-40B4-BE49-F238E27FC236}">
                      <a16:creationId xmlns:a16="http://schemas.microsoft.com/office/drawing/2014/main" id="{4BE97AAA-7B24-28A2-B4CA-25A5E10105B3}"/>
                    </a:ext>
                  </a:extLst>
                </p:cNvPr>
                <p:cNvSpPr txBox="1"/>
                <p:nvPr/>
              </p:nvSpPr>
              <p:spPr>
                <a:xfrm>
                  <a:off x="1409183" y="2850668"/>
                  <a:ext cx="1686807" cy="567143"/>
                </a:xfrm>
                <a:prstGeom prst="rect">
                  <a:avLst/>
                </a:prstGeom>
                <a:noFill/>
                <a:ln w="19050">
                  <a:solidFill>
                    <a:srgbClr val="CD04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rPr>
                            </m:ctrlPr>
                          </m:sSubSupPr>
                          <m:e>
                            <m:r>
                              <a:rPr lang="fr-FR" b="0" i="1" smtClean="0">
                                <a:latin typeface="Cambria Math" panose="02040503050406030204" pitchFamily="18" charset="0"/>
                              </a:rPr>
                              <m:t>𝐴</m:t>
                            </m:r>
                          </m:e>
                          <m:sub>
                            <m:r>
                              <a:rPr lang="fr-FR" b="0" i="1" smtClean="0">
                                <a:latin typeface="Cambria Math" panose="02040503050406030204" pitchFamily="18" charset="0"/>
                              </a:rPr>
                              <m:t>𝐿𝑈</m:t>
                            </m:r>
                          </m:sub>
                          <m:sup>
                            <m:sSup>
                              <m:sSupPr>
                                <m:ctrlPr>
                                  <a:rPr lang="fr-FR" i="1" smtClean="0">
                                    <a:latin typeface="Cambria Math" panose="02040503050406030204" pitchFamily="18" charset="0"/>
                                  </a:rPr>
                                </m:ctrlPr>
                              </m:sSupPr>
                              <m:e>
                                <m:r>
                                  <m:rPr>
                                    <m:sty m:val="p"/>
                                  </m:rPr>
                                  <a:rPr lang="el-GR" i="1" smtClean="0">
                                    <a:latin typeface="Cambria Math" panose="02040503050406030204" pitchFamily="18" charset="0"/>
                                    <a:ea typeface="Cambria Math" panose="02040503050406030204" pitchFamily="18" charset="0"/>
                                  </a:rPr>
                                  <m:t>Σ</m:t>
                                </m:r>
                              </m:e>
                              <m:sup>
                                <m:r>
                                  <a:rPr lang="fr-FR" i="1" smtClean="0">
                                    <a:latin typeface="Cambria Math" panose="02040503050406030204" pitchFamily="18" charset="0"/>
                                    <a:ea typeface="Cambria Math" panose="02040503050406030204" pitchFamily="18" charset="0"/>
                                  </a:rPr>
                                  <m:t>𝜆</m:t>
                                </m:r>
                              </m:sup>
                            </m:sSup>
                          </m:sup>
                        </m:sSubSup>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1" i="1" smtClean="0">
                                <a:solidFill>
                                  <a:srgbClr val="0000FF"/>
                                </a:solidFill>
                                <a:latin typeface="Cambria Math" panose="02040503050406030204" pitchFamily="18" charset="0"/>
                                <a:ea typeface="Cambria Math" panose="02040503050406030204" pitchFamily="18" charset="0"/>
                              </a:rPr>
                              <m:t>𝝀</m:t>
                            </m:r>
                          </m:den>
                        </m:f>
                        <m:r>
                          <a:rPr lang="fr-FR" b="0" i="1" smtClean="0">
                            <a:latin typeface="Cambria Math" panose="02040503050406030204" pitchFamily="18" charset="0"/>
                          </a:rPr>
                          <m:t> </m:t>
                        </m:r>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𝑌</m:t>
                                </m:r>
                              </m:e>
                              <m:sub>
                                <m:r>
                                  <a:rPr lang="fr-FR" b="0" i="1" smtClean="0">
                                    <a:latin typeface="Cambria Math" panose="02040503050406030204" pitchFamily="18" charset="0"/>
                                  </a:rPr>
                                  <m:t>+</m:t>
                                </m:r>
                              </m:sub>
                            </m:sSub>
                            <m:r>
                              <a:rPr lang="fr-FR" b="0" i="1" smtClean="0">
                                <a:latin typeface="Cambria Math" panose="02040503050406030204" pitchFamily="18" charset="0"/>
                              </a:rPr>
                              <m:t>−</m:t>
                            </m:r>
                            <m:sSub>
                              <m:sSubPr>
                                <m:ctrlPr>
                                  <a:rPr lang="fr-FR" b="0" i="1" smtClean="0">
                                    <a:latin typeface="Cambria Math" panose="02040503050406030204" pitchFamily="18" charset="0"/>
                                  </a:rPr>
                                </m:ctrlPr>
                              </m:sSubPr>
                              <m:e>
                                <m:r>
                                  <a:rPr lang="fr-FR" b="0" i="1" smtClean="0">
                                    <a:latin typeface="Cambria Math" panose="02040503050406030204" pitchFamily="18" charset="0"/>
                                  </a:rPr>
                                  <m:t>𝑌</m:t>
                                </m:r>
                              </m:e>
                              <m:sub>
                                <m:r>
                                  <a:rPr lang="fr-FR" b="0" i="1" smtClean="0">
                                    <a:latin typeface="Cambria Math" panose="02040503050406030204" pitchFamily="18" charset="0"/>
                                  </a:rPr>
                                  <m:t>−</m:t>
                                </m:r>
                              </m:sub>
                            </m:sSub>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𝑌</m:t>
                                </m:r>
                              </m:e>
                              <m:sub>
                                <m:r>
                                  <a:rPr lang="fr-FR" b="0" i="1" smtClean="0">
                                    <a:latin typeface="Cambria Math" panose="02040503050406030204" pitchFamily="18" charset="0"/>
                                  </a:rPr>
                                  <m:t>+</m:t>
                                </m:r>
                              </m:sub>
                            </m:sSub>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rPr>
                                  <m:t>𝑌</m:t>
                                </m:r>
                              </m:e>
                              <m:sub>
                                <m:r>
                                  <a:rPr lang="fr-FR" i="1">
                                    <a:latin typeface="Cambria Math" panose="02040503050406030204" pitchFamily="18" charset="0"/>
                                  </a:rPr>
                                  <m:t>−</m:t>
                                </m:r>
                              </m:sub>
                            </m:sSub>
                          </m:den>
                        </m:f>
                      </m:oMath>
                    </m:oMathPara>
                  </a14:m>
                  <a:endParaRPr lang="fr-FR" dirty="0"/>
                </a:p>
              </p:txBody>
            </p:sp>
          </mc:Choice>
          <mc:Fallback xmlns="">
            <p:sp>
              <p:nvSpPr>
                <p:cNvPr id="8" name="ZoneTexte 7">
                  <a:extLst>
                    <a:ext uri="{FF2B5EF4-FFF2-40B4-BE49-F238E27FC236}">
                      <a16:creationId xmlns:a16="http://schemas.microsoft.com/office/drawing/2014/main" id="{C562DEA7-66D5-54F8-314E-D8804A445F70}"/>
                    </a:ext>
                  </a:extLst>
                </p:cNvPr>
                <p:cNvSpPr txBox="1">
                  <a:spLocks noRot="1" noChangeAspect="1" noMove="1" noResize="1" noEditPoints="1" noAdjustHandles="1" noChangeArrowheads="1" noChangeShapeType="1" noTextEdit="1"/>
                </p:cNvSpPr>
                <p:nvPr/>
              </p:nvSpPr>
              <p:spPr>
                <a:xfrm>
                  <a:off x="1409183" y="2850668"/>
                  <a:ext cx="1686807" cy="567143"/>
                </a:xfrm>
                <a:prstGeom prst="rect">
                  <a:avLst/>
                </a:prstGeom>
                <a:blipFill>
                  <a:blip r:embed="rId4"/>
                  <a:stretch>
                    <a:fillRect l="-2222" t="-4255" b="-4255"/>
                  </a:stretch>
                </a:blipFill>
                <a:ln w="19050">
                  <a:solidFill>
                    <a:srgbClr val="CD04FF"/>
                  </a:solid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8" name="ZoneTexte 16">
                  <a:extLst>
                    <a:ext uri="{FF2B5EF4-FFF2-40B4-BE49-F238E27FC236}">
                      <a16:creationId xmlns:a16="http://schemas.microsoft.com/office/drawing/2014/main" id="{F32A33CF-0AA8-ED4E-D6C2-E7C3FF52674C}"/>
                    </a:ext>
                  </a:extLst>
                </p:cNvPr>
                <p:cNvSpPr txBox="1"/>
                <p:nvPr/>
              </p:nvSpPr>
              <p:spPr>
                <a:xfrm>
                  <a:off x="3149343" y="2755136"/>
                  <a:ext cx="7328545" cy="879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𝑌</m:t>
                            </m:r>
                          </m:e>
                          <m:sub>
                            <m:r>
                              <a:rPr lang="fr-FR" i="1" smtClean="0">
                                <a:latin typeface="Cambria Math" panose="02040503050406030204" pitchFamily="18" charset="0"/>
                                <a:ea typeface="Cambria Math" panose="02040503050406030204" pitchFamily="18" charset="0"/>
                              </a:rPr>
                              <m:t>±</m:t>
                            </m:r>
                          </m:sub>
                        </m:sSub>
                        <m:d>
                          <m:dPr>
                            <m:ctrlPr>
                              <a:rPr lang="fr-FR"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sSub>
                              <m:sSubPr>
                                <m:ctrlPr>
                                  <a:rPr lang="fr-FR" b="0" i="1" smtClean="0">
                                    <a:latin typeface="Cambria Math" panose="02040503050406030204" pitchFamily="18" charset="0"/>
                                  </a:rPr>
                                </m:ctrlPr>
                              </m:sSubPr>
                              <m:e>
                                <m:r>
                                  <a:rPr lang="fr-FR" b="0" i="1" smtClean="0">
                                    <a:latin typeface="Cambria Math" panose="02040503050406030204" pitchFamily="18" charset="0"/>
                                  </a:rPr>
                                  <m:t>𝑄</m:t>
                                </m:r>
                              </m:e>
                              <m:sub>
                                <m:r>
                                  <a:rPr lang="fr-FR" b="0" i="1" smtClean="0">
                                    <a:latin typeface="Cambria Math" panose="02040503050406030204" pitchFamily="18" charset="0"/>
                                    <a:ea typeface="Cambria Math" panose="02040503050406030204" pitchFamily="18" charset="0"/>
                                  </a:rPr>
                                  <m:t>±</m:t>
                                </m:r>
                              </m:sub>
                            </m:sSub>
                          </m:den>
                        </m:f>
                        <m:r>
                          <a:rPr lang="fr-FR" b="0" i="1" smtClean="0">
                            <a:latin typeface="Cambria Math" panose="02040503050406030204" pitchFamily="18" charset="0"/>
                          </a:rPr>
                          <m:t> </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fr-FR" b="0" i="1" smtClean="0">
                                    <a:latin typeface="Cambria Math" panose="02040503050406030204" pitchFamily="18" charset="0"/>
                                    <a:ea typeface="Cambria Math" panose="02040503050406030204" pitchFamily="18" charset="0"/>
                                  </a:rPr>
                                  <m:t>𝑒</m:t>
                                </m:r>
                              </m:sub>
                            </m:sSub>
                            <m:d>
                              <m:dPr>
                                <m:ctrlPr>
                                  <a:rPr lang="fr-FR" b="0" i="1" smtClean="0">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r>
                              <a:rPr lang="fr-FR" b="0" i="1" smtClean="0">
                                <a:latin typeface="Cambria Math" panose="02040503050406030204" pitchFamily="18" charset="0"/>
                                <a:ea typeface="Cambria Math" panose="02040503050406030204" pitchFamily="18" charset="0"/>
                              </a:rPr>
                              <m:t> ∆</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d>
                              <m:dPr>
                                <m:ctrlPr>
                                  <a:rPr lang="fr-FR" i="1" smtClean="0">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den>
                        </m:f>
                        <m:r>
                          <a:rPr lang="fr-FR" b="0" i="1" smtClean="0">
                            <a:latin typeface="Cambria Math" panose="02040503050406030204" pitchFamily="18" charset="0"/>
                          </a:rPr>
                          <m:t> </m:t>
                        </m:r>
                        <m:nary>
                          <m:naryPr>
                            <m:limLoc m:val="undOvr"/>
                            <m:ctrlPr>
                              <a:rPr lang="fr-FR" b="0" i="1" smtClean="0">
                                <a:latin typeface="Cambria Math" panose="02040503050406030204" pitchFamily="18" charset="0"/>
                              </a:rPr>
                            </m:ctrlPr>
                          </m:naryPr>
                          <m:sub>
                            <m:r>
                              <m:rPr>
                                <m:brk m:alnAt="24"/>
                              </m:rPr>
                              <a:rPr lang="fr-FR" b="0" i="1" smtClean="0">
                                <a:latin typeface="Cambria Math" panose="02040503050406030204" pitchFamily="18" charset="0"/>
                              </a:rPr>
                              <m:t>0</m:t>
                            </m:r>
                          </m:sub>
                          <m:sup>
                            <m:r>
                              <a:rPr lang="fr-FR" b="0" i="1" smtClean="0">
                                <a:latin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sup>
                          <m:e>
                            <m:r>
                              <a:rPr lang="fr-FR" b="0" i="1" smtClean="0">
                                <a:latin typeface="Cambria Math" panose="02040503050406030204" pitchFamily="18" charset="0"/>
                              </a:rPr>
                              <m:t>𝑑</m:t>
                            </m:r>
                            <m:r>
                              <a:rPr lang="fr-FR" i="1" smtClean="0">
                                <a:latin typeface="Cambria Math" panose="02040503050406030204" pitchFamily="18" charset="0"/>
                                <a:ea typeface="Cambria Math" panose="02040503050406030204" pitchFamily="18" charset="0"/>
                              </a:rPr>
                              <m:t>𝜙</m:t>
                            </m:r>
                          </m:e>
                        </m:nary>
                        <m:nary>
                          <m:naryPr>
                            <m:limLoc m:val="undOvr"/>
                            <m:ctrlPr>
                              <a:rPr lang="fr-FR" b="0" i="1" smtClean="0">
                                <a:latin typeface="Cambria Math" panose="02040503050406030204" pitchFamily="18" charset="0"/>
                              </a:rPr>
                            </m:ctrlPr>
                          </m:naryPr>
                          <m:sub>
                            <m:f>
                              <m:fPr>
                                <m:type m:val="lin"/>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𝜋</m:t>
                                </m:r>
                              </m:num>
                              <m:den>
                                <m:r>
                                  <a:rPr lang="fr-FR" i="1">
                                    <a:latin typeface="Cambria Math" panose="02040503050406030204" pitchFamily="18" charset="0"/>
                                  </a:rPr>
                                  <m:t>4</m:t>
                                </m:r>
                              </m:den>
                            </m:f>
                          </m:sub>
                          <m:sup>
                            <m:f>
                              <m:fPr>
                                <m:type m:val="lin"/>
                                <m:ctrlPr>
                                  <a:rPr lang="fr-FR" b="0" i="1" smtClean="0">
                                    <a:latin typeface="Cambria Math" panose="02040503050406030204" pitchFamily="18" charset="0"/>
                                  </a:rPr>
                                </m:ctrlPr>
                              </m:fPr>
                              <m:num>
                                <m:r>
                                  <a:rPr lang="fr-FR" b="0" i="1" smtClean="0">
                                    <a:latin typeface="Cambria Math" panose="02040503050406030204" pitchFamily="18" charset="0"/>
                                  </a:rPr>
                                  <m:t>3</m:t>
                                </m:r>
                                <m:r>
                                  <a:rPr lang="fr-FR" b="0" i="1" smtClean="0">
                                    <a:latin typeface="Cambria Math" panose="02040503050406030204" pitchFamily="18" charset="0"/>
                                    <a:ea typeface="Cambria Math" panose="02040503050406030204" pitchFamily="18" charset="0"/>
                                  </a:rPr>
                                  <m:t>𝜋</m:t>
                                </m:r>
                              </m:num>
                              <m:den>
                                <m:r>
                                  <a:rPr lang="fr-FR" b="0" i="1" smtClean="0">
                                    <a:latin typeface="Cambria Math" panose="02040503050406030204" pitchFamily="18" charset="0"/>
                                  </a:rPr>
                                  <m:t>4</m:t>
                                </m:r>
                              </m:den>
                            </m:f>
                          </m:sup>
                          <m:e>
                            <m:r>
                              <a:rPr lang="fr-FR" b="0" i="1" smtClean="0">
                                <a:latin typeface="Cambria Math" panose="02040503050406030204" pitchFamily="18" charset="0"/>
                              </a:rPr>
                              <m:t>𝑑</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𝜃</m:t>
                                </m:r>
                              </m:e>
                              <m:sub>
                                <m:r>
                                  <a:rPr lang="fr-FR" b="0" i="1" smtClean="0">
                                    <a:latin typeface="Cambria Math" panose="02040503050406030204" pitchFamily="18" charset="0"/>
                                    <a:ea typeface="Cambria Math" panose="02040503050406030204" pitchFamily="18" charset="0"/>
                                  </a:rPr>
                                  <m:t>𝜇</m:t>
                                </m:r>
                              </m:sub>
                            </m:sSub>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sin</m:t>
                                </m:r>
                              </m:fName>
                              <m:e>
                                <m:d>
                                  <m:dPr>
                                    <m:ctrlPr>
                                      <a:rPr lang="fr-FR" b="0"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e>
                                </m:d>
                              </m:e>
                            </m:func>
                          </m:e>
                        </m:nary>
                        <m:f>
                          <m:fPr>
                            <m:ctrlPr>
                              <a:rPr lang="fr-FR" b="0" i="1" smtClean="0">
                                <a:latin typeface="Cambria Math" panose="02040503050406030204" pitchFamily="18" charset="0"/>
                              </a:rPr>
                            </m:ctrlPr>
                          </m:fPr>
                          <m:num>
                            <m:sSub>
                              <m:sSubPr>
                                <m:ctrlPr>
                                  <a:rPr lang="fr-FR" b="0" i="1" smtClean="0">
                                    <a:latin typeface="Cambria Math" panose="02040503050406030204" pitchFamily="18" charset="0"/>
                                  </a:rPr>
                                </m:ctrlPr>
                              </m:sSubPr>
                              <m:e>
                                <m:r>
                                  <a:rPr lang="fr-FR" b="0" i="1" smtClean="0">
                                    <a:latin typeface="Cambria Math" panose="02040503050406030204" pitchFamily="18" charset="0"/>
                                  </a:rPr>
                                  <m:t>𝑁</m:t>
                                </m:r>
                              </m:e>
                              <m:sub>
                                <m:r>
                                  <a:rPr lang="fr-FR" b="0" i="1" smtClean="0">
                                    <a:latin typeface="Cambria Math" panose="02040503050406030204" pitchFamily="18" charset="0"/>
                                    <a:ea typeface="Cambria Math" panose="02040503050406030204" pitchFamily="18" charset="0"/>
                                  </a:rPr>
                                  <m:t>±</m:t>
                                </m:r>
                              </m:sub>
                            </m:sSub>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ea typeface="Cambria Math" panose="02040503050406030204" pitchFamily="18" charset="0"/>
                                      </a:rPr>
                                      <m:t>𝜇</m:t>
                                    </m:r>
                                  </m:sub>
                                </m:sSub>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𝜙</m:t>
                                </m:r>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e>
                            </m:d>
                          </m:num>
                          <m:den>
                            <m:sSub>
                              <m:sSubPr>
                                <m:ctrlPr>
                                  <a:rPr lang="fr-FR" b="1" i="1" smtClean="0">
                                    <a:solidFill>
                                      <a:srgbClr val="CD04FF"/>
                                    </a:solidFill>
                                    <a:latin typeface="Cambria Math" panose="02040503050406030204" pitchFamily="18" charset="0"/>
                                  </a:rPr>
                                </m:ctrlPr>
                              </m:sSubPr>
                              <m:e>
                                <m:r>
                                  <a:rPr lang="fr-FR" b="1" i="1" smtClean="0">
                                    <a:solidFill>
                                      <a:srgbClr val="CD04FF"/>
                                    </a:solidFill>
                                    <a:latin typeface="Cambria Math" panose="02040503050406030204" pitchFamily="18" charset="0"/>
                                    <a:ea typeface="Cambria Math" panose="02040503050406030204" pitchFamily="18" charset="0"/>
                                  </a:rPr>
                                  <m:t>𝝐</m:t>
                                </m:r>
                              </m:e>
                              <m:sub>
                                <m:r>
                                  <a:rPr lang="fr-FR" b="1" i="1" smtClean="0">
                                    <a:solidFill>
                                      <a:srgbClr val="CD04FF"/>
                                    </a:solidFill>
                                    <a:latin typeface="Cambria Math" panose="02040503050406030204" pitchFamily="18" charset="0"/>
                                  </a:rPr>
                                  <m:t>𝒆</m:t>
                                </m:r>
                              </m:sub>
                            </m:sSub>
                            <m:d>
                              <m:dPr>
                                <m:ctrlPr>
                                  <a:rPr lang="fr-FR" b="0" i="1" smtClean="0">
                                    <a:latin typeface="Cambria Math" panose="02040503050406030204" pitchFamily="18" charset="0"/>
                                  </a:rPr>
                                </m:ctrlPr>
                              </m:dPr>
                              <m:e>
                                <m:r>
                                  <a:rPr lang="fr-FR" i="1">
                                    <a:latin typeface="Cambria Math" panose="02040503050406030204" pitchFamily="18" charset="0"/>
                                    <a:ea typeface="Cambria Math" panose="02040503050406030204" pitchFamily="18" charset="0"/>
                                  </a:rPr>
                                  <m:t>𝜙</m:t>
                                </m:r>
                              </m:e>
                            </m:d>
                            <m:r>
                              <a:rPr lang="fr-FR" b="0" i="1" smtClean="0">
                                <a:latin typeface="Cambria Math" panose="02040503050406030204" pitchFamily="18" charset="0"/>
                              </a:rPr>
                              <m:t> </m:t>
                            </m:r>
                            <m:sSub>
                              <m:sSubPr>
                                <m:ctrlPr>
                                  <a:rPr lang="fr-FR" b="1" i="1" smtClean="0">
                                    <a:solidFill>
                                      <a:srgbClr val="CD04FF"/>
                                    </a:solidFill>
                                    <a:latin typeface="Cambria Math" panose="02040503050406030204" pitchFamily="18" charset="0"/>
                                  </a:rPr>
                                </m:ctrlPr>
                              </m:sSubPr>
                              <m:e>
                                <m:r>
                                  <a:rPr lang="fr-FR" b="1" i="1" smtClean="0">
                                    <a:solidFill>
                                      <a:srgbClr val="CD04FF"/>
                                    </a:solidFill>
                                    <a:latin typeface="Cambria Math" panose="02040503050406030204" pitchFamily="18" charset="0"/>
                                    <a:ea typeface="Cambria Math" panose="02040503050406030204" pitchFamily="18" charset="0"/>
                                  </a:rPr>
                                  <m:t>𝝐</m:t>
                                </m:r>
                              </m:e>
                              <m:sub>
                                <m:r>
                                  <a:rPr lang="fr-FR" b="1" i="1" smtClean="0">
                                    <a:solidFill>
                                      <a:srgbClr val="CD04FF"/>
                                    </a:solidFill>
                                    <a:latin typeface="Cambria Math" panose="02040503050406030204" pitchFamily="18" charset="0"/>
                                    <a:ea typeface="Cambria Math" panose="02040503050406030204" pitchFamily="18" charset="0"/>
                                  </a:rPr>
                                  <m:t>𝝁</m:t>
                                </m:r>
                              </m:sub>
                            </m:sSub>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r>
                                  <a:rPr lang="fr-FR" b="0"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e>
                            </m:d>
                          </m:den>
                        </m:f>
                      </m:oMath>
                    </m:oMathPara>
                  </a14:m>
                  <a:endParaRPr lang="fr-FR" dirty="0"/>
                </a:p>
              </p:txBody>
            </p:sp>
          </mc:Choice>
          <mc:Fallback>
            <p:sp>
              <p:nvSpPr>
                <p:cNvPr id="8" name="ZoneTexte 16">
                  <a:extLst>
                    <a:ext uri="{FF2B5EF4-FFF2-40B4-BE49-F238E27FC236}">
                      <a16:creationId xmlns:a16="http://schemas.microsoft.com/office/drawing/2014/main" id="{F32A33CF-0AA8-ED4E-D6C2-E7C3FF52674C}"/>
                    </a:ext>
                  </a:extLst>
                </p:cNvPr>
                <p:cNvSpPr txBox="1">
                  <a:spLocks noRot="1" noChangeAspect="1" noMove="1" noResize="1" noEditPoints="1" noAdjustHandles="1" noChangeArrowheads="1" noChangeShapeType="1" noTextEdit="1"/>
                </p:cNvSpPr>
                <p:nvPr/>
              </p:nvSpPr>
              <p:spPr>
                <a:xfrm>
                  <a:off x="3149343" y="2755136"/>
                  <a:ext cx="7328545" cy="879600"/>
                </a:xfrm>
                <a:prstGeom prst="rect">
                  <a:avLst/>
                </a:prstGeom>
                <a:blipFill>
                  <a:blip r:embed="rId5"/>
                  <a:stretch>
                    <a:fillRect/>
                  </a:stretch>
                </a:blipFill>
              </p:spPr>
              <p:txBody>
                <a:bodyPr/>
                <a:lstStyle/>
                <a:p>
                  <a:r>
                    <a:rPr lang="en-US">
                      <a:noFill/>
                    </a:rPr>
                    <a:t> </a:t>
                  </a:r>
                </a:p>
              </p:txBody>
            </p:sp>
          </mc:Fallback>
        </mc:AlternateContent>
      </p:grpSp>
      <p:grpSp>
        <p:nvGrpSpPr>
          <p:cNvPr id="9" name="Groupe 21">
            <a:extLst>
              <a:ext uri="{FF2B5EF4-FFF2-40B4-BE49-F238E27FC236}">
                <a16:creationId xmlns:a16="http://schemas.microsoft.com/office/drawing/2014/main" id="{980087BC-66C9-CD68-BA08-8FC54F335CC9}"/>
              </a:ext>
            </a:extLst>
          </p:cNvPr>
          <p:cNvGrpSpPr/>
          <p:nvPr/>
        </p:nvGrpSpPr>
        <p:grpSpPr>
          <a:xfrm>
            <a:off x="107379" y="3146947"/>
            <a:ext cx="9015069" cy="879600"/>
            <a:chOff x="729117" y="3538257"/>
            <a:chExt cx="9015069" cy="879600"/>
          </a:xfrm>
        </p:grpSpPr>
        <mc:AlternateContent xmlns:mc="http://schemas.openxmlformats.org/markup-compatibility/2006" xmlns:a14="http://schemas.microsoft.com/office/drawing/2010/main">
          <mc:Choice Requires="a14">
            <p:sp>
              <p:nvSpPr>
                <p:cNvPr id="10" name="ZoneTexte 18">
                  <a:extLst>
                    <a:ext uri="{FF2B5EF4-FFF2-40B4-BE49-F238E27FC236}">
                      <a16:creationId xmlns:a16="http://schemas.microsoft.com/office/drawing/2014/main" id="{A46311C7-3DDB-2EE5-09F8-5BBDBC94500A}"/>
                    </a:ext>
                  </a:extLst>
                </p:cNvPr>
                <p:cNvSpPr txBox="1"/>
                <p:nvPr/>
              </p:nvSpPr>
              <p:spPr>
                <a:xfrm>
                  <a:off x="729117" y="3699799"/>
                  <a:ext cx="1594283" cy="551561"/>
                </a:xfrm>
                <a:prstGeom prst="rect">
                  <a:avLst/>
                </a:prstGeom>
                <a:noFill/>
                <a:ln w="19050">
                  <a:solidFill>
                    <a:srgbClr val="CD04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fr-FR" i="1" smtClean="0">
                                <a:latin typeface="Cambria Math" panose="02040503050406030204" pitchFamily="18" charset="0"/>
                              </a:rPr>
                            </m:ctrlPr>
                          </m:sSubSupPr>
                          <m:e>
                            <m:r>
                              <a:rPr lang="fr-FR" b="0" i="1" smtClean="0">
                                <a:latin typeface="Cambria Math" panose="02040503050406030204" pitchFamily="18" charset="0"/>
                              </a:rPr>
                              <m:t>𝐴</m:t>
                            </m:r>
                          </m:e>
                          <m:sub>
                            <m:r>
                              <a:rPr lang="fr-FR" b="0" i="1" smtClean="0">
                                <a:latin typeface="Cambria Math" panose="02040503050406030204" pitchFamily="18" charset="0"/>
                              </a:rPr>
                              <m:t>𝑈𝑈</m:t>
                            </m:r>
                          </m:sub>
                          <m:sup>
                            <m:sSup>
                              <m:sSupPr>
                                <m:ctrlPr>
                                  <a:rPr lang="fr-FR" i="1" smtClean="0">
                                    <a:latin typeface="Cambria Math" panose="02040503050406030204" pitchFamily="18" charset="0"/>
                                  </a:rPr>
                                </m:ctrlPr>
                              </m:sSupPr>
                              <m:e>
                                <m:r>
                                  <a:rPr lang="el-GR" i="1">
                                    <a:latin typeface="Cambria Math" panose="02040503050406030204" pitchFamily="18" charset="0"/>
                                    <a:ea typeface="Cambria Math" panose="02040503050406030204" pitchFamily="18" charset="0"/>
                                  </a:rPr>
                                  <m:t>𝜇</m:t>
                                </m:r>
                              </m:e>
                              <m:sup>
                                <m:r>
                                  <a:rPr lang="fr-FR" i="1" smtClean="0">
                                    <a:latin typeface="Cambria Math" panose="02040503050406030204" pitchFamily="18" charset="0"/>
                                    <a:ea typeface="Cambria Math" panose="02040503050406030204" pitchFamily="18" charset="0"/>
                                  </a:rPr>
                                  <m:t>±</m:t>
                                </m:r>
                              </m:sup>
                            </m:sSup>
                          </m:sup>
                        </m:sSubSup>
                        <m:r>
                          <a:rPr lang="fr-FR" b="0" i="1" smtClean="0">
                            <a:latin typeface="Cambria Math" panose="02040503050406030204" pitchFamily="18" charset="0"/>
                          </a:rPr>
                          <m:t>=</m:t>
                        </m:r>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𝑌</m:t>
                                </m:r>
                              </m:e>
                              <m:sup>
                                <m:r>
                                  <a:rPr lang="fr-FR" b="0" i="1" smtClean="0">
                                    <a:latin typeface="Cambria Math" panose="02040503050406030204" pitchFamily="18" charset="0"/>
                                  </a:rPr>
                                  <m:t>+</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𝑌</m:t>
                                </m:r>
                              </m:e>
                              <m:sup>
                                <m:r>
                                  <a:rPr lang="fr-FR" b="0" i="1" smtClean="0">
                                    <a:latin typeface="Cambria Math" panose="02040503050406030204" pitchFamily="18" charset="0"/>
                                  </a:rPr>
                                  <m:t>−</m:t>
                                </m:r>
                              </m:sup>
                            </m:sSup>
                          </m:num>
                          <m:den>
                            <m:sSup>
                              <m:sSupPr>
                                <m:ctrlPr>
                                  <a:rPr lang="fr-FR" b="0" i="1" smtClean="0">
                                    <a:latin typeface="Cambria Math" panose="02040503050406030204" pitchFamily="18" charset="0"/>
                                  </a:rPr>
                                </m:ctrlPr>
                              </m:sSupPr>
                              <m:e>
                                <m:r>
                                  <a:rPr lang="fr-FR" b="0" i="1" smtClean="0">
                                    <a:latin typeface="Cambria Math" panose="02040503050406030204" pitchFamily="18" charset="0"/>
                                  </a:rPr>
                                  <m:t>𝑌</m:t>
                                </m:r>
                              </m:e>
                              <m:sup>
                                <m:r>
                                  <a:rPr lang="fr-FR" b="0" i="1" smtClean="0">
                                    <a:latin typeface="Cambria Math" panose="02040503050406030204" pitchFamily="18" charset="0"/>
                                  </a:rPr>
                                  <m:t>+</m:t>
                                </m:r>
                              </m:sup>
                            </m:sSup>
                            <m:r>
                              <a:rPr lang="fr-FR" b="0" i="1" smtClean="0">
                                <a:latin typeface="Cambria Math" panose="02040503050406030204" pitchFamily="18" charset="0"/>
                              </a:rPr>
                              <m:t>+</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𝑌</m:t>
                                </m:r>
                              </m:e>
                              <m:sup>
                                <m:r>
                                  <a:rPr lang="fr-FR" b="0" i="1" smtClean="0">
                                    <a:latin typeface="Cambria Math" panose="02040503050406030204" pitchFamily="18" charset="0"/>
                                  </a:rPr>
                                  <m:t>−</m:t>
                                </m:r>
                              </m:sup>
                            </m:sSup>
                          </m:den>
                        </m:f>
                      </m:oMath>
                    </m:oMathPara>
                  </a14:m>
                  <a:endParaRPr lang="fr-FR" dirty="0"/>
                </a:p>
              </p:txBody>
            </p:sp>
          </mc:Choice>
          <mc:Fallback xmlns="">
            <p:sp>
              <p:nvSpPr>
                <p:cNvPr id="19" name="ZoneTexte 18">
                  <a:extLst>
                    <a:ext uri="{FF2B5EF4-FFF2-40B4-BE49-F238E27FC236}">
                      <a16:creationId xmlns:a16="http://schemas.microsoft.com/office/drawing/2014/main" id="{86CB76CA-5907-2990-57E8-1F5C1980748F}"/>
                    </a:ext>
                  </a:extLst>
                </p:cNvPr>
                <p:cNvSpPr txBox="1">
                  <a:spLocks noRot="1" noChangeAspect="1" noMove="1" noResize="1" noEditPoints="1" noAdjustHandles="1" noChangeArrowheads="1" noChangeShapeType="1" noTextEdit="1"/>
                </p:cNvSpPr>
                <p:nvPr/>
              </p:nvSpPr>
              <p:spPr>
                <a:xfrm>
                  <a:off x="729117" y="3699799"/>
                  <a:ext cx="1594283" cy="551561"/>
                </a:xfrm>
                <a:prstGeom prst="rect">
                  <a:avLst/>
                </a:prstGeom>
                <a:blipFill>
                  <a:blip r:embed="rId6"/>
                  <a:stretch>
                    <a:fillRect l="-2344" b="-6383"/>
                  </a:stretch>
                </a:blipFill>
                <a:ln w="19050">
                  <a:solidFill>
                    <a:srgbClr val="CD04FF"/>
                  </a:solidFill>
                </a:ln>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11" name="ZoneTexte 19">
                  <a:extLst>
                    <a:ext uri="{FF2B5EF4-FFF2-40B4-BE49-F238E27FC236}">
                      <a16:creationId xmlns:a16="http://schemas.microsoft.com/office/drawing/2014/main" id="{8B637E9E-AC9D-A3CC-D185-FFF6167AD534}"/>
                    </a:ext>
                  </a:extLst>
                </p:cNvPr>
                <p:cNvSpPr txBox="1"/>
                <p:nvPr/>
              </p:nvSpPr>
              <p:spPr>
                <a:xfrm>
                  <a:off x="2488995" y="3538257"/>
                  <a:ext cx="7255191" cy="87960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𝑌</m:t>
                            </m:r>
                          </m:e>
                          <m:sup>
                            <m:r>
                              <a:rPr lang="fr-FR" i="1" smtClean="0">
                                <a:latin typeface="Cambria Math" panose="02040503050406030204" pitchFamily="18" charset="0"/>
                                <a:ea typeface="Cambria Math" panose="02040503050406030204" pitchFamily="18" charset="0"/>
                              </a:rPr>
                              <m:t>±</m:t>
                            </m:r>
                          </m:sup>
                        </m:sSup>
                        <m:d>
                          <m:dPr>
                            <m:ctrlPr>
                              <a:rPr lang="fr-FR"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r>
                          <a:rPr lang="fr-FR" b="0" i="1" smtClean="0">
                            <a:latin typeface="Cambria Math" panose="02040503050406030204" pitchFamily="18" charset="0"/>
                          </a:rPr>
                          <m:t>=</m:t>
                        </m:r>
                        <m:f>
                          <m:fPr>
                            <m:ctrlPr>
                              <a:rPr lang="fr-FR" b="0" i="1" smtClean="0">
                                <a:latin typeface="Cambria Math" panose="02040503050406030204" pitchFamily="18" charset="0"/>
                              </a:rPr>
                            </m:ctrlPr>
                          </m:fPr>
                          <m:num>
                            <m:r>
                              <a:rPr lang="fr-FR" b="0" i="1" smtClean="0">
                                <a:latin typeface="Cambria Math" panose="02040503050406030204" pitchFamily="18" charset="0"/>
                              </a:rPr>
                              <m:t>1</m:t>
                            </m:r>
                          </m:num>
                          <m:den>
                            <m:r>
                              <a:rPr lang="fr-FR" b="0" i="1" smtClean="0">
                                <a:latin typeface="Cambria Math" panose="02040503050406030204" pitchFamily="18" charset="0"/>
                                <a:ea typeface="Cambria Math" panose="02040503050406030204" pitchFamily="18" charset="0"/>
                              </a:rPr>
                              <m:t>∆</m:t>
                            </m:r>
                            <m:sSub>
                              <m:sSubPr>
                                <m:ctrlPr>
                                  <a:rPr lang="fr-FR" b="0" i="1" smtClean="0">
                                    <a:latin typeface="Cambria Math" panose="02040503050406030204" pitchFamily="18" charset="0"/>
                                    <a:ea typeface="Cambria Math" panose="02040503050406030204" pitchFamily="18" charset="0"/>
                                  </a:rPr>
                                </m:ctrlPr>
                              </m:sSubPr>
                              <m:e>
                                <m:r>
                                  <m:rPr>
                                    <m:sty m:val="p"/>
                                  </m:rPr>
                                  <a:rPr lang="el-GR" b="0" i="1" smtClean="0">
                                    <a:latin typeface="Cambria Math" panose="02040503050406030204" pitchFamily="18" charset="0"/>
                                    <a:ea typeface="Cambria Math" panose="02040503050406030204" pitchFamily="18" charset="0"/>
                                  </a:rPr>
                                  <m:t>Ω</m:t>
                                </m:r>
                              </m:e>
                              <m:sub>
                                <m:r>
                                  <a:rPr lang="fr-FR" b="0" i="1" smtClean="0">
                                    <a:latin typeface="Cambria Math" panose="02040503050406030204" pitchFamily="18" charset="0"/>
                                    <a:ea typeface="Cambria Math" panose="02040503050406030204" pitchFamily="18" charset="0"/>
                                  </a:rPr>
                                  <m:t>𝑒</m:t>
                                </m:r>
                              </m:sub>
                            </m:sSub>
                            <m:d>
                              <m:dPr>
                                <m:ctrlPr>
                                  <a:rPr lang="fr-FR" b="0" i="1" smtClean="0">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r>
                              <a:rPr lang="fr-FR" b="0" i="1" smtClean="0">
                                <a:latin typeface="Cambria Math" panose="02040503050406030204" pitchFamily="18" charset="0"/>
                                <a:ea typeface="Cambria Math" panose="02040503050406030204" pitchFamily="18" charset="0"/>
                              </a:rPr>
                              <m:t> </m:t>
                            </m:r>
                            <m:r>
                              <a:rPr lang="fr-FR" b="1" i="1" smtClean="0">
                                <a:solidFill>
                                  <a:srgbClr val="CD04FF"/>
                                </a:solidFill>
                                <a:latin typeface="Cambria Math" panose="02040503050406030204" pitchFamily="18" charset="0"/>
                                <a:ea typeface="Cambria Math" panose="02040503050406030204" pitchFamily="18" charset="0"/>
                              </a:rPr>
                              <m:t>∆</m:t>
                            </m:r>
                            <m:sSub>
                              <m:sSubPr>
                                <m:ctrlPr>
                                  <a:rPr lang="fr-FR" b="1" i="1">
                                    <a:solidFill>
                                      <a:srgbClr val="CD04FF"/>
                                    </a:solidFill>
                                    <a:latin typeface="Cambria Math" panose="02040503050406030204" pitchFamily="18" charset="0"/>
                                  </a:rPr>
                                </m:ctrlPr>
                              </m:sSubPr>
                              <m:e>
                                <m:r>
                                  <a:rPr lang="fr-FR" b="1" i="1">
                                    <a:solidFill>
                                      <a:srgbClr val="CD04FF"/>
                                    </a:solidFill>
                                    <a:latin typeface="Cambria Math" panose="02040503050406030204" pitchFamily="18" charset="0"/>
                                    <a:ea typeface="Cambria Math" panose="02040503050406030204" pitchFamily="18" charset="0"/>
                                  </a:rPr>
                                  <m:t>𝜽</m:t>
                                </m:r>
                              </m:e>
                              <m:sub>
                                <m:sSup>
                                  <m:sSupPr>
                                    <m:ctrlPr>
                                      <a:rPr lang="fr-FR" b="1" i="1" smtClean="0">
                                        <a:solidFill>
                                          <a:srgbClr val="CD04FF"/>
                                        </a:solidFill>
                                        <a:latin typeface="Cambria Math" panose="02040503050406030204" pitchFamily="18" charset="0"/>
                                        <a:ea typeface="Cambria Math" panose="02040503050406030204" pitchFamily="18" charset="0"/>
                                      </a:rPr>
                                    </m:ctrlPr>
                                  </m:sSupPr>
                                  <m:e>
                                    <m:r>
                                      <a:rPr lang="fr-FR" b="1" i="1" smtClean="0">
                                        <a:solidFill>
                                          <a:srgbClr val="CD04FF"/>
                                        </a:solidFill>
                                        <a:latin typeface="Cambria Math" panose="02040503050406030204" pitchFamily="18" charset="0"/>
                                        <a:ea typeface="Cambria Math" panose="02040503050406030204" pitchFamily="18" charset="0"/>
                                      </a:rPr>
                                      <m:t>𝝁</m:t>
                                    </m:r>
                                  </m:e>
                                  <m:sup>
                                    <m:r>
                                      <a:rPr lang="fr-FR" b="1" i="1" smtClean="0">
                                        <a:solidFill>
                                          <a:srgbClr val="CD04FF"/>
                                        </a:solidFill>
                                        <a:latin typeface="Cambria Math" panose="02040503050406030204" pitchFamily="18" charset="0"/>
                                        <a:ea typeface="Cambria Math" panose="02040503050406030204" pitchFamily="18" charset="0"/>
                                      </a:rPr>
                                      <m:t>±</m:t>
                                    </m:r>
                                  </m:sup>
                                </m:sSup>
                              </m:sub>
                            </m:sSub>
                            <m:d>
                              <m:dPr>
                                <m:ctrlPr>
                                  <a:rPr lang="fr-FR" i="1" smtClean="0">
                                    <a:latin typeface="Cambria Math" panose="02040503050406030204" pitchFamily="18" charset="0"/>
                                    <a:ea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den>
                        </m:f>
                        <m:r>
                          <a:rPr lang="fr-FR" b="0" i="1" smtClean="0">
                            <a:latin typeface="Cambria Math" panose="02040503050406030204" pitchFamily="18" charset="0"/>
                          </a:rPr>
                          <m:t> </m:t>
                        </m:r>
                        <m:nary>
                          <m:naryPr>
                            <m:limLoc m:val="undOvr"/>
                            <m:ctrlPr>
                              <a:rPr lang="fr-FR" b="0" i="1" smtClean="0">
                                <a:latin typeface="Cambria Math" panose="02040503050406030204" pitchFamily="18" charset="0"/>
                              </a:rPr>
                            </m:ctrlPr>
                          </m:naryPr>
                          <m:sub>
                            <m:r>
                              <m:rPr>
                                <m:brk m:alnAt="24"/>
                              </m:rPr>
                              <a:rPr lang="fr-FR" b="0" i="1" smtClean="0">
                                <a:latin typeface="Cambria Math" panose="02040503050406030204" pitchFamily="18" charset="0"/>
                              </a:rPr>
                              <m:t>0</m:t>
                            </m:r>
                          </m:sub>
                          <m:sup>
                            <m:r>
                              <a:rPr lang="fr-FR" b="0" i="1" smtClean="0">
                                <a:latin typeface="Cambria Math" panose="02040503050406030204" pitchFamily="18" charset="0"/>
                              </a:rPr>
                              <m:t>2</m:t>
                            </m:r>
                            <m:r>
                              <a:rPr lang="fr-FR" b="0" i="1" smtClean="0">
                                <a:latin typeface="Cambria Math" panose="02040503050406030204" pitchFamily="18" charset="0"/>
                                <a:ea typeface="Cambria Math" panose="02040503050406030204" pitchFamily="18" charset="0"/>
                              </a:rPr>
                              <m:t>𝜋</m:t>
                            </m:r>
                          </m:sup>
                          <m:e>
                            <m:r>
                              <a:rPr lang="fr-FR" b="0" i="1" smtClean="0">
                                <a:latin typeface="Cambria Math" panose="02040503050406030204" pitchFamily="18" charset="0"/>
                              </a:rPr>
                              <m:t>𝑑</m:t>
                            </m:r>
                            <m:r>
                              <a:rPr lang="fr-FR" i="1" smtClean="0">
                                <a:latin typeface="Cambria Math" panose="02040503050406030204" pitchFamily="18" charset="0"/>
                                <a:ea typeface="Cambria Math" panose="02040503050406030204" pitchFamily="18" charset="0"/>
                              </a:rPr>
                              <m:t>𝜙</m:t>
                            </m:r>
                          </m:e>
                        </m:nary>
                        <m:nary>
                          <m:naryPr>
                            <m:limLoc m:val="undOvr"/>
                            <m:ctrlPr>
                              <a:rPr lang="fr-FR" b="0" i="1" smtClean="0">
                                <a:latin typeface="Cambria Math" panose="02040503050406030204" pitchFamily="18" charset="0"/>
                              </a:rPr>
                            </m:ctrlPr>
                          </m:naryPr>
                          <m:sub>
                            <m:f>
                              <m:fPr>
                                <m:type m:val="lin"/>
                                <m:ctrlPr>
                                  <a:rPr lang="fr-FR" i="1">
                                    <a:latin typeface="Cambria Math" panose="02040503050406030204" pitchFamily="18" charset="0"/>
                                  </a:rPr>
                                </m:ctrlPr>
                              </m:fPr>
                              <m:num>
                                <m:r>
                                  <a:rPr lang="fr-FR" i="1">
                                    <a:latin typeface="Cambria Math" panose="02040503050406030204" pitchFamily="18" charset="0"/>
                                    <a:ea typeface="Cambria Math" panose="02040503050406030204" pitchFamily="18" charset="0"/>
                                  </a:rPr>
                                  <m:t>𝜋</m:t>
                                </m:r>
                              </m:num>
                              <m:den>
                                <m:r>
                                  <a:rPr lang="fr-FR" i="1">
                                    <a:latin typeface="Cambria Math" panose="02040503050406030204" pitchFamily="18" charset="0"/>
                                  </a:rPr>
                                  <m:t>4</m:t>
                                </m:r>
                              </m:den>
                            </m:f>
                          </m:sub>
                          <m:sup>
                            <m:f>
                              <m:fPr>
                                <m:type m:val="lin"/>
                                <m:ctrlPr>
                                  <a:rPr lang="fr-FR" b="0" i="1" smtClean="0">
                                    <a:latin typeface="Cambria Math" panose="02040503050406030204" pitchFamily="18" charset="0"/>
                                  </a:rPr>
                                </m:ctrlPr>
                              </m:fPr>
                              <m:num>
                                <m:r>
                                  <a:rPr lang="fr-FR" b="0" i="1" smtClean="0">
                                    <a:latin typeface="Cambria Math" panose="02040503050406030204" pitchFamily="18" charset="0"/>
                                  </a:rPr>
                                  <m:t>3</m:t>
                                </m:r>
                                <m:r>
                                  <a:rPr lang="fr-FR" b="0" i="1" smtClean="0">
                                    <a:latin typeface="Cambria Math" panose="02040503050406030204" pitchFamily="18" charset="0"/>
                                    <a:ea typeface="Cambria Math" panose="02040503050406030204" pitchFamily="18" charset="0"/>
                                  </a:rPr>
                                  <m:t>𝜋</m:t>
                                </m:r>
                              </m:num>
                              <m:den>
                                <m:r>
                                  <a:rPr lang="fr-FR" b="0" i="1" smtClean="0">
                                    <a:latin typeface="Cambria Math" panose="02040503050406030204" pitchFamily="18" charset="0"/>
                                  </a:rPr>
                                  <m:t>4</m:t>
                                </m:r>
                              </m:den>
                            </m:f>
                          </m:sup>
                          <m:e>
                            <m:r>
                              <a:rPr lang="fr-FR" b="0" i="1" smtClean="0">
                                <a:latin typeface="Cambria Math" panose="02040503050406030204" pitchFamily="18" charset="0"/>
                              </a:rPr>
                              <m:t>𝑑</m:t>
                            </m:r>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𝜃</m:t>
                                </m:r>
                              </m:e>
                              <m:sub>
                                <m:r>
                                  <a:rPr lang="fr-FR" b="0" i="1" smtClean="0">
                                    <a:latin typeface="Cambria Math" panose="02040503050406030204" pitchFamily="18" charset="0"/>
                                    <a:ea typeface="Cambria Math" panose="02040503050406030204" pitchFamily="18" charset="0"/>
                                  </a:rPr>
                                  <m:t>𝜇</m:t>
                                </m:r>
                              </m:sub>
                            </m:sSub>
                            <m:func>
                              <m:funcPr>
                                <m:ctrlPr>
                                  <a:rPr lang="fr-FR" b="0" i="1" smtClean="0">
                                    <a:latin typeface="Cambria Math" panose="02040503050406030204" pitchFamily="18" charset="0"/>
                                  </a:rPr>
                                </m:ctrlPr>
                              </m:funcPr>
                              <m:fName>
                                <m:r>
                                  <m:rPr>
                                    <m:sty m:val="p"/>
                                  </m:rPr>
                                  <a:rPr lang="fr-FR" b="0" i="0" smtClean="0">
                                    <a:latin typeface="Cambria Math" panose="02040503050406030204" pitchFamily="18" charset="0"/>
                                  </a:rPr>
                                  <m:t>sin</m:t>
                                </m:r>
                              </m:fName>
                              <m:e>
                                <m:d>
                                  <m:dPr>
                                    <m:ctrlPr>
                                      <a:rPr lang="fr-FR" b="0"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e>
                                </m:d>
                              </m:e>
                            </m:func>
                          </m:e>
                        </m:nary>
                        <m:f>
                          <m:fPr>
                            <m:ctrlPr>
                              <a:rPr lang="fr-FR" b="0" i="1" smtClean="0">
                                <a:latin typeface="Cambria Math" panose="02040503050406030204" pitchFamily="18" charset="0"/>
                              </a:rPr>
                            </m:ctrlPr>
                          </m:fPr>
                          <m:num>
                            <m:sSup>
                              <m:sSupPr>
                                <m:ctrlPr>
                                  <a:rPr lang="fr-FR" b="0" i="1" smtClean="0">
                                    <a:latin typeface="Cambria Math" panose="02040503050406030204" pitchFamily="18" charset="0"/>
                                  </a:rPr>
                                </m:ctrlPr>
                              </m:sSupPr>
                              <m:e>
                                <m:r>
                                  <a:rPr lang="fr-FR" b="0" i="1" smtClean="0">
                                    <a:latin typeface="Cambria Math" panose="02040503050406030204" pitchFamily="18" charset="0"/>
                                  </a:rPr>
                                  <m:t>𝑁</m:t>
                                </m:r>
                              </m:e>
                              <m:sup>
                                <m:r>
                                  <a:rPr lang="fr-FR" b="0" i="1" smtClean="0">
                                    <a:latin typeface="Cambria Math" panose="02040503050406030204" pitchFamily="18" charset="0"/>
                                    <a:ea typeface="Cambria Math" panose="02040503050406030204" pitchFamily="18" charset="0"/>
                                  </a:rPr>
                                  <m:t>±</m:t>
                                </m:r>
                              </m:sup>
                            </m:sSup>
                            <m:d>
                              <m:dPr>
                                <m:ctrlPr>
                                  <a:rPr lang="fr-FR" b="0" i="1" smtClean="0">
                                    <a:latin typeface="Cambria Math" panose="02040503050406030204" pitchFamily="18" charset="0"/>
                                  </a:rPr>
                                </m:ctrlPr>
                              </m:dPr>
                              <m:e>
                                <m:sSub>
                                  <m:sSubPr>
                                    <m:ctrlPr>
                                      <a:rPr lang="fr-FR" b="0" i="1" smtClean="0">
                                        <a:latin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𝜑</m:t>
                                    </m:r>
                                  </m:e>
                                  <m:sub>
                                    <m:r>
                                      <a:rPr lang="fr-FR" b="0" i="1" smtClean="0">
                                        <a:latin typeface="Cambria Math" panose="02040503050406030204" pitchFamily="18" charset="0"/>
                                        <a:ea typeface="Cambria Math" panose="02040503050406030204" pitchFamily="18" charset="0"/>
                                      </a:rPr>
                                      <m:t>𝜇</m:t>
                                    </m:r>
                                  </m:sub>
                                </m:sSub>
                                <m:r>
                                  <a:rPr lang="fr-FR" b="0" i="1" smtClean="0">
                                    <a:latin typeface="Cambria Math" panose="02040503050406030204" pitchFamily="18" charset="0"/>
                                  </a:rPr>
                                  <m:t>,</m:t>
                                </m:r>
                                <m:r>
                                  <a:rPr lang="fr-FR" b="0" i="1" smtClean="0">
                                    <a:latin typeface="Cambria Math" panose="02040503050406030204" pitchFamily="18" charset="0"/>
                                    <a:ea typeface="Cambria Math" panose="02040503050406030204" pitchFamily="18" charset="0"/>
                                  </a:rPr>
                                  <m:t>𝜙</m:t>
                                </m:r>
                                <m:r>
                                  <a:rPr lang="fr-FR" b="0" i="1" smtClean="0">
                                    <a:latin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e>
                            </m:d>
                          </m:num>
                          <m:den>
                            <m:sSub>
                              <m:sSubPr>
                                <m:ctrlPr>
                                  <a:rPr lang="fr-FR" b="1" i="1" smtClean="0">
                                    <a:solidFill>
                                      <a:srgbClr val="CD04FF"/>
                                    </a:solidFill>
                                    <a:latin typeface="Cambria Math" panose="02040503050406030204" pitchFamily="18" charset="0"/>
                                  </a:rPr>
                                </m:ctrlPr>
                              </m:sSubPr>
                              <m:e>
                                <m:r>
                                  <a:rPr lang="fr-FR" b="1" i="1" smtClean="0">
                                    <a:solidFill>
                                      <a:srgbClr val="CD04FF"/>
                                    </a:solidFill>
                                    <a:latin typeface="Cambria Math" panose="02040503050406030204" pitchFamily="18" charset="0"/>
                                    <a:ea typeface="Cambria Math" panose="02040503050406030204" pitchFamily="18" charset="0"/>
                                  </a:rPr>
                                  <m:t>𝝐</m:t>
                                </m:r>
                              </m:e>
                              <m:sub>
                                <m:r>
                                  <a:rPr lang="fr-FR" b="1" i="1" smtClean="0">
                                    <a:solidFill>
                                      <a:srgbClr val="CD04FF"/>
                                    </a:solidFill>
                                    <a:latin typeface="Cambria Math" panose="02040503050406030204" pitchFamily="18" charset="0"/>
                                  </a:rPr>
                                  <m:t>𝒆</m:t>
                                </m:r>
                              </m:sub>
                            </m:sSub>
                            <m:d>
                              <m:dPr>
                                <m:ctrlPr>
                                  <a:rPr lang="fr-FR" b="0" i="1" smtClean="0">
                                    <a:latin typeface="Cambria Math" panose="02040503050406030204" pitchFamily="18" charset="0"/>
                                  </a:rPr>
                                </m:ctrlPr>
                              </m:dPr>
                              <m:e>
                                <m:r>
                                  <a:rPr lang="fr-FR" i="1">
                                    <a:latin typeface="Cambria Math" panose="02040503050406030204" pitchFamily="18" charset="0"/>
                                    <a:ea typeface="Cambria Math" panose="02040503050406030204" pitchFamily="18" charset="0"/>
                                  </a:rPr>
                                  <m:t>𝜙</m:t>
                                </m:r>
                              </m:e>
                            </m:d>
                            <m:r>
                              <a:rPr lang="fr-FR" b="0" i="1" smtClean="0">
                                <a:latin typeface="Cambria Math" panose="02040503050406030204" pitchFamily="18" charset="0"/>
                              </a:rPr>
                              <m:t> </m:t>
                            </m:r>
                            <m:sSub>
                              <m:sSubPr>
                                <m:ctrlPr>
                                  <a:rPr lang="fr-FR" b="1" i="1" smtClean="0">
                                    <a:solidFill>
                                      <a:srgbClr val="CD04FF"/>
                                    </a:solidFill>
                                    <a:latin typeface="Cambria Math" panose="02040503050406030204" pitchFamily="18" charset="0"/>
                                  </a:rPr>
                                </m:ctrlPr>
                              </m:sSubPr>
                              <m:e>
                                <m:r>
                                  <a:rPr lang="fr-FR" b="1" i="1" smtClean="0">
                                    <a:solidFill>
                                      <a:srgbClr val="CD04FF"/>
                                    </a:solidFill>
                                    <a:latin typeface="Cambria Math" panose="02040503050406030204" pitchFamily="18" charset="0"/>
                                    <a:ea typeface="Cambria Math" panose="02040503050406030204" pitchFamily="18" charset="0"/>
                                  </a:rPr>
                                  <m:t>𝝐</m:t>
                                </m:r>
                              </m:e>
                              <m:sub>
                                <m:sSup>
                                  <m:sSupPr>
                                    <m:ctrlPr>
                                      <a:rPr lang="fr-FR" b="1" i="1" smtClean="0">
                                        <a:solidFill>
                                          <a:srgbClr val="CD04FF"/>
                                        </a:solidFill>
                                        <a:latin typeface="Cambria Math" panose="02040503050406030204" pitchFamily="18" charset="0"/>
                                      </a:rPr>
                                    </m:ctrlPr>
                                  </m:sSupPr>
                                  <m:e>
                                    <m:r>
                                      <a:rPr lang="fr-FR" b="1" i="1" smtClean="0">
                                        <a:solidFill>
                                          <a:srgbClr val="CD04FF"/>
                                        </a:solidFill>
                                        <a:latin typeface="Cambria Math" panose="02040503050406030204" pitchFamily="18" charset="0"/>
                                        <a:ea typeface="Cambria Math" panose="02040503050406030204" pitchFamily="18" charset="0"/>
                                      </a:rPr>
                                      <m:t>𝝁</m:t>
                                    </m:r>
                                  </m:e>
                                  <m:sup>
                                    <m:r>
                                      <a:rPr lang="fr-FR" b="1" i="1" smtClean="0">
                                        <a:solidFill>
                                          <a:srgbClr val="CD04FF"/>
                                        </a:solidFill>
                                        <a:latin typeface="Cambria Math" panose="02040503050406030204" pitchFamily="18" charset="0"/>
                                        <a:ea typeface="Cambria Math" panose="02040503050406030204" pitchFamily="18" charset="0"/>
                                      </a:rPr>
                                      <m:t>±</m:t>
                                    </m:r>
                                  </m:sup>
                                </m:sSup>
                              </m:sub>
                            </m:sSub>
                            <m:d>
                              <m:dPr>
                                <m:ctrlPr>
                                  <a:rPr lang="fr-FR" i="1">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r>
                                  <a:rPr lang="fr-FR" b="0" i="1" smtClean="0">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e>
                            </m:d>
                          </m:den>
                        </m:f>
                      </m:oMath>
                    </m:oMathPara>
                  </a14:m>
                  <a:endParaRPr lang="fr-FR" dirty="0"/>
                </a:p>
              </p:txBody>
            </p:sp>
          </mc:Choice>
          <mc:Fallback>
            <p:sp>
              <p:nvSpPr>
                <p:cNvPr id="11" name="ZoneTexte 19">
                  <a:extLst>
                    <a:ext uri="{FF2B5EF4-FFF2-40B4-BE49-F238E27FC236}">
                      <a16:creationId xmlns:a16="http://schemas.microsoft.com/office/drawing/2014/main" id="{8B637E9E-AC9D-A3CC-D185-FFF6167AD534}"/>
                    </a:ext>
                  </a:extLst>
                </p:cNvPr>
                <p:cNvSpPr txBox="1">
                  <a:spLocks noRot="1" noChangeAspect="1" noMove="1" noResize="1" noEditPoints="1" noAdjustHandles="1" noChangeArrowheads="1" noChangeShapeType="1" noTextEdit="1"/>
                </p:cNvSpPr>
                <p:nvPr/>
              </p:nvSpPr>
              <p:spPr>
                <a:xfrm>
                  <a:off x="2488995" y="3538257"/>
                  <a:ext cx="7255191" cy="879600"/>
                </a:xfrm>
                <a:prstGeom prst="rect">
                  <a:avLst/>
                </a:prstGeom>
                <a:blipFill>
                  <a:blip r:embed="rId7"/>
                  <a:stretch>
                    <a:fillRect/>
                  </a:stretch>
                </a:blipFill>
              </p:spPr>
              <p:txBody>
                <a:bodyPr/>
                <a:lstStyle/>
                <a:p>
                  <a:r>
                    <a:rPr lang="en-US">
                      <a:noFill/>
                    </a:rPr>
                    <a:t> </a:t>
                  </a:r>
                </a:p>
              </p:txBody>
            </p:sp>
          </mc:Fallback>
        </mc:AlternateContent>
      </p:grpSp>
      <p:sp>
        <p:nvSpPr>
          <p:cNvPr id="12" name="Text Box 6">
            <a:extLst>
              <a:ext uri="{FF2B5EF4-FFF2-40B4-BE49-F238E27FC236}">
                <a16:creationId xmlns:a16="http://schemas.microsoft.com/office/drawing/2014/main" id="{3C1B5885-92B7-3AC2-0192-AD4230EDDC8C}"/>
              </a:ext>
            </a:extLst>
          </p:cNvPr>
          <p:cNvSpPr txBox="1">
            <a:spLocks noChangeArrowheads="1"/>
          </p:cNvSpPr>
          <p:nvPr/>
        </p:nvSpPr>
        <p:spPr bwMode="auto">
          <a:xfrm>
            <a:off x="107379" y="4412213"/>
            <a:ext cx="8418843" cy="1877437"/>
          </a:xfrm>
          <a:prstGeom prst="rect">
            <a:avLst/>
          </a:prstGeom>
          <a:noFill/>
          <a:ln>
            <a:noFill/>
          </a:ln>
          <a:effectLst/>
          <a:extLst>
            <a:ext uri="{909E8E84-426E-40dd-AFC4-6F175D3DCCD1}">
              <a14:hiddenFill xmlns:mc="http://schemas.openxmlformats.org/markup-compatibility/2006" xmlns:a14="http://schemas.microsoft.com/office/drawing/2010/main" xmlns="">
                <a:solidFill>
                  <a:schemeClr val="accent1"/>
                </a:solidFill>
              </a14:hiddenFill>
            </a:ext>
            <a:ext uri="{91240B29-F687-4f45-9708-019B960494DF}">
              <a14:hiddenLine xmlns:mc="http://schemas.openxmlformats.org/markup-compatibility/2006"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285750" indent="-285750" algn="just">
              <a:buClr>
                <a:srgbClr val="0000FF"/>
              </a:buClr>
              <a:buFont typeface="Arial" panose="020B0604020202020204" pitchFamily="34" charset="0"/>
              <a:buChar char="•"/>
              <a:defRPr/>
            </a:pPr>
            <a:r>
              <a:rPr lang="en-US" altLang="fr-FR" b="1" dirty="0">
                <a:solidFill>
                  <a:srgbClr val="FF0000"/>
                </a:solidFill>
                <a:latin typeface="Microsoft Sans Serif" panose="020B0604020202020204" pitchFamily="34" charset="0"/>
                <a:cs typeface="Microsoft Sans Serif" panose="020B0604020202020204" pitchFamily="34" charset="0"/>
              </a:rPr>
              <a:t>BSA systematics </a:t>
            </a:r>
            <a:r>
              <a:rPr lang="en-US" altLang="fr-FR" dirty="0">
                <a:latin typeface="Microsoft Sans Serif" panose="020B0604020202020204" pitchFamily="34" charset="0"/>
                <a:cs typeface="Microsoft Sans Serif" panose="020B0604020202020204" pitchFamily="34" charset="0"/>
              </a:rPr>
              <a:t>originates from the knowledge of : the </a:t>
            </a:r>
            <a:r>
              <a:rPr lang="en-US" altLang="fr-FR" b="1" dirty="0">
                <a:solidFill>
                  <a:srgbClr val="0000FF"/>
                </a:solidFill>
                <a:latin typeface="Microsoft Sans Serif" panose="020B0604020202020204" pitchFamily="34" charset="0"/>
                <a:cs typeface="Microsoft Sans Serif" panose="020B0604020202020204" pitchFamily="34" charset="0"/>
              </a:rPr>
              <a:t>electron beam polarization</a:t>
            </a:r>
            <a:r>
              <a:rPr lang="en-US" altLang="fr-FR" dirty="0">
                <a:latin typeface="Microsoft Sans Serif" panose="020B0604020202020204" pitchFamily="34" charset="0"/>
                <a:cs typeface="Microsoft Sans Serif" panose="020B0604020202020204" pitchFamily="34" charset="0"/>
              </a:rPr>
              <a:t>, the </a:t>
            </a:r>
            <a:r>
              <a:rPr lang="en-US" altLang="fr-FR" b="1" dirty="0">
                <a:solidFill>
                  <a:srgbClr val="CD04FF"/>
                </a:solidFill>
                <a:latin typeface="Microsoft Sans Serif" panose="020B0604020202020204" pitchFamily="34" charset="0"/>
                <a:cs typeface="Microsoft Sans Serif" panose="020B0604020202020204" pitchFamily="34" charset="0"/>
              </a:rPr>
              <a:t>electron detection efficiency</a:t>
            </a:r>
            <a:r>
              <a:rPr lang="en-US" altLang="fr-FR" dirty="0">
                <a:latin typeface="Microsoft Sans Serif" panose="020B0604020202020204" pitchFamily="34" charset="0"/>
                <a:cs typeface="Microsoft Sans Serif" panose="020B0604020202020204" pitchFamily="34" charset="0"/>
              </a:rPr>
              <a:t>, and the </a:t>
            </a:r>
            <a:r>
              <a:rPr lang="en-US" altLang="fr-FR" b="1" dirty="0">
                <a:solidFill>
                  <a:srgbClr val="CD04FF"/>
                </a:solidFill>
                <a:latin typeface="Microsoft Sans Serif" panose="020B0604020202020204" pitchFamily="34" charset="0"/>
                <a:cs typeface="Microsoft Sans Serif" panose="020B0604020202020204" pitchFamily="34" charset="0"/>
              </a:rPr>
              <a:t>muon detection efficiency</a:t>
            </a:r>
            <a:r>
              <a:rPr lang="en-US" altLang="fr-FR" dirty="0">
                <a:latin typeface="Microsoft Sans Serif" panose="020B0604020202020204" pitchFamily="34" charset="0"/>
                <a:cs typeface="Microsoft Sans Serif" panose="020B0604020202020204" pitchFamily="34" charset="0"/>
              </a:rPr>
              <a:t>.</a:t>
            </a:r>
          </a:p>
          <a:p>
            <a:pPr marL="285750" indent="-285750" algn="just">
              <a:buClr>
                <a:srgbClr val="D60093"/>
              </a:buClr>
              <a:buFont typeface="Courier New" panose="02070309020205020404" pitchFamily="49" charset="0"/>
              <a:buChar char="o"/>
              <a:defRPr/>
            </a:pPr>
            <a:endParaRPr lang="en-US" altLang="fr-FR" sz="800" dirty="0">
              <a:latin typeface="Microsoft Sans Serif" panose="020B0604020202020204" pitchFamily="34" charset="0"/>
              <a:cs typeface="Microsoft Sans Serif" panose="020B0604020202020204" pitchFamily="34" charset="0"/>
            </a:endParaRPr>
          </a:p>
          <a:p>
            <a:pPr marL="285750" indent="-285750" algn="just">
              <a:buClr>
                <a:schemeClr val="tx1"/>
              </a:buClr>
              <a:buFont typeface="Arial" panose="020B0604020202020204" pitchFamily="34" charset="0"/>
              <a:buChar char="•"/>
              <a:defRPr/>
            </a:pPr>
            <a:r>
              <a:rPr lang="en-US" altLang="fr-FR" b="1" dirty="0" err="1">
                <a:solidFill>
                  <a:srgbClr val="FF0000"/>
                </a:solidFill>
                <a:latin typeface="Symbol" pitchFamily="2" charset="2"/>
                <a:cs typeface="Microsoft Sans Serif" panose="020B0604020202020204" pitchFamily="34" charset="0"/>
              </a:rPr>
              <a:t>m</a:t>
            </a:r>
            <a:r>
              <a:rPr lang="en-US" altLang="fr-FR" b="1" dirty="0" err="1">
                <a:solidFill>
                  <a:srgbClr val="FF0000"/>
                </a:solidFill>
                <a:latin typeface="Microsoft Sans Serif" panose="020B0604020202020204" pitchFamily="34" charset="0"/>
                <a:cs typeface="Microsoft Sans Serif" panose="020B0604020202020204" pitchFamily="34" charset="0"/>
              </a:rPr>
              <a:t>CA</a:t>
            </a:r>
            <a:r>
              <a:rPr lang="en-US" altLang="fr-FR" b="1" dirty="0">
                <a:solidFill>
                  <a:srgbClr val="FF0000"/>
                </a:solidFill>
                <a:latin typeface="Microsoft Sans Serif" panose="020B0604020202020204" pitchFamily="34" charset="0"/>
                <a:cs typeface="Microsoft Sans Serif" panose="020B0604020202020204" pitchFamily="34" charset="0"/>
              </a:rPr>
              <a:t> systematics </a:t>
            </a:r>
            <a:r>
              <a:rPr lang="en-US" altLang="fr-FR" dirty="0">
                <a:latin typeface="Microsoft Sans Serif" panose="020B0604020202020204" pitchFamily="34" charset="0"/>
                <a:cs typeface="Microsoft Sans Serif" panose="020B0604020202020204" pitchFamily="34" charset="0"/>
              </a:rPr>
              <a:t>originates from the knowledge of : the </a:t>
            </a:r>
            <a:r>
              <a:rPr lang="en-US" altLang="fr-FR" b="1" dirty="0">
                <a:solidFill>
                  <a:srgbClr val="CD04FF"/>
                </a:solidFill>
                <a:latin typeface="Microsoft Sans Serif" panose="020B0604020202020204" pitchFamily="34" charset="0"/>
                <a:cs typeface="Microsoft Sans Serif" panose="020B0604020202020204" pitchFamily="34" charset="0"/>
              </a:rPr>
              <a:t>electron detection efficiency</a:t>
            </a:r>
            <a:r>
              <a:rPr lang="en-US" altLang="fr-FR" dirty="0">
                <a:latin typeface="Microsoft Sans Serif" panose="020B0604020202020204" pitchFamily="34" charset="0"/>
                <a:cs typeface="Microsoft Sans Serif" panose="020B0604020202020204" pitchFamily="34" charset="0"/>
              </a:rPr>
              <a:t>, the </a:t>
            </a:r>
            <a:r>
              <a:rPr lang="en-US" altLang="fr-FR" b="1" dirty="0">
                <a:solidFill>
                  <a:srgbClr val="CD04FF"/>
                </a:solidFill>
                <a:latin typeface="Microsoft Sans Serif" panose="020B0604020202020204" pitchFamily="34" charset="0"/>
                <a:cs typeface="Microsoft Sans Serif" panose="020B0604020202020204" pitchFamily="34" charset="0"/>
              </a:rPr>
              <a:t>muon detection efficiency</a:t>
            </a:r>
            <a:r>
              <a:rPr lang="en-US" altLang="fr-FR" dirty="0">
                <a:latin typeface="Microsoft Sans Serif" panose="020B0604020202020204" pitchFamily="34" charset="0"/>
                <a:cs typeface="Microsoft Sans Serif" panose="020B0604020202020204" pitchFamily="34" charset="0"/>
              </a:rPr>
              <a:t>, and the </a:t>
            </a:r>
            <a:r>
              <a:rPr lang="en-US" altLang="fr-FR" b="1" dirty="0">
                <a:solidFill>
                  <a:srgbClr val="CD04FF"/>
                </a:solidFill>
                <a:latin typeface="Microsoft Sans Serif" panose="020B0604020202020204" pitchFamily="34" charset="0"/>
                <a:cs typeface="Microsoft Sans Serif" panose="020B0604020202020204" pitchFamily="34" charset="0"/>
              </a:rPr>
              <a:t>muon solid angle</a:t>
            </a:r>
            <a:r>
              <a:rPr lang="en-US" altLang="fr-FR" dirty="0">
                <a:latin typeface="Microsoft Sans Serif" panose="020B0604020202020204" pitchFamily="34" charset="0"/>
                <a:cs typeface="Microsoft Sans Serif" panose="020B0604020202020204" pitchFamily="34" charset="0"/>
              </a:rPr>
              <a:t>.</a:t>
            </a:r>
          </a:p>
          <a:p>
            <a:pPr marL="285750" indent="-285750" algn="just">
              <a:buClr>
                <a:srgbClr val="D60093"/>
              </a:buClr>
              <a:buFont typeface="Courier New" panose="02070309020205020404" pitchFamily="49" charset="0"/>
              <a:buChar char="o"/>
              <a:defRPr/>
            </a:pPr>
            <a:endParaRPr lang="en-US" altLang="fr-FR" dirty="0">
              <a:latin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532169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60E5-8380-ABE9-A6E1-23510C74D032}"/>
              </a:ext>
            </a:extLst>
          </p:cNvPr>
          <p:cNvSpPr>
            <a:spLocks noGrp="1"/>
          </p:cNvSpPr>
          <p:nvPr>
            <p:ph type="title"/>
          </p:nvPr>
        </p:nvSpPr>
        <p:spPr>
          <a:xfrm>
            <a:off x="604520" y="-86042"/>
            <a:ext cx="8229600" cy="1143000"/>
          </a:xfrm>
        </p:spPr>
        <p:txBody>
          <a:bodyPr/>
          <a:lstStyle/>
          <a:p>
            <a:r>
              <a:rPr lang="en-US" dirty="0"/>
              <a:t>Systematic effects</a:t>
            </a:r>
          </a:p>
        </p:txBody>
      </p:sp>
      <p:sp>
        <p:nvSpPr>
          <p:cNvPr id="4" name="Slide Number Placeholder 3">
            <a:extLst>
              <a:ext uri="{FF2B5EF4-FFF2-40B4-BE49-F238E27FC236}">
                <a16:creationId xmlns:a16="http://schemas.microsoft.com/office/drawing/2014/main" id="{7FB9DD94-A817-43CE-6B4B-03A1B7EB37AF}"/>
              </a:ext>
            </a:extLst>
          </p:cNvPr>
          <p:cNvSpPr>
            <a:spLocks noGrp="1"/>
          </p:cNvSpPr>
          <p:nvPr>
            <p:ph type="sldNum" sz="quarter" idx="12"/>
          </p:nvPr>
        </p:nvSpPr>
        <p:spPr/>
        <p:txBody>
          <a:bodyPr/>
          <a:lstStyle/>
          <a:p>
            <a:fld id="{DD4E576E-D1A2-4E74-A09C-AF96ABE80DEF}" type="slidenum">
              <a:rPr lang="en-US" smtClean="0"/>
              <a:pPr/>
              <a:t>31</a:t>
            </a:fld>
            <a:endParaRPr lang="en-US"/>
          </a:p>
        </p:txBody>
      </p:sp>
      <mc:AlternateContent xmlns:mc="http://schemas.openxmlformats.org/markup-compatibility/2006">
        <mc:Choice xmlns:a14="http://schemas.microsoft.com/office/drawing/2010/main" Requires="a14">
          <p:sp>
            <p:nvSpPr>
              <p:cNvPr id="5" name="Text Box 6">
                <a:extLst>
                  <a:ext uri="{FF2B5EF4-FFF2-40B4-BE49-F238E27FC236}">
                    <a16:creationId xmlns:a16="http://schemas.microsoft.com/office/drawing/2014/main" id="{8EBC84DF-C834-64A3-4547-B12E78674519}"/>
                  </a:ext>
                </a:extLst>
              </p:cNvPr>
              <p:cNvSpPr txBox="1">
                <a:spLocks noChangeArrowheads="1"/>
              </p:cNvSpPr>
              <p:nvPr/>
            </p:nvSpPr>
            <p:spPr bwMode="auto">
              <a:xfrm>
                <a:off x="222497" y="922180"/>
                <a:ext cx="8789423" cy="1517531"/>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marL="285750" indent="-285750" algn="just">
                  <a:buClr>
                    <a:srgbClr val="D60093"/>
                  </a:buClr>
                  <a:buFont typeface="Courier New" panose="02070309020205020404" pitchFamily="49" charset="0"/>
                  <a:buChar char="o"/>
                  <a:defRPr/>
                </a:pPr>
                <a:r>
                  <a:rPr lang="en-US" altLang="fr-FR" sz="1500" dirty="0">
                    <a:cs typeface="Microsoft Sans Serif" panose="020B0604020202020204" pitchFamily="34" charset="0"/>
                  </a:rPr>
                  <a:t>Systematics of the measurements will be controlled via </a:t>
                </a:r>
                <a:r>
                  <a:rPr lang="en-US" altLang="fr-FR" sz="1500" b="1" dirty="0">
                    <a:solidFill>
                      <a:srgbClr val="FF0000"/>
                    </a:solidFill>
                    <a:cs typeface="Microsoft Sans Serif" panose="020B0604020202020204" pitchFamily="34" charset="0"/>
                  </a:rPr>
                  <a:t>simulations</a:t>
                </a:r>
                <a:r>
                  <a:rPr lang="en-US" altLang="fr-FR" sz="1500" dirty="0">
                    <a:cs typeface="Microsoft Sans Serif" panose="020B0604020202020204" pitchFamily="34" charset="0"/>
                  </a:rPr>
                  <a:t> and the measurement of </a:t>
                </a:r>
                <a:r>
                  <a:rPr lang="en-US" altLang="fr-FR" sz="1500" b="1" dirty="0">
                    <a:solidFill>
                      <a:srgbClr val="FF0000"/>
                    </a:solidFill>
                    <a:cs typeface="Microsoft Sans Serif" panose="020B0604020202020204" pitchFamily="34" charset="0"/>
                  </a:rPr>
                  <a:t>reference processes</a:t>
                </a:r>
                <a:r>
                  <a:rPr lang="en-US" altLang="fr-FR" sz="1500" dirty="0">
                    <a:cs typeface="Microsoft Sans Serif" panose="020B0604020202020204" pitchFamily="34" charset="0"/>
                  </a:rPr>
                  <a:t>. The </a:t>
                </a:r>
                <a:r>
                  <a:rPr lang="en-US" altLang="fr-FR" sz="1500" b="1" dirty="0">
                    <a:solidFill>
                      <a:srgbClr val="0000FF"/>
                    </a:solidFill>
                    <a:cs typeface="Microsoft Sans Serif" panose="020B0604020202020204" pitchFamily="34" charset="0"/>
                  </a:rPr>
                  <a:t>solenoidal field</a:t>
                </a:r>
                <a:r>
                  <a:rPr lang="en-US" altLang="fr-FR" sz="1500" dirty="0">
                    <a:cs typeface="Microsoft Sans Serif" panose="020B0604020202020204" pitchFamily="34" charset="0"/>
                  </a:rPr>
                  <a:t> and the </a:t>
                </a:r>
                <a:r>
                  <a:rPr lang="en-US" altLang="fr-FR" sz="1500" b="1" dirty="0">
                    <a:solidFill>
                      <a:srgbClr val="0000FF"/>
                    </a:solidFill>
                    <a:cs typeface="Microsoft Sans Serif" panose="020B0604020202020204" pitchFamily="34" charset="0"/>
                  </a:rPr>
                  <a:t>symmetrical configuration</a:t>
                </a:r>
                <a:r>
                  <a:rPr lang="en-US" altLang="fr-FR" sz="1500" dirty="0">
                    <a:cs typeface="Microsoft Sans Serif" panose="020B0604020202020204" pitchFamily="34" charset="0"/>
                  </a:rPr>
                  <a:t> of </a:t>
                </a:r>
                <a:r>
                  <a:rPr lang="en-US" altLang="fr-FR" sz="1500" dirty="0" err="1">
                    <a:cs typeface="Microsoft Sans Serif" panose="020B0604020202020204" pitchFamily="34" charset="0"/>
                  </a:rPr>
                  <a:t>SoLID</a:t>
                </a:r>
                <a:r>
                  <a:rPr lang="en-US" altLang="fr-FR" sz="1500" dirty="0" err="1">
                    <a:latin typeface="Symbol" pitchFamily="2" charset="2"/>
                    <a:cs typeface="Microsoft Sans Serif" panose="020B0604020202020204" pitchFamily="34" charset="0"/>
                  </a:rPr>
                  <a:t>m</a:t>
                </a:r>
                <a:r>
                  <a:rPr lang="en-US" altLang="fr-FR" sz="1500" dirty="0">
                    <a:cs typeface="Microsoft Sans Serif" panose="020B0604020202020204" pitchFamily="34" charset="0"/>
                  </a:rPr>
                  <a:t> offer further cross-checks</a:t>
                </a:r>
              </a:p>
              <a:p>
                <a:pPr marL="285750" indent="-285750" algn="just">
                  <a:buClr>
                    <a:schemeClr val="tx1"/>
                  </a:buClr>
                  <a:buFont typeface="Arial" panose="020B0604020202020204" pitchFamily="34" charset="0"/>
                  <a:buChar char="•"/>
                  <a:defRPr/>
                </a:pPr>
                <a:r>
                  <a:rPr lang="en-US" altLang="fr-FR" sz="1500" b="1" dirty="0">
                    <a:solidFill>
                      <a:srgbClr val="FF0000"/>
                    </a:solidFill>
                    <a:cs typeface="Microsoft Sans Serif" panose="020B0604020202020204" pitchFamily="34" charset="0"/>
                  </a:rPr>
                  <a:t>Muon solid angle </a:t>
                </a:r>
                <a:r>
                  <a:rPr lang="en-US" altLang="fr-FR" sz="1500" dirty="0">
                    <a:cs typeface="Microsoft Sans Serif" panose="020B0604020202020204" pitchFamily="34" charset="0"/>
                  </a:rPr>
                  <a:t>: extensive simulations based on the </a:t>
                </a:r>
                <a:r>
                  <a:rPr lang="en-US" altLang="fr-FR" sz="1500" b="1" dirty="0" err="1">
                    <a:solidFill>
                      <a:srgbClr val="0000FF"/>
                    </a:solidFill>
                    <a:cs typeface="Microsoft Sans Serif" panose="020B0604020202020204" pitchFamily="34" charset="0"/>
                  </a:rPr>
                  <a:t>SoLID</a:t>
                </a:r>
                <a:r>
                  <a:rPr lang="en-US" altLang="fr-FR" sz="1500" b="1" dirty="0" err="1">
                    <a:solidFill>
                      <a:srgbClr val="0000FF"/>
                    </a:solidFill>
                    <a:latin typeface="Symbol" pitchFamily="2" charset="2"/>
                    <a:cs typeface="Microsoft Sans Serif" panose="020B0604020202020204" pitchFamily="34" charset="0"/>
                  </a:rPr>
                  <a:t>m</a:t>
                </a:r>
                <a:r>
                  <a:rPr lang="en-US" altLang="fr-FR" sz="1500" b="1" dirty="0">
                    <a:solidFill>
                      <a:srgbClr val="0000FF"/>
                    </a:solidFill>
                    <a:cs typeface="Microsoft Sans Serif" panose="020B0604020202020204" pitchFamily="34" charset="0"/>
                  </a:rPr>
                  <a:t> GEANT4 model</a:t>
                </a:r>
                <a:r>
                  <a:rPr lang="en-US" altLang="fr-FR" sz="1500" dirty="0">
                    <a:cs typeface="Microsoft Sans Serif" panose="020B0604020202020204" pitchFamily="34" charset="0"/>
                  </a:rPr>
                  <a:t> (</a:t>
                </a:r>
                <a14:m>
                  <m:oMath xmlns:m="http://schemas.openxmlformats.org/officeDocument/2006/math">
                    <m:r>
                      <a:rPr lang="en-US" altLang="fr-FR" sz="1500" i="1" smtClean="0">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𝛿</m:t>
                    </m:r>
                    <m:r>
                      <a:rPr lang="fr-FR" sz="1500" i="1">
                        <a:solidFill>
                          <a:srgbClr val="CD04FF"/>
                        </a:solidFill>
                        <a:latin typeface="Cambria Math" panose="02040503050406030204" pitchFamily="18" charset="0"/>
                        <a:ea typeface="Cambria Math" panose="02040503050406030204" pitchFamily="18" charset="0"/>
                      </a:rPr>
                      <m:t>∆</m:t>
                    </m:r>
                    <m:sSub>
                      <m:sSubPr>
                        <m:ctrlPr>
                          <a:rPr lang="fr-FR" sz="1500" i="1">
                            <a:solidFill>
                              <a:srgbClr val="CD04FF"/>
                            </a:solidFill>
                            <a:latin typeface="Cambria Math" panose="02040503050406030204" pitchFamily="18" charset="0"/>
                          </a:rPr>
                        </m:ctrlPr>
                      </m:sSubPr>
                      <m:e>
                        <m:r>
                          <a:rPr lang="fr-FR" sz="1500" i="1">
                            <a:solidFill>
                              <a:srgbClr val="CD04FF"/>
                            </a:solidFill>
                            <a:latin typeface="Cambria Math" panose="02040503050406030204" pitchFamily="18" charset="0"/>
                            <a:ea typeface="Cambria Math" panose="02040503050406030204" pitchFamily="18" charset="0"/>
                          </a:rPr>
                          <m:t>𝜃</m:t>
                        </m:r>
                      </m:e>
                      <m:sub>
                        <m:r>
                          <a:rPr lang="fr-FR" sz="1500" i="1">
                            <a:solidFill>
                              <a:srgbClr val="CD04FF"/>
                            </a:solidFill>
                            <a:latin typeface="Cambria Math" panose="02040503050406030204" pitchFamily="18" charset="0"/>
                            <a:ea typeface="Cambria Math" panose="02040503050406030204" pitchFamily="18" charset="0"/>
                          </a:rPr>
                          <m:t>𝜇</m:t>
                        </m:r>
                      </m:sub>
                    </m:sSub>
                    <m:r>
                      <a:rPr lang="fr-FR" sz="1500" b="0" i="1" smtClean="0">
                        <a:solidFill>
                          <a:srgbClr val="CD04FF"/>
                        </a:solidFill>
                        <a:latin typeface="Cambria Math" panose="02040503050406030204" pitchFamily="18" charset="0"/>
                        <a:ea typeface="Cambria Math" panose="02040503050406030204" pitchFamily="18" charset="0"/>
                      </a:rPr>
                      <m:t>/</m:t>
                    </m:r>
                    <m:r>
                      <a:rPr lang="fr-FR" sz="1500" i="1">
                        <a:solidFill>
                          <a:srgbClr val="CD04FF"/>
                        </a:solidFill>
                        <a:latin typeface="Cambria Math" panose="02040503050406030204" pitchFamily="18" charset="0"/>
                        <a:ea typeface="Cambria Math" panose="02040503050406030204" pitchFamily="18" charset="0"/>
                      </a:rPr>
                      <m:t>∆</m:t>
                    </m:r>
                    <m:sSub>
                      <m:sSubPr>
                        <m:ctrlPr>
                          <a:rPr lang="fr-FR" sz="1500" i="1">
                            <a:solidFill>
                              <a:srgbClr val="CD04FF"/>
                            </a:solidFill>
                            <a:latin typeface="Cambria Math" panose="02040503050406030204" pitchFamily="18" charset="0"/>
                          </a:rPr>
                        </m:ctrlPr>
                      </m:sSubPr>
                      <m:e>
                        <m:r>
                          <a:rPr lang="fr-FR" sz="1500" i="1">
                            <a:solidFill>
                              <a:srgbClr val="CD04FF"/>
                            </a:solidFill>
                            <a:latin typeface="Cambria Math" panose="02040503050406030204" pitchFamily="18" charset="0"/>
                            <a:ea typeface="Cambria Math" panose="02040503050406030204" pitchFamily="18" charset="0"/>
                          </a:rPr>
                          <m:t>𝜃</m:t>
                        </m:r>
                      </m:e>
                      <m:sub>
                        <m:r>
                          <a:rPr lang="fr-FR" sz="1500" i="1">
                            <a:solidFill>
                              <a:srgbClr val="CD04FF"/>
                            </a:solidFill>
                            <a:latin typeface="Cambria Math" panose="02040503050406030204" pitchFamily="18" charset="0"/>
                            <a:ea typeface="Cambria Math" panose="02040503050406030204" pitchFamily="18" charset="0"/>
                          </a:rPr>
                          <m:t>𝜇</m:t>
                        </m:r>
                      </m:sub>
                    </m:sSub>
                    <m:r>
                      <a:rPr lang="en-US" altLang="fr-FR" sz="1500" i="1" smtClean="0">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m:t>
                    </m:r>
                    <m:r>
                      <a:rPr lang="fr-FR" altLang="fr-FR" sz="1500" b="0" i="1" smtClean="0">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3%</m:t>
                    </m:r>
                  </m:oMath>
                </a14:m>
                <a:r>
                  <a:rPr lang="en-US" altLang="fr-FR" sz="1500" dirty="0">
                    <a:cs typeface="Microsoft Sans Serif" panose="020B0604020202020204" pitchFamily="34" charset="0"/>
                  </a:rPr>
                  <a:t>)</a:t>
                </a:r>
              </a:p>
              <a:p>
                <a:pPr marL="285750" indent="-285750" algn="just">
                  <a:buClr>
                    <a:schemeClr val="tx1"/>
                  </a:buClr>
                  <a:buFont typeface="Arial" panose="020B0604020202020204" pitchFamily="34" charset="0"/>
                  <a:buChar char="•"/>
                  <a:defRPr/>
                </a:pPr>
                <a:r>
                  <a:rPr lang="en-US" altLang="fr-FR" sz="1500" b="1" dirty="0">
                    <a:solidFill>
                      <a:srgbClr val="FF0000"/>
                    </a:solidFill>
                    <a:cs typeface="Microsoft Sans Serif" panose="020B0604020202020204" pitchFamily="34" charset="0"/>
                  </a:rPr>
                  <a:t>Electron detection efficiency</a:t>
                </a:r>
                <a:r>
                  <a:rPr lang="en-US" altLang="fr-FR" sz="1500" dirty="0">
                    <a:solidFill>
                      <a:srgbClr val="FF0000"/>
                    </a:solidFill>
                    <a:cs typeface="Microsoft Sans Serif" panose="020B0604020202020204" pitchFamily="34" charset="0"/>
                  </a:rPr>
                  <a:t> </a:t>
                </a:r>
                <a:r>
                  <a:rPr lang="en-US" altLang="fr-FR" sz="1500" dirty="0">
                    <a:cs typeface="Microsoft Sans Serif" panose="020B0604020202020204" pitchFamily="34" charset="0"/>
                  </a:rPr>
                  <a:t>: measurement of </a:t>
                </a:r>
                <a:r>
                  <a:rPr lang="en-US" altLang="fr-FR" sz="1500" b="1" dirty="0">
                    <a:solidFill>
                      <a:srgbClr val="0000FF"/>
                    </a:solidFill>
                    <a:cs typeface="Microsoft Sans Serif" panose="020B0604020202020204" pitchFamily="34" charset="0"/>
                  </a:rPr>
                  <a:t>DIS</a:t>
                </a:r>
                <a:r>
                  <a:rPr lang="en-US" altLang="fr-FR" sz="1500" dirty="0">
                    <a:cs typeface="Microsoft Sans Serif" panose="020B0604020202020204" pitchFamily="34" charset="0"/>
                  </a:rPr>
                  <a:t> and </a:t>
                </a:r>
                <a:r>
                  <a:rPr lang="en-US" altLang="fr-FR" sz="1500" b="1" dirty="0">
                    <a:solidFill>
                      <a:srgbClr val="0000FF"/>
                    </a:solidFill>
                    <a:cs typeface="Microsoft Sans Serif" panose="020B0604020202020204" pitchFamily="34" charset="0"/>
                  </a:rPr>
                  <a:t>elastic</a:t>
                </a:r>
                <a:r>
                  <a:rPr lang="en-US" altLang="fr-FR" sz="1500" dirty="0">
                    <a:cs typeface="Microsoft Sans Serif" panose="020B0604020202020204" pitchFamily="34" charset="0"/>
                  </a:rPr>
                  <a:t> electron </a:t>
                </a:r>
                <a:r>
                  <a:rPr lang="en-US" altLang="fr-FR" sz="1500" b="1" dirty="0">
                    <a:solidFill>
                      <a:srgbClr val="0000FF"/>
                    </a:solidFill>
                    <a:cs typeface="Microsoft Sans Serif" panose="020B0604020202020204" pitchFamily="34" charset="0"/>
                  </a:rPr>
                  <a:t>scattering</a:t>
                </a:r>
                <a:r>
                  <a:rPr lang="en-US" altLang="fr-FR" sz="1500" dirty="0">
                    <a:cs typeface="Microsoft Sans Serif" panose="020B0604020202020204" pitchFamily="34" charset="0"/>
                  </a:rPr>
                  <a:t> (</a:t>
                </a:r>
                <a14:m>
                  <m:oMath xmlns:m="http://schemas.openxmlformats.org/officeDocument/2006/math">
                    <m:r>
                      <a:rPr lang="en-US" altLang="fr-FR" sz="1500" i="1">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𝛿</m:t>
                    </m:r>
                    <m:sSub>
                      <m:sSubPr>
                        <m:ctrlPr>
                          <a:rPr lang="fr-FR" sz="1500" i="1">
                            <a:solidFill>
                              <a:srgbClr val="CD04FF"/>
                            </a:solidFill>
                            <a:latin typeface="Cambria Math" panose="02040503050406030204" pitchFamily="18" charset="0"/>
                          </a:rPr>
                        </m:ctrlPr>
                      </m:sSubPr>
                      <m:e>
                        <m:r>
                          <a:rPr lang="fr-FR" sz="1500" i="1" smtClean="0">
                            <a:solidFill>
                              <a:srgbClr val="CD04FF"/>
                            </a:solidFill>
                            <a:latin typeface="Cambria Math" panose="02040503050406030204" pitchFamily="18" charset="0"/>
                            <a:ea typeface="Cambria Math" panose="02040503050406030204" pitchFamily="18" charset="0"/>
                          </a:rPr>
                          <m:t>𝜖</m:t>
                        </m:r>
                      </m:e>
                      <m:sub>
                        <m:r>
                          <a:rPr lang="fr-FR" sz="1500" b="0" i="1" smtClean="0">
                            <a:solidFill>
                              <a:srgbClr val="CD04FF"/>
                            </a:solidFill>
                            <a:latin typeface="Cambria Math" panose="02040503050406030204" pitchFamily="18" charset="0"/>
                            <a:ea typeface="Cambria Math" panose="02040503050406030204" pitchFamily="18" charset="0"/>
                          </a:rPr>
                          <m:t>𝑒</m:t>
                        </m:r>
                      </m:sub>
                    </m:sSub>
                    <m:r>
                      <a:rPr lang="fr-FR" sz="1500" i="1">
                        <a:solidFill>
                          <a:srgbClr val="CD04FF"/>
                        </a:solidFill>
                        <a:latin typeface="Cambria Math" panose="02040503050406030204" pitchFamily="18" charset="0"/>
                        <a:ea typeface="Cambria Math" panose="02040503050406030204" pitchFamily="18" charset="0"/>
                      </a:rPr>
                      <m:t>/</m:t>
                    </m:r>
                    <m:sSub>
                      <m:sSubPr>
                        <m:ctrlPr>
                          <a:rPr lang="fr-FR" sz="1500" i="1">
                            <a:solidFill>
                              <a:srgbClr val="CD04FF"/>
                            </a:solidFill>
                            <a:latin typeface="Cambria Math" panose="02040503050406030204" pitchFamily="18" charset="0"/>
                          </a:rPr>
                        </m:ctrlPr>
                      </m:sSubPr>
                      <m:e>
                        <m:r>
                          <a:rPr lang="fr-FR" sz="1500" i="1" smtClean="0">
                            <a:solidFill>
                              <a:srgbClr val="CD04FF"/>
                            </a:solidFill>
                            <a:latin typeface="Cambria Math" panose="02040503050406030204" pitchFamily="18" charset="0"/>
                            <a:ea typeface="Cambria Math" panose="02040503050406030204" pitchFamily="18" charset="0"/>
                          </a:rPr>
                          <m:t>𝜖</m:t>
                        </m:r>
                      </m:e>
                      <m:sub>
                        <m:r>
                          <a:rPr lang="fr-FR" sz="1500" b="0" i="1" smtClean="0">
                            <a:solidFill>
                              <a:srgbClr val="CD04FF"/>
                            </a:solidFill>
                            <a:latin typeface="Cambria Math" panose="02040503050406030204" pitchFamily="18" charset="0"/>
                            <a:ea typeface="Cambria Math" panose="02040503050406030204" pitchFamily="18" charset="0"/>
                          </a:rPr>
                          <m:t>𝑒</m:t>
                        </m:r>
                      </m:sub>
                    </m:sSub>
                    <m:r>
                      <a:rPr lang="en-US" altLang="fr-FR" sz="1500" i="1">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m:t>
                    </m:r>
                    <m:r>
                      <a:rPr lang="fr-FR" altLang="fr-FR" sz="1500" b="0" i="1" smtClean="0">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7</m:t>
                    </m:r>
                    <m:r>
                      <a:rPr lang="fr-FR" altLang="fr-FR" sz="1500" i="1">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m:t>
                    </m:r>
                  </m:oMath>
                </a14:m>
                <a:r>
                  <a:rPr lang="en-US" altLang="fr-FR" sz="1500" dirty="0">
                    <a:cs typeface="Microsoft Sans Serif" panose="020B0604020202020204" pitchFamily="34" charset="0"/>
                  </a:rPr>
                  <a:t>)</a:t>
                </a:r>
              </a:p>
              <a:p>
                <a:pPr marL="285750" indent="-285750" algn="just">
                  <a:buClr>
                    <a:schemeClr val="tx1"/>
                  </a:buClr>
                  <a:buFont typeface="Arial" panose="020B0604020202020204" pitchFamily="34" charset="0"/>
                  <a:buChar char="•"/>
                  <a:defRPr/>
                </a:pPr>
                <a:r>
                  <a:rPr lang="en-US" altLang="fr-FR" sz="1500" b="1" dirty="0">
                    <a:solidFill>
                      <a:srgbClr val="FF0000"/>
                    </a:solidFill>
                    <a:cs typeface="Microsoft Sans Serif" panose="020B0604020202020204" pitchFamily="34" charset="0"/>
                  </a:rPr>
                  <a:t>Muon detection efficiency </a:t>
                </a:r>
                <a:r>
                  <a:rPr lang="en-US" altLang="fr-FR" sz="1500" dirty="0">
                    <a:cs typeface="Microsoft Sans Serif" panose="020B0604020202020204" pitchFamily="34" charset="0"/>
                  </a:rPr>
                  <a:t>: measurement of </a:t>
                </a:r>
                <a:r>
                  <a:rPr lang="en-US" altLang="fr-FR" sz="1500" b="1" dirty="0">
                    <a:solidFill>
                      <a:srgbClr val="0000FF"/>
                    </a:solidFill>
                    <a:cs typeface="Microsoft Sans Serif" panose="020B0604020202020204" pitchFamily="34" charset="0"/>
                  </a:rPr>
                  <a:t>Bethe-Heitler </a:t>
                </a:r>
                <a:r>
                  <a:rPr lang="en-US" altLang="fr-FR" sz="1500" dirty="0">
                    <a:cs typeface="Microsoft Sans Serif" panose="020B0604020202020204" pitchFamily="34" charset="0"/>
                  </a:rPr>
                  <a:t>and comparison of the </a:t>
                </a:r>
                <a14:m>
                  <m:oMath xmlns:m="http://schemas.openxmlformats.org/officeDocument/2006/math">
                    <m:sSup>
                      <m:sSupPr>
                        <m:ctrlPr>
                          <a:rPr lang="en-US" altLang="fr-FR" sz="1500" b="1" i="1" smtClean="0">
                            <a:solidFill>
                              <a:srgbClr val="0000FF"/>
                            </a:solidFill>
                            <a:latin typeface="Cambria Math" panose="02040503050406030204" pitchFamily="18" charset="0"/>
                            <a:cs typeface="Microsoft Sans Serif" panose="020B0604020202020204" pitchFamily="34" charset="0"/>
                          </a:rPr>
                        </m:ctrlPr>
                      </m:sSupPr>
                      <m:e>
                        <m:r>
                          <a:rPr lang="fr-FR" altLang="fr-FR" sz="1500" b="1" i="1" smtClean="0">
                            <a:solidFill>
                              <a:srgbClr val="0000FF"/>
                            </a:solidFill>
                            <a:latin typeface="Cambria Math" panose="02040503050406030204" pitchFamily="18" charset="0"/>
                            <a:cs typeface="Microsoft Sans Serif" panose="020B0604020202020204" pitchFamily="34" charset="0"/>
                          </a:rPr>
                          <m:t>𝒆</m:t>
                        </m:r>
                      </m:e>
                      <m:sup>
                        <m:r>
                          <a:rPr lang="en-US" altLang="fr-FR" sz="1500" b="1" i="1" smtClean="0">
                            <a:solidFill>
                              <a:srgbClr val="0000FF"/>
                            </a:solidFill>
                            <a:latin typeface="Cambria Math" panose="02040503050406030204" pitchFamily="18" charset="0"/>
                            <a:ea typeface="Cambria Math" panose="02040503050406030204" pitchFamily="18" charset="0"/>
                            <a:cs typeface="Microsoft Sans Serif" panose="020B0604020202020204" pitchFamily="34" charset="0"/>
                          </a:rPr>
                          <m:t>±</m:t>
                        </m:r>
                      </m:sup>
                    </m:sSup>
                    <m:r>
                      <a:rPr lang="fr-FR" altLang="fr-FR" sz="1500" b="0" i="1" smtClean="0">
                        <a:latin typeface="Cambria Math" panose="02040503050406030204" pitchFamily="18" charset="0"/>
                        <a:cs typeface="Microsoft Sans Serif" panose="020B0604020202020204" pitchFamily="34" charset="0"/>
                      </a:rPr>
                      <m:t> </m:t>
                    </m:r>
                  </m:oMath>
                </a14:m>
                <a:r>
                  <a:rPr lang="en-US" altLang="fr-FR" sz="1500" dirty="0">
                    <a:ea typeface="Cambria Math" panose="02040503050406030204" pitchFamily="18" charset="0"/>
                    <a:cs typeface="Microsoft Sans Serif" panose="020B0604020202020204" pitchFamily="34" charset="0"/>
                  </a:rPr>
                  <a:t>and</a:t>
                </a:r>
                <a14:m>
                  <m:oMath xmlns:m="http://schemas.openxmlformats.org/officeDocument/2006/math">
                    <m:sSup>
                      <m:sSupPr>
                        <m:ctrlPr>
                          <a:rPr lang="en-US" altLang="fr-FR" sz="1500" b="1" i="1" smtClean="0">
                            <a:solidFill>
                              <a:srgbClr val="0000FF"/>
                            </a:solidFill>
                            <a:latin typeface="Cambria Math" panose="02040503050406030204" pitchFamily="18" charset="0"/>
                            <a:cs typeface="Microsoft Sans Serif" panose="020B0604020202020204" pitchFamily="34" charset="0"/>
                          </a:rPr>
                        </m:ctrlPr>
                      </m:sSupPr>
                      <m:e>
                        <m:r>
                          <a:rPr lang="fr-FR" altLang="fr-FR" sz="1500" b="1" i="1" smtClean="0">
                            <a:solidFill>
                              <a:srgbClr val="0000FF"/>
                            </a:solidFill>
                            <a:latin typeface="Cambria Math" panose="02040503050406030204" pitchFamily="18" charset="0"/>
                            <a:cs typeface="Microsoft Sans Serif" panose="020B0604020202020204" pitchFamily="34" charset="0"/>
                          </a:rPr>
                          <m:t> </m:t>
                        </m:r>
                        <m:r>
                          <a:rPr lang="fr-FR" altLang="fr-FR" sz="1500" b="1" i="1" smtClean="0">
                            <a:solidFill>
                              <a:srgbClr val="0000FF"/>
                            </a:solidFill>
                            <a:latin typeface="Cambria Math" panose="02040503050406030204" pitchFamily="18" charset="0"/>
                            <a:ea typeface="Cambria Math" panose="02040503050406030204" pitchFamily="18" charset="0"/>
                            <a:cs typeface="Microsoft Sans Serif" panose="020B0604020202020204" pitchFamily="34" charset="0"/>
                          </a:rPr>
                          <m:t>𝝁</m:t>
                        </m:r>
                      </m:e>
                      <m:sup>
                        <m:r>
                          <a:rPr lang="en-US" altLang="fr-FR" sz="1500" b="1" i="1">
                            <a:solidFill>
                              <a:srgbClr val="0000FF"/>
                            </a:solidFill>
                            <a:latin typeface="Cambria Math" panose="02040503050406030204" pitchFamily="18" charset="0"/>
                            <a:ea typeface="Cambria Math" panose="02040503050406030204" pitchFamily="18" charset="0"/>
                            <a:cs typeface="Microsoft Sans Serif" panose="020B0604020202020204" pitchFamily="34" charset="0"/>
                          </a:rPr>
                          <m:t>±</m:t>
                        </m:r>
                      </m:sup>
                    </m:sSup>
                  </m:oMath>
                </a14:m>
                <a:r>
                  <a:rPr lang="en-US" altLang="fr-FR" sz="1500" b="1" dirty="0">
                    <a:solidFill>
                      <a:srgbClr val="0000FF"/>
                    </a:solidFill>
                    <a:ea typeface="Cambria Math" panose="02040503050406030204" pitchFamily="18" charset="0"/>
                    <a:cs typeface="Microsoft Sans Serif" panose="020B0604020202020204" pitchFamily="34" charset="0"/>
                  </a:rPr>
                  <a:t> decay</a:t>
                </a:r>
                <a:r>
                  <a:rPr lang="en-US" altLang="fr-FR" sz="1500" dirty="0">
                    <a:solidFill>
                      <a:srgbClr val="0000FF"/>
                    </a:solidFill>
                    <a:ea typeface="Cambria Math" panose="02040503050406030204" pitchFamily="18" charset="0"/>
                    <a:cs typeface="Microsoft Sans Serif" panose="020B0604020202020204" pitchFamily="34" charset="0"/>
                  </a:rPr>
                  <a:t> </a:t>
                </a:r>
                <a:r>
                  <a:rPr lang="en-US" altLang="fr-FR" sz="1500" dirty="0">
                    <a:ea typeface="Cambria Math" panose="02040503050406030204" pitchFamily="18" charset="0"/>
                    <a:cs typeface="Microsoft Sans Serif" panose="020B0604020202020204" pitchFamily="34" charset="0"/>
                  </a:rPr>
                  <a:t>of specific meson (</a:t>
                </a:r>
                <a:r>
                  <a:rPr lang="en-US" altLang="fr-FR" sz="1500" dirty="0">
                    <a:latin typeface="Symbol" pitchFamily="2" charset="2"/>
                    <a:ea typeface="Cambria Math" panose="02040503050406030204" pitchFamily="18" charset="0"/>
                    <a:cs typeface="Microsoft Sans Serif" panose="020B0604020202020204" pitchFamily="34" charset="0"/>
                  </a:rPr>
                  <a:t>f</a:t>
                </a:r>
                <a:r>
                  <a:rPr lang="en-US" altLang="fr-FR" sz="1500" dirty="0">
                    <a:ea typeface="Cambria Math" panose="02040503050406030204" pitchFamily="18" charset="0"/>
                    <a:cs typeface="Microsoft Sans Serif" panose="020B0604020202020204" pitchFamily="34" charset="0"/>
                  </a:rPr>
                  <a:t>, J/</a:t>
                </a:r>
                <a:r>
                  <a:rPr lang="en-US" altLang="fr-FR" sz="1500" dirty="0">
                    <a:latin typeface="Symbol" pitchFamily="2" charset="2"/>
                    <a:ea typeface="Cambria Math" panose="02040503050406030204" pitchFamily="18" charset="0"/>
                    <a:cs typeface="Microsoft Sans Serif" panose="020B0604020202020204" pitchFamily="34" charset="0"/>
                  </a:rPr>
                  <a:t>Y</a:t>
                </a:r>
                <a:r>
                  <a:rPr lang="en-US" altLang="fr-FR" sz="1500" dirty="0">
                    <a:ea typeface="Cambria Math" panose="02040503050406030204" pitchFamily="18" charset="0"/>
                    <a:cs typeface="Microsoft Sans Serif" panose="020B0604020202020204" pitchFamily="34" charset="0"/>
                  </a:rPr>
                  <a:t>) </a:t>
                </a:r>
                <a:r>
                  <a:rPr lang="en-US" altLang="fr-FR" sz="1500" dirty="0">
                    <a:cs typeface="Microsoft Sans Serif" panose="020B0604020202020204" pitchFamily="34" charset="0"/>
                  </a:rPr>
                  <a:t>(</a:t>
                </a:r>
                <a14:m>
                  <m:oMath xmlns:m="http://schemas.openxmlformats.org/officeDocument/2006/math">
                    <m:r>
                      <a:rPr lang="en-US" altLang="fr-FR" sz="1500" i="1">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𝛿</m:t>
                    </m:r>
                    <m:sSub>
                      <m:sSubPr>
                        <m:ctrlPr>
                          <a:rPr lang="fr-FR" sz="1500" i="1">
                            <a:solidFill>
                              <a:srgbClr val="CD04FF"/>
                            </a:solidFill>
                            <a:latin typeface="Cambria Math" panose="02040503050406030204" pitchFamily="18" charset="0"/>
                          </a:rPr>
                        </m:ctrlPr>
                      </m:sSubPr>
                      <m:e>
                        <m:r>
                          <a:rPr lang="fr-FR" sz="1500" i="1">
                            <a:solidFill>
                              <a:srgbClr val="CD04FF"/>
                            </a:solidFill>
                            <a:latin typeface="Cambria Math" panose="02040503050406030204" pitchFamily="18" charset="0"/>
                            <a:ea typeface="Cambria Math" panose="02040503050406030204" pitchFamily="18" charset="0"/>
                          </a:rPr>
                          <m:t>𝜖</m:t>
                        </m:r>
                      </m:e>
                      <m:sub>
                        <m:r>
                          <a:rPr lang="fr-FR" sz="1500" b="0" i="1" smtClean="0">
                            <a:solidFill>
                              <a:srgbClr val="CD04FF"/>
                            </a:solidFill>
                            <a:latin typeface="Cambria Math" panose="02040503050406030204" pitchFamily="18" charset="0"/>
                            <a:ea typeface="Cambria Math" panose="02040503050406030204" pitchFamily="18" charset="0"/>
                          </a:rPr>
                          <m:t>𝜇</m:t>
                        </m:r>
                      </m:sub>
                    </m:sSub>
                    <m:r>
                      <a:rPr lang="fr-FR" sz="1500" i="1">
                        <a:solidFill>
                          <a:srgbClr val="CD04FF"/>
                        </a:solidFill>
                        <a:latin typeface="Cambria Math" panose="02040503050406030204" pitchFamily="18" charset="0"/>
                        <a:ea typeface="Cambria Math" panose="02040503050406030204" pitchFamily="18" charset="0"/>
                      </a:rPr>
                      <m:t>/</m:t>
                    </m:r>
                    <m:sSub>
                      <m:sSubPr>
                        <m:ctrlPr>
                          <a:rPr lang="fr-FR" sz="1500" i="1">
                            <a:solidFill>
                              <a:srgbClr val="CD04FF"/>
                            </a:solidFill>
                            <a:latin typeface="Cambria Math" panose="02040503050406030204" pitchFamily="18" charset="0"/>
                          </a:rPr>
                        </m:ctrlPr>
                      </m:sSubPr>
                      <m:e>
                        <m:r>
                          <a:rPr lang="fr-FR" sz="1500" i="1">
                            <a:solidFill>
                              <a:srgbClr val="CD04FF"/>
                            </a:solidFill>
                            <a:latin typeface="Cambria Math" panose="02040503050406030204" pitchFamily="18" charset="0"/>
                            <a:ea typeface="Cambria Math" panose="02040503050406030204" pitchFamily="18" charset="0"/>
                          </a:rPr>
                          <m:t>𝜖</m:t>
                        </m:r>
                      </m:e>
                      <m:sub>
                        <m:r>
                          <a:rPr lang="fr-FR" sz="1500" b="0" i="1" smtClean="0">
                            <a:solidFill>
                              <a:srgbClr val="CD04FF"/>
                            </a:solidFill>
                            <a:latin typeface="Cambria Math" panose="02040503050406030204" pitchFamily="18" charset="0"/>
                            <a:ea typeface="Cambria Math" panose="02040503050406030204" pitchFamily="18" charset="0"/>
                          </a:rPr>
                          <m:t>𝜇</m:t>
                        </m:r>
                      </m:sub>
                    </m:sSub>
                    <m:r>
                      <a:rPr lang="en-US" altLang="fr-FR" sz="1500" i="1">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m:t>
                    </m:r>
                    <m:r>
                      <a:rPr lang="fr-FR" altLang="fr-FR" sz="1500" b="0" i="1" smtClean="0">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15</m:t>
                    </m:r>
                    <m:r>
                      <a:rPr lang="fr-FR" altLang="fr-FR" sz="1500" i="1">
                        <a:solidFill>
                          <a:srgbClr val="CD04FF"/>
                        </a:solidFill>
                        <a:latin typeface="Cambria Math" panose="02040503050406030204" pitchFamily="18" charset="0"/>
                        <a:ea typeface="Cambria Math" panose="02040503050406030204" pitchFamily="18" charset="0"/>
                        <a:cs typeface="Microsoft Sans Serif" panose="020B0604020202020204" pitchFamily="34" charset="0"/>
                      </a:rPr>
                      <m:t>%</m:t>
                    </m:r>
                  </m:oMath>
                </a14:m>
                <a:r>
                  <a:rPr lang="en-US" altLang="fr-FR" sz="1500" dirty="0">
                    <a:cs typeface="Microsoft Sans Serif" panose="020B0604020202020204" pitchFamily="34" charset="0"/>
                  </a:rPr>
                  <a:t>)</a:t>
                </a:r>
                <a:endParaRPr lang="en-US" altLang="fr-FR" sz="1500" dirty="0">
                  <a:ea typeface="Cambria Math" panose="02040503050406030204" pitchFamily="18" charset="0"/>
                  <a:cs typeface="Microsoft Sans Serif" panose="020B0604020202020204" pitchFamily="34" charset="0"/>
                </a:endParaRPr>
              </a:p>
            </p:txBody>
          </p:sp>
        </mc:Choice>
        <mc:Fallback>
          <p:sp>
            <p:nvSpPr>
              <p:cNvPr id="5" name="Text Box 6">
                <a:extLst>
                  <a:ext uri="{FF2B5EF4-FFF2-40B4-BE49-F238E27FC236}">
                    <a16:creationId xmlns:a16="http://schemas.microsoft.com/office/drawing/2014/main" id="{8EBC84DF-C834-64A3-4547-B12E78674519}"/>
                  </a:ext>
                </a:extLst>
              </p:cNvPr>
              <p:cNvSpPr txBox="1">
                <a:spLocks noRot="1" noChangeAspect="1" noMove="1" noResize="1" noEditPoints="1" noAdjustHandles="1" noChangeArrowheads="1" noChangeShapeType="1" noTextEdit="1"/>
              </p:cNvSpPr>
              <p:nvPr/>
            </p:nvSpPr>
            <p:spPr bwMode="auto">
              <a:xfrm>
                <a:off x="222497" y="922180"/>
                <a:ext cx="8789423" cy="1517531"/>
              </a:xfrm>
              <a:prstGeom prst="rect">
                <a:avLst/>
              </a:prstGeom>
              <a:blipFill>
                <a:blip r:embed="rId2"/>
                <a:stretch>
                  <a:fillRect l="-208" t="-803" r="-277" b="-2811"/>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6" name="ZoneTexte 11">
                <a:extLst>
                  <a:ext uri="{FF2B5EF4-FFF2-40B4-BE49-F238E27FC236}">
                    <a16:creationId xmlns:a16="http://schemas.microsoft.com/office/drawing/2014/main" id="{19E4CB8A-D323-D6D9-D644-3F30D9BC7AD9}"/>
                  </a:ext>
                </a:extLst>
              </p:cNvPr>
              <p:cNvSpPr txBox="1"/>
              <p:nvPr/>
            </p:nvSpPr>
            <p:spPr>
              <a:xfrm>
                <a:off x="2438024" y="2513204"/>
                <a:ext cx="5821680" cy="818366"/>
              </a:xfrm>
              <a:prstGeom prst="rect">
                <a:avLst/>
              </a:prstGeom>
              <a:noFill/>
              <a:ln w="22225">
                <a:solidFill>
                  <a:srgbClr val="CD04FF"/>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𝛿</m:t>
                      </m:r>
                      <m:sSubSup>
                        <m:sSubSupPr>
                          <m:ctrlPr>
                            <a:rPr lang="fr-FR" i="1">
                              <a:latin typeface="Cambria Math" panose="02040503050406030204" pitchFamily="18" charset="0"/>
                            </a:rPr>
                          </m:ctrlPr>
                        </m:sSubSupPr>
                        <m:e>
                          <m:r>
                            <a:rPr lang="fr-FR" i="1">
                              <a:latin typeface="Cambria Math" panose="02040503050406030204" pitchFamily="18" charset="0"/>
                            </a:rPr>
                            <m:t>𝐴</m:t>
                          </m:r>
                        </m:e>
                        <m:sub>
                          <m:r>
                            <a:rPr lang="fr-FR" i="1">
                              <a:latin typeface="Cambria Math" panose="02040503050406030204" pitchFamily="18" charset="0"/>
                            </a:rPr>
                            <m:t>𝐿𝑈</m:t>
                          </m:r>
                        </m:sub>
                        <m:sup>
                          <m:sSup>
                            <m:sSupPr>
                              <m:ctrlPr>
                                <a:rPr lang="fr-FR" i="1">
                                  <a:latin typeface="Cambria Math" panose="02040503050406030204" pitchFamily="18" charset="0"/>
                                </a:rPr>
                              </m:ctrlPr>
                            </m:sSupPr>
                            <m:e>
                              <m:r>
                                <m:rPr>
                                  <m:sty m:val="p"/>
                                </m:rPr>
                                <a:rPr lang="el-GR" i="1">
                                  <a:latin typeface="Cambria Math" panose="02040503050406030204" pitchFamily="18" charset="0"/>
                                  <a:ea typeface="Cambria Math" panose="02040503050406030204" pitchFamily="18" charset="0"/>
                                </a:rPr>
                                <m:t>Σ</m:t>
                              </m:r>
                            </m:e>
                            <m:sup>
                              <m:r>
                                <a:rPr lang="fr-FR" i="1">
                                  <a:latin typeface="Cambria Math" panose="02040503050406030204" pitchFamily="18" charset="0"/>
                                  <a:ea typeface="Cambria Math" panose="02040503050406030204" pitchFamily="18" charset="0"/>
                                </a:rPr>
                                <m:t>𝜆</m:t>
                              </m:r>
                            </m:sup>
                          </m:sSup>
                        </m:sup>
                      </m:sSubSup>
                      <m:r>
                        <a:rPr lang="fr-FR" dirty="0">
                          <a:latin typeface="Cambria Math" panose="02040503050406030204" pitchFamily="18" charset="0"/>
                        </a:rPr>
                        <m:t>=</m:t>
                      </m:r>
                      <m:rad>
                        <m:radPr>
                          <m:degHide m:val="on"/>
                          <m:ctrlPr>
                            <a:rPr lang="fr-FR" i="1" dirty="0" smtClean="0">
                              <a:latin typeface="Cambria Math" panose="02040503050406030204" pitchFamily="18" charset="0"/>
                            </a:rPr>
                          </m:ctrlPr>
                        </m:radPr>
                        <m:deg/>
                        <m:e>
                          <m:sSup>
                            <m:sSupPr>
                              <m:ctrlPr>
                                <a:rPr lang="fr-FR" i="1" dirty="0" smtClean="0">
                                  <a:solidFill>
                                    <a:schemeClr val="bg1">
                                      <a:lumMod val="50000"/>
                                    </a:schemeClr>
                                  </a:solidFill>
                                  <a:latin typeface="Cambria Math" panose="02040503050406030204" pitchFamily="18" charset="0"/>
                                </a:rPr>
                              </m:ctrlPr>
                            </m:sSupPr>
                            <m:e>
                              <m:d>
                                <m:dPr>
                                  <m:begChr m:val="["/>
                                  <m:endChr m:val="]"/>
                                  <m:ctrlPr>
                                    <a:rPr lang="fr-FR" i="1" dirty="0" smtClean="0">
                                      <a:solidFill>
                                        <a:schemeClr val="bg1">
                                          <a:lumMod val="50000"/>
                                        </a:schemeClr>
                                      </a:solidFill>
                                      <a:latin typeface="Cambria Math" panose="02040503050406030204" pitchFamily="18" charset="0"/>
                                    </a:rPr>
                                  </m:ctrlPr>
                                </m:dPr>
                                <m:e>
                                  <m:sSubSup>
                                    <m:sSubSupPr>
                                      <m:ctrlPr>
                                        <a:rPr lang="fr-FR" i="1">
                                          <a:solidFill>
                                            <a:schemeClr val="bg1">
                                              <a:lumMod val="50000"/>
                                            </a:schemeClr>
                                          </a:solidFill>
                                          <a:latin typeface="Cambria Math" panose="02040503050406030204" pitchFamily="18" charset="0"/>
                                        </a:rPr>
                                      </m:ctrlPr>
                                    </m:sSubSupPr>
                                    <m:e>
                                      <m:r>
                                        <a:rPr lang="fr-FR" i="1">
                                          <a:solidFill>
                                            <a:schemeClr val="bg1">
                                              <a:lumMod val="50000"/>
                                            </a:schemeClr>
                                          </a:solidFill>
                                          <a:latin typeface="Cambria Math" panose="02040503050406030204" pitchFamily="18" charset="0"/>
                                        </a:rPr>
                                        <m:t>𝐴</m:t>
                                      </m:r>
                                    </m:e>
                                    <m:sub>
                                      <m:r>
                                        <a:rPr lang="fr-FR" i="1">
                                          <a:solidFill>
                                            <a:schemeClr val="bg1">
                                              <a:lumMod val="50000"/>
                                            </a:schemeClr>
                                          </a:solidFill>
                                          <a:latin typeface="Cambria Math" panose="02040503050406030204" pitchFamily="18" charset="0"/>
                                        </a:rPr>
                                        <m:t>𝐿𝑈</m:t>
                                      </m:r>
                                    </m:sub>
                                    <m:sup>
                                      <m:sSup>
                                        <m:sSupPr>
                                          <m:ctrlPr>
                                            <a:rPr lang="fr-FR" i="1">
                                              <a:solidFill>
                                                <a:schemeClr val="bg1">
                                                  <a:lumMod val="50000"/>
                                                </a:schemeClr>
                                              </a:solidFill>
                                              <a:latin typeface="Cambria Math" panose="02040503050406030204" pitchFamily="18" charset="0"/>
                                            </a:rPr>
                                          </m:ctrlPr>
                                        </m:sSupPr>
                                        <m:e>
                                          <m:r>
                                            <m:rPr>
                                              <m:sty m:val="p"/>
                                            </m:rPr>
                                            <a:rPr lang="el-GR" i="1">
                                              <a:solidFill>
                                                <a:schemeClr val="bg1">
                                                  <a:lumMod val="50000"/>
                                                </a:schemeClr>
                                              </a:solidFill>
                                              <a:latin typeface="Cambria Math" panose="02040503050406030204" pitchFamily="18" charset="0"/>
                                              <a:ea typeface="Cambria Math" panose="02040503050406030204" pitchFamily="18" charset="0"/>
                                            </a:rPr>
                                            <m:t>Σ</m:t>
                                          </m:r>
                                        </m:e>
                                        <m:sup>
                                          <m:r>
                                            <a:rPr lang="fr-FR" i="1">
                                              <a:solidFill>
                                                <a:schemeClr val="bg1">
                                                  <a:lumMod val="50000"/>
                                                </a:schemeClr>
                                              </a:solidFill>
                                              <a:latin typeface="Cambria Math" panose="02040503050406030204" pitchFamily="18" charset="0"/>
                                              <a:ea typeface="Cambria Math" panose="02040503050406030204" pitchFamily="18" charset="0"/>
                                            </a:rPr>
                                            <m:t>𝜆</m:t>
                                          </m:r>
                                        </m:sup>
                                      </m:sSup>
                                    </m:sup>
                                  </m:sSubSup>
                                </m:e>
                              </m:d>
                            </m:e>
                            <m:sup>
                              <m:r>
                                <a:rPr lang="fr-FR" b="0" i="1" dirty="0" smtClean="0">
                                  <a:solidFill>
                                    <a:schemeClr val="bg1">
                                      <a:lumMod val="50000"/>
                                    </a:schemeClr>
                                  </a:solidFill>
                                  <a:latin typeface="Cambria Math" panose="02040503050406030204" pitchFamily="18" charset="0"/>
                                </a:rPr>
                                <m:t>2</m:t>
                              </m:r>
                            </m:sup>
                          </m:sSup>
                          <m:sSup>
                            <m:sSupPr>
                              <m:ctrlPr>
                                <a:rPr lang="fr-FR" i="1" dirty="0" smtClean="0">
                                  <a:solidFill>
                                    <a:schemeClr val="bg1">
                                      <a:lumMod val="50000"/>
                                    </a:schemeClr>
                                  </a:solidFill>
                                  <a:latin typeface="Cambria Math" panose="02040503050406030204" pitchFamily="18" charset="0"/>
                                </a:rPr>
                              </m:ctrlPr>
                            </m:sSupPr>
                            <m:e>
                              <m:d>
                                <m:dPr>
                                  <m:ctrlPr>
                                    <a:rPr lang="fr-FR" i="1" dirty="0" smtClean="0">
                                      <a:solidFill>
                                        <a:schemeClr val="bg1">
                                          <a:lumMod val="50000"/>
                                        </a:schemeClr>
                                      </a:solidFill>
                                      <a:latin typeface="Cambria Math" panose="02040503050406030204" pitchFamily="18" charset="0"/>
                                    </a:rPr>
                                  </m:ctrlPr>
                                </m:dPr>
                                <m:e>
                                  <m:f>
                                    <m:fPr>
                                      <m:ctrlPr>
                                        <a:rPr lang="fr-FR" i="1" dirty="0" smtClean="0">
                                          <a:solidFill>
                                            <a:schemeClr val="bg1">
                                              <a:lumMod val="50000"/>
                                            </a:schemeClr>
                                          </a:solidFill>
                                          <a:latin typeface="Cambria Math" panose="02040503050406030204" pitchFamily="18" charset="0"/>
                                        </a:rPr>
                                      </m:ctrlPr>
                                    </m:fPr>
                                    <m:num>
                                      <m:r>
                                        <a:rPr lang="fr-FR" i="1" dirty="0" smtClean="0">
                                          <a:solidFill>
                                            <a:schemeClr val="bg1">
                                              <a:lumMod val="50000"/>
                                            </a:schemeClr>
                                          </a:solidFill>
                                          <a:latin typeface="Cambria Math" panose="02040503050406030204" pitchFamily="18" charset="0"/>
                                          <a:ea typeface="Cambria Math" panose="02040503050406030204" pitchFamily="18" charset="0"/>
                                        </a:rPr>
                                        <m:t>𝛿𝜆</m:t>
                                      </m:r>
                                    </m:num>
                                    <m:den>
                                      <m:r>
                                        <a:rPr lang="fr-FR" i="1" dirty="0" smtClean="0">
                                          <a:solidFill>
                                            <a:schemeClr val="bg1">
                                              <a:lumMod val="50000"/>
                                            </a:schemeClr>
                                          </a:solidFill>
                                          <a:latin typeface="Cambria Math" panose="02040503050406030204" pitchFamily="18" charset="0"/>
                                          <a:ea typeface="Cambria Math" panose="02040503050406030204" pitchFamily="18" charset="0"/>
                                        </a:rPr>
                                        <m:t>𝜆</m:t>
                                      </m:r>
                                    </m:den>
                                  </m:f>
                                </m:e>
                              </m:d>
                            </m:e>
                            <m:sup>
                              <m:r>
                                <a:rPr lang="fr-FR" b="0" i="1" dirty="0" smtClean="0">
                                  <a:solidFill>
                                    <a:schemeClr val="bg1">
                                      <a:lumMod val="50000"/>
                                    </a:schemeClr>
                                  </a:solidFill>
                                  <a:latin typeface="Cambria Math" panose="02040503050406030204" pitchFamily="18" charset="0"/>
                                </a:rPr>
                                <m:t>2</m:t>
                              </m:r>
                            </m:sup>
                          </m:sSup>
                          <m:r>
                            <a:rPr lang="fr-FR" b="0" i="1" dirty="0" smtClean="0">
                              <a:latin typeface="Cambria Math" panose="02040503050406030204" pitchFamily="18" charset="0"/>
                            </a:rPr>
                            <m:t>+</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r>
                                <a:rPr lang="fr-FR" b="0" i="1" dirty="0" smtClean="0">
                                  <a:latin typeface="Cambria Math" panose="02040503050406030204" pitchFamily="18" charset="0"/>
                                </a:rPr>
                                <m:t>2</m:t>
                              </m:r>
                              <m:sSup>
                                <m:sSupPr>
                                  <m:ctrlPr>
                                    <a:rPr lang="fr-FR" b="0" i="1" dirty="0" smtClean="0">
                                      <a:latin typeface="Cambria Math" panose="02040503050406030204" pitchFamily="18" charset="0"/>
                                    </a:rPr>
                                  </m:ctrlPr>
                                </m:sSupPr>
                                <m:e>
                                  <m:r>
                                    <a:rPr lang="fr-FR" b="0" i="1" dirty="0" smtClean="0">
                                      <a:latin typeface="Cambria Math" panose="02040503050406030204" pitchFamily="18" charset="0"/>
                                      <a:ea typeface="Cambria Math" panose="02040503050406030204" pitchFamily="18" charset="0"/>
                                    </a:rPr>
                                    <m:t>𝜆</m:t>
                                  </m:r>
                                </m:e>
                                <m:sup>
                                  <m:r>
                                    <a:rPr lang="fr-FR" b="0" i="1" dirty="0" smtClean="0">
                                      <a:latin typeface="Cambria Math" panose="02040503050406030204" pitchFamily="18" charset="0"/>
                                    </a:rPr>
                                    <m:t>2</m:t>
                                  </m:r>
                                </m:sup>
                              </m:sSup>
                            </m:den>
                          </m:f>
                          <m:r>
                            <a:rPr lang="fr-FR" b="0" i="1" dirty="0" smtClean="0">
                              <a:latin typeface="Cambria Math" panose="02040503050406030204" pitchFamily="18" charset="0"/>
                            </a:rPr>
                            <m:t> </m:t>
                          </m:r>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𝑁</m:t>
                                  </m:r>
                                </m:e>
                                <m:sub>
                                  <m:r>
                                    <a:rPr lang="fr-FR" i="1">
                                      <a:latin typeface="Cambria Math" panose="02040503050406030204" pitchFamily="18" charset="0"/>
                                      <a:ea typeface="Cambria Math" panose="02040503050406030204" pitchFamily="18" charset="0"/>
                                    </a:rPr>
                                    <m:t>𝜙</m:t>
                                  </m:r>
                                </m:sub>
                              </m:sSub>
                            </m:den>
                          </m:f>
                          <m:sSup>
                            <m:sSupPr>
                              <m:ctrlPr>
                                <a:rPr lang="fr-FR" b="0" i="1" dirty="0" smtClean="0">
                                  <a:latin typeface="Cambria Math" panose="02040503050406030204" pitchFamily="18" charset="0"/>
                                </a:rPr>
                              </m:ctrlPr>
                            </m:sSupPr>
                            <m:e>
                              <m:d>
                                <m:dPr>
                                  <m:ctrlPr>
                                    <a:rPr lang="fr-FR" b="0" i="1" dirty="0" smtClean="0">
                                      <a:latin typeface="Cambria Math" panose="02040503050406030204" pitchFamily="18" charset="0"/>
                                    </a:rPr>
                                  </m:ctrlPr>
                                </m:dPr>
                                <m:e>
                                  <m:f>
                                    <m:fPr>
                                      <m:ctrlPr>
                                        <a:rPr lang="fr-FR" b="0" i="1" dirty="0" smtClean="0">
                                          <a:latin typeface="Cambria Math" panose="02040503050406030204" pitchFamily="18" charset="0"/>
                                        </a:rPr>
                                      </m:ctrlPr>
                                    </m:fPr>
                                    <m:num>
                                      <m:r>
                                        <a:rPr lang="fr-FR" b="0" i="1" dirty="0" smtClean="0">
                                          <a:latin typeface="Cambria Math" panose="02040503050406030204" pitchFamily="18" charset="0"/>
                                          <a:ea typeface="Cambria Math" panose="02040503050406030204" pitchFamily="18" charset="0"/>
                                        </a:rPr>
                                        <m:t>𝛿</m:t>
                                      </m:r>
                                      <m:sSub>
                                        <m:sSubPr>
                                          <m:ctrlPr>
                                            <a:rPr lang="fr-FR" b="0" i="1" dirty="0" smtClean="0">
                                              <a:latin typeface="Cambria Math" panose="02040503050406030204" pitchFamily="18" charset="0"/>
                                              <a:ea typeface="Cambria Math" panose="02040503050406030204" pitchFamily="18" charset="0"/>
                                            </a:rPr>
                                          </m:ctrlPr>
                                        </m:sSubPr>
                                        <m:e>
                                          <m:r>
                                            <a:rPr lang="fr-FR" b="0" i="1" dirty="0" smtClean="0">
                                              <a:latin typeface="Cambria Math" panose="02040503050406030204" pitchFamily="18" charset="0"/>
                                              <a:ea typeface="Cambria Math" panose="02040503050406030204" pitchFamily="18" charset="0"/>
                                            </a:rPr>
                                            <m:t>𝜖</m:t>
                                          </m:r>
                                        </m:e>
                                        <m:sub>
                                          <m:r>
                                            <a:rPr lang="fr-FR" b="0" i="1" dirty="0" smtClean="0">
                                              <a:latin typeface="Cambria Math" panose="02040503050406030204" pitchFamily="18" charset="0"/>
                                              <a:ea typeface="Cambria Math" panose="02040503050406030204" pitchFamily="18" charset="0"/>
                                            </a:rPr>
                                            <m:t>𝑒</m:t>
                                          </m:r>
                                        </m:sub>
                                      </m:sSub>
                                    </m:num>
                                    <m:den>
                                      <m:sSub>
                                        <m:sSubPr>
                                          <m:ctrlPr>
                                            <a:rPr lang="fr-FR" b="0" i="1" dirty="0" smtClean="0">
                                              <a:latin typeface="Cambria Math" panose="02040503050406030204" pitchFamily="18" charset="0"/>
                                            </a:rPr>
                                          </m:ctrlPr>
                                        </m:sSubPr>
                                        <m:e>
                                          <m:r>
                                            <a:rPr lang="fr-FR" b="0" i="1" dirty="0" smtClean="0">
                                              <a:latin typeface="Cambria Math" panose="02040503050406030204" pitchFamily="18" charset="0"/>
                                              <a:ea typeface="Cambria Math" panose="02040503050406030204" pitchFamily="18" charset="0"/>
                                            </a:rPr>
                                            <m:t>𝜖</m:t>
                                          </m:r>
                                        </m:e>
                                        <m:sub>
                                          <m:r>
                                            <a:rPr lang="fr-FR" b="0" i="1" dirty="0" smtClean="0">
                                              <a:latin typeface="Cambria Math" panose="02040503050406030204" pitchFamily="18" charset="0"/>
                                            </a:rPr>
                                            <m:t>𝑒</m:t>
                                          </m:r>
                                        </m:sub>
                                      </m:sSub>
                                    </m:den>
                                  </m:f>
                                </m:e>
                              </m:d>
                            </m:e>
                            <m:sup>
                              <m:r>
                                <a:rPr lang="fr-FR" b="0" i="1" dirty="0" smtClean="0">
                                  <a:latin typeface="Cambria Math" panose="02040503050406030204" pitchFamily="18" charset="0"/>
                                </a:rPr>
                                <m:t>2</m:t>
                              </m:r>
                            </m:sup>
                          </m:sSup>
                          <m:r>
                            <a:rPr lang="fr-FR" b="0" i="1" dirty="0" smtClean="0">
                              <a:latin typeface="Cambria Math" panose="02040503050406030204" pitchFamily="18" charset="0"/>
                            </a:rPr>
                            <m:t>+</m:t>
                          </m:r>
                          <m:f>
                            <m:fPr>
                              <m:ctrlPr>
                                <a:rPr lang="fr-FR" i="1" dirty="0">
                                  <a:latin typeface="Cambria Math" panose="02040503050406030204" pitchFamily="18" charset="0"/>
                                </a:rPr>
                              </m:ctrlPr>
                            </m:fPr>
                            <m:num>
                              <m:r>
                                <a:rPr lang="fr-FR" i="1" dirty="0">
                                  <a:latin typeface="Cambria Math" panose="02040503050406030204" pitchFamily="18" charset="0"/>
                                </a:rPr>
                                <m:t>1</m:t>
                              </m:r>
                            </m:num>
                            <m:den>
                              <m:r>
                                <a:rPr lang="fr-FR" i="1" dirty="0">
                                  <a:latin typeface="Cambria Math" panose="02040503050406030204" pitchFamily="18" charset="0"/>
                                </a:rPr>
                                <m:t>2</m:t>
                              </m:r>
                              <m:sSup>
                                <m:sSupPr>
                                  <m:ctrlPr>
                                    <a:rPr lang="fr-FR" i="1" dirty="0">
                                      <a:latin typeface="Cambria Math" panose="02040503050406030204" pitchFamily="18" charset="0"/>
                                    </a:rPr>
                                  </m:ctrlPr>
                                </m:sSupPr>
                                <m:e>
                                  <m:r>
                                    <a:rPr lang="fr-FR" i="1" dirty="0">
                                      <a:latin typeface="Cambria Math" panose="02040503050406030204" pitchFamily="18" charset="0"/>
                                      <a:ea typeface="Cambria Math" panose="02040503050406030204" pitchFamily="18" charset="0"/>
                                    </a:rPr>
                                    <m:t>𝜆</m:t>
                                  </m:r>
                                </m:e>
                                <m:sup>
                                  <m:r>
                                    <a:rPr lang="fr-FR" i="1" dirty="0">
                                      <a:latin typeface="Cambria Math" panose="02040503050406030204" pitchFamily="18" charset="0"/>
                                    </a:rPr>
                                    <m:t>2</m:t>
                                  </m:r>
                                </m:sup>
                              </m:sSup>
                            </m:den>
                          </m:f>
                          <m:f>
                            <m:fPr>
                              <m:ctrlPr>
                                <a:rPr lang="fr-FR" b="0" i="1" dirty="0" smtClean="0">
                                  <a:latin typeface="Cambria Math" panose="02040503050406030204" pitchFamily="18" charset="0"/>
                                </a:rPr>
                              </m:ctrlPr>
                            </m:fPr>
                            <m:num>
                              <m:r>
                                <a:rPr lang="fr-FR" b="0" i="1" dirty="0" smtClean="0">
                                  <a:latin typeface="Cambria Math" panose="02040503050406030204" pitchFamily="18" charset="0"/>
                                </a:rPr>
                                <m:t>1</m:t>
                              </m:r>
                            </m:num>
                            <m:den>
                              <m:sSub>
                                <m:sSubPr>
                                  <m:ctrlPr>
                                    <a:rPr lang="fr-FR" b="0" i="1" dirty="0" smtClean="0">
                                      <a:latin typeface="Cambria Math" panose="02040503050406030204" pitchFamily="18" charset="0"/>
                                    </a:rPr>
                                  </m:ctrlPr>
                                </m:sSubPr>
                                <m:e>
                                  <m:r>
                                    <a:rPr lang="fr-FR" b="0" i="1" dirty="0" smtClean="0">
                                      <a:latin typeface="Cambria Math" panose="02040503050406030204" pitchFamily="18" charset="0"/>
                                    </a:rPr>
                                    <m:t>𝑁</m:t>
                                  </m:r>
                                </m:e>
                                <m:sub>
                                  <m:sSub>
                                    <m:sSubPr>
                                      <m:ctrlPr>
                                        <a:rPr lang="fr-FR" b="0" i="1" dirty="0" smtClean="0">
                                          <a:latin typeface="Cambria Math" panose="02040503050406030204" pitchFamily="18" charset="0"/>
                                        </a:rPr>
                                      </m:ctrlPr>
                                    </m:sSubPr>
                                    <m:e>
                                      <m:r>
                                        <a:rPr lang="fr-FR" b="0" i="1" dirty="0" smtClean="0">
                                          <a:latin typeface="Cambria Math" panose="02040503050406030204" pitchFamily="18" charset="0"/>
                                          <a:ea typeface="Cambria Math" panose="02040503050406030204" pitchFamily="18" charset="0"/>
                                        </a:rPr>
                                        <m:t>𝜃</m:t>
                                      </m:r>
                                    </m:e>
                                    <m:sub>
                                      <m:r>
                                        <a:rPr lang="fr-FR" b="0" i="1" dirty="0" smtClean="0">
                                          <a:latin typeface="Cambria Math" panose="02040503050406030204" pitchFamily="18" charset="0"/>
                                          <a:ea typeface="Cambria Math" panose="02040503050406030204" pitchFamily="18" charset="0"/>
                                        </a:rPr>
                                        <m:t>𝜇</m:t>
                                      </m:r>
                                    </m:sub>
                                  </m:sSub>
                                </m:sub>
                              </m:sSub>
                            </m:den>
                          </m:f>
                          <m:sSup>
                            <m:sSupPr>
                              <m:ctrlPr>
                                <a:rPr lang="fr-FR" b="0" i="1" dirty="0" smtClean="0">
                                  <a:latin typeface="Cambria Math" panose="02040503050406030204" pitchFamily="18" charset="0"/>
                                </a:rPr>
                              </m:ctrlPr>
                            </m:sSupPr>
                            <m:e>
                              <m:d>
                                <m:dPr>
                                  <m:ctrlPr>
                                    <a:rPr lang="fr-FR" b="0" i="1" dirty="0" smtClean="0">
                                      <a:latin typeface="Cambria Math" panose="02040503050406030204" pitchFamily="18" charset="0"/>
                                    </a:rPr>
                                  </m:ctrlPr>
                                </m:dPr>
                                <m:e>
                                  <m:f>
                                    <m:fPr>
                                      <m:ctrlPr>
                                        <a:rPr lang="fr-FR" b="0" i="1" dirty="0" smtClean="0">
                                          <a:latin typeface="Cambria Math" panose="02040503050406030204" pitchFamily="18" charset="0"/>
                                        </a:rPr>
                                      </m:ctrlPr>
                                    </m:fPr>
                                    <m:num>
                                      <m:r>
                                        <a:rPr lang="fr-FR" b="0" i="1" dirty="0" smtClean="0">
                                          <a:latin typeface="Cambria Math" panose="02040503050406030204" pitchFamily="18" charset="0"/>
                                          <a:ea typeface="Cambria Math" panose="02040503050406030204" pitchFamily="18" charset="0"/>
                                        </a:rPr>
                                        <m:t>𝛿</m:t>
                                      </m:r>
                                      <m:sSub>
                                        <m:sSubPr>
                                          <m:ctrlPr>
                                            <a:rPr lang="fr-FR" b="0" i="1" dirty="0" smtClean="0">
                                              <a:latin typeface="Cambria Math" panose="02040503050406030204" pitchFamily="18" charset="0"/>
                                              <a:ea typeface="Cambria Math" panose="02040503050406030204" pitchFamily="18" charset="0"/>
                                            </a:rPr>
                                          </m:ctrlPr>
                                        </m:sSubPr>
                                        <m:e>
                                          <m:r>
                                            <a:rPr lang="fr-FR" b="0" i="1" dirty="0" smtClean="0">
                                              <a:latin typeface="Cambria Math" panose="02040503050406030204" pitchFamily="18" charset="0"/>
                                              <a:ea typeface="Cambria Math" panose="02040503050406030204" pitchFamily="18" charset="0"/>
                                            </a:rPr>
                                            <m:t>𝜖</m:t>
                                          </m:r>
                                        </m:e>
                                        <m:sub>
                                          <m:r>
                                            <a:rPr lang="fr-FR" b="0" i="1" dirty="0" smtClean="0">
                                              <a:latin typeface="Cambria Math" panose="02040503050406030204" pitchFamily="18" charset="0"/>
                                              <a:ea typeface="Cambria Math" panose="02040503050406030204" pitchFamily="18" charset="0"/>
                                            </a:rPr>
                                            <m:t>𝜇</m:t>
                                          </m:r>
                                        </m:sub>
                                      </m:sSub>
                                    </m:num>
                                    <m:den>
                                      <m:sSub>
                                        <m:sSubPr>
                                          <m:ctrlPr>
                                            <a:rPr lang="fr-FR" b="0" i="1" dirty="0" smtClean="0">
                                              <a:latin typeface="Cambria Math" panose="02040503050406030204" pitchFamily="18" charset="0"/>
                                            </a:rPr>
                                          </m:ctrlPr>
                                        </m:sSubPr>
                                        <m:e>
                                          <m:r>
                                            <a:rPr lang="fr-FR" b="0" i="1" dirty="0" smtClean="0">
                                              <a:latin typeface="Cambria Math" panose="02040503050406030204" pitchFamily="18" charset="0"/>
                                              <a:ea typeface="Cambria Math" panose="02040503050406030204" pitchFamily="18" charset="0"/>
                                            </a:rPr>
                                            <m:t>𝜖</m:t>
                                          </m:r>
                                        </m:e>
                                        <m:sub>
                                          <m:r>
                                            <a:rPr lang="fr-FR" b="0" i="1" dirty="0" smtClean="0">
                                              <a:latin typeface="Cambria Math" panose="02040503050406030204" pitchFamily="18" charset="0"/>
                                              <a:ea typeface="Cambria Math" panose="02040503050406030204" pitchFamily="18" charset="0"/>
                                            </a:rPr>
                                            <m:t>𝜇</m:t>
                                          </m:r>
                                        </m:sub>
                                      </m:sSub>
                                    </m:den>
                                  </m:f>
                                </m:e>
                              </m:d>
                            </m:e>
                            <m:sup>
                              <m:r>
                                <a:rPr lang="fr-FR" b="0" i="1" dirty="0" smtClean="0">
                                  <a:latin typeface="Cambria Math" panose="02040503050406030204" pitchFamily="18" charset="0"/>
                                </a:rPr>
                                <m:t>2</m:t>
                              </m:r>
                            </m:sup>
                          </m:sSup>
                        </m:e>
                      </m:rad>
                    </m:oMath>
                  </m:oMathPara>
                </a14:m>
                <a:endParaRPr lang="fr-FR" dirty="0"/>
              </a:p>
            </p:txBody>
          </p:sp>
        </mc:Choice>
        <mc:Fallback>
          <p:sp>
            <p:nvSpPr>
              <p:cNvPr id="6" name="ZoneTexte 11">
                <a:extLst>
                  <a:ext uri="{FF2B5EF4-FFF2-40B4-BE49-F238E27FC236}">
                    <a16:creationId xmlns:a16="http://schemas.microsoft.com/office/drawing/2014/main" id="{19E4CB8A-D323-D6D9-D644-3F30D9BC7AD9}"/>
                  </a:ext>
                </a:extLst>
              </p:cNvPr>
              <p:cNvSpPr txBox="1">
                <a:spLocks noRot="1" noChangeAspect="1" noMove="1" noResize="1" noEditPoints="1" noAdjustHandles="1" noChangeArrowheads="1" noChangeShapeType="1" noTextEdit="1"/>
              </p:cNvSpPr>
              <p:nvPr/>
            </p:nvSpPr>
            <p:spPr>
              <a:xfrm>
                <a:off x="2438024" y="2513204"/>
                <a:ext cx="5821680" cy="818366"/>
              </a:xfrm>
              <a:prstGeom prst="rect">
                <a:avLst/>
              </a:prstGeom>
              <a:blipFill>
                <a:blip r:embed="rId3"/>
                <a:stretch>
                  <a:fillRect/>
                </a:stretch>
              </a:blipFill>
              <a:ln w="22225">
                <a:solidFill>
                  <a:srgbClr val="CD04FF"/>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ZoneTexte 16">
                <a:extLst>
                  <a:ext uri="{FF2B5EF4-FFF2-40B4-BE49-F238E27FC236}">
                    <a16:creationId xmlns:a16="http://schemas.microsoft.com/office/drawing/2014/main" id="{D903DE5E-5022-407F-E1E4-E43B5560FFE2}"/>
                  </a:ext>
                </a:extLst>
              </p:cNvPr>
              <p:cNvSpPr txBox="1"/>
              <p:nvPr/>
            </p:nvSpPr>
            <p:spPr>
              <a:xfrm>
                <a:off x="77829" y="2510132"/>
                <a:ext cx="2274469" cy="8622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𝑌</m:t>
                          </m:r>
                        </m:e>
                        <m:sub>
                          <m:r>
                            <a:rPr lang="fr-FR" i="1" smtClean="0">
                              <a:latin typeface="Cambria Math" panose="02040503050406030204" pitchFamily="18" charset="0"/>
                              <a:ea typeface="Cambria Math" panose="02040503050406030204" pitchFamily="18" charset="0"/>
                            </a:rPr>
                            <m:t>±</m:t>
                          </m:r>
                        </m:sub>
                      </m:sSub>
                      <m:d>
                        <m:dPr>
                          <m:ctrlPr>
                            <a:rPr lang="fr-FR"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r>
                        <a:rPr lang="fr-FR" b="0" i="1" smtClean="0">
                          <a:latin typeface="Cambria Math" panose="02040503050406030204" pitchFamily="18" charset="0"/>
                          <a:ea typeface="Cambria Math" panose="02040503050406030204" pitchFamily="18" charset="0"/>
                        </a:rPr>
                        <m:t>≡</m:t>
                      </m:r>
                      <m:nary>
                        <m:naryPr>
                          <m:chr m:val="∑"/>
                          <m:ctrlPr>
                            <a:rPr lang="fr-FR" b="0" i="1" smtClean="0">
                              <a:latin typeface="Cambria Math" panose="02040503050406030204" pitchFamily="18" charset="0"/>
                              <a:ea typeface="Cambria Math" panose="02040503050406030204" pitchFamily="18" charset="0"/>
                            </a:rPr>
                          </m:ctrlPr>
                        </m:naryPr>
                        <m:sub>
                          <m:r>
                            <m:rPr>
                              <m:brk m:alnAt="23"/>
                            </m:rPr>
                            <a:rPr lang="fr-FR" b="0" i="1" smtClean="0">
                              <a:latin typeface="Cambria Math" panose="02040503050406030204" pitchFamily="18" charset="0"/>
                              <a:ea typeface="Cambria Math" panose="02040503050406030204" pitchFamily="18" charset="0"/>
                            </a:rPr>
                            <m:t>𝑖</m:t>
                          </m:r>
                          <m:r>
                            <a:rPr lang="fr-FR" b="0" i="1" smtClean="0">
                              <a:latin typeface="Cambria Math" panose="02040503050406030204" pitchFamily="18" charset="0"/>
                              <a:ea typeface="Cambria Math" panose="02040503050406030204" pitchFamily="18" charset="0"/>
                            </a:rPr>
                            <m:t>=1</m:t>
                          </m:r>
                        </m:sub>
                        <m:sup>
                          <m:sSub>
                            <m:sSubPr>
                              <m:ctrlPr>
                                <a:rPr lang="fr-FR" b="0"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𝑁</m:t>
                              </m:r>
                            </m:e>
                            <m:sub>
                              <m:r>
                                <a:rPr lang="fr-FR" b="0" i="1" smtClean="0">
                                  <a:latin typeface="Cambria Math" panose="02040503050406030204" pitchFamily="18" charset="0"/>
                                  <a:ea typeface="Cambria Math" panose="02040503050406030204" pitchFamily="18" charset="0"/>
                                </a:rPr>
                                <m:t>𝜙</m:t>
                              </m:r>
                            </m:sub>
                          </m:sSub>
                        </m:sup>
                        <m:e>
                          <m:nary>
                            <m:naryPr>
                              <m:chr m:val="∑"/>
                              <m:ctrlPr>
                                <a:rPr lang="fr-FR" i="1">
                                  <a:latin typeface="Cambria Math" panose="02040503050406030204" pitchFamily="18" charset="0"/>
                                  <a:ea typeface="Cambria Math" panose="02040503050406030204" pitchFamily="18" charset="0"/>
                                </a:rPr>
                              </m:ctrlPr>
                            </m:naryPr>
                            <m:sub>
                              <m:r>
                                <m:rPr>
                                  <m:brk m:alnAt="23"/>
                                </m:rPr>
                                <a:rPr lang="fr-FR" b="0" i="1" smtClean="0">
                                  <a:latin typeface="Cambria Math" panose="02040503050406030204" pitchFamily="18" charset="0"/>
                                  <a:ea typeface="Cambria Math" panose="02040503050406030204" pitchFamily="18" charset="0"/>
                                </a:rPr>
                                <m:t>𝑗</m:t>
                              </m:r>
                              <m:r>
                                <a:rPr lang="fr-FR" b="0" i="1" smtClean="0">
                                  <a:latin typeface="Cambria Math" panose="02040503050406030204" pitchFamily="18" charset="0"/>
                                  <a:ea typeface="Cambria Math" panose="02040503050406030204" pitchFamily="18" charset="0"/>
                                </a:rPr>
                                <m:t>=1</m:t>
                              </m:r>
                            </m:sub>
                            <m:sup>
                              <m:sSub>
                                <m:sSubPr>
                                  <m:ctrlPr>
                                    <a:rPr lang="fr-FR" i="1" smtClean="0">
                                      <a:latin typeface="Cambria Math" panose="02040503050406030204" pitchFamily="18" charset="0"/>
                                      <a:ea typeface="Cambria Math" panose="02040503050406030204" pitchFamily="18" charset="0"/>
                                    </a:rPr>
                                  </m:ctrlPr>
                                </m:sSubPr>
                                <m:e>
                                  <m:r>
                                    <a:rPr lang="fr-FR" b="0" i="1" smtClean="0">
                                      <a:latin typeface="Cambria Math" panose="02040503050406030204" pitchFamily="18" charset="0"/>
                                      <a:ea typeface="Cambria Math" panose="02040503050406030204" pitchFamily="18" charset="0"/>
                                    </a:rPr>
                                    <m:t>𝑁</m:t>
                                  </m:r>
                                </m:e>
                                <m:sub>
                                  <m:sSub>
                                    <m:sSubPr>
                                      <m:ctrlPr>
                                        <a:rPr lang="fr-FR" i="1" smtClean="0">
                                          <a:latin typeface="Cambria Math" panose="02040503050406030204" pitchFamily="18" charset="0"/>
                                          <a:ea typeface="Cambria Math" panose="02040503050406030204" pitchFamily="18" charset="0"/>
                                        </a:rPr>
                                      </m:ctrlPr>
                                    </m:sSubPr>
                                    <m:e>
                                      <m:r>
                                        <a:rPr lang="fr-FR" i="1" smtClean="0">
                                          <a:latin typeface="Cambria Math" panose="02040503050406030204" pitchFamily="18" charset="0"/>
                                          <a:ea typeface="Cambria Math" panose="02040503050406030204" pitchFamily="18" charset="0"/>
                                        </a:rPr>
                                        <m:t>𝜃</m:t>
                                      </m:r>
                                    </m:e>
                                    <m:sub>
                                      <m:r>
                                        <a:rPr lang="fr-FR" i="1" smtClean="0">
                                          <a:latin typeface="Cambria Math" panose="02040503050406030204" pitchFamily="18" charset="0"/>
                                          <a:ea typeface="Cambria Math" panose="02040503050406030204" pitchFamily="18" charset="0"/>
                                        </a:rPr>
                                        <m:t>𝜇</m:t>
                                      </m:r>
                                    </m:sub>
                                  </m:sSub>
                                </m:sub>
                              </m:sSub>
                            </m:sup>
                            <m:e>
                              <m:f>
                                <m:fPr>
                                  <m:ctrlPr>
                                    <a:rPr lang="fr-FR" i="1" smtClean="0">
                                      <a:latin typeface="Cambria Math" panose="02040503050406030204" pitchFamily="18" charset="0"/>
                                      <a:ea typeface="Cambria Math" panose="02040503050406030204" pitchFamily="18" charset="0"/>
                                    </a:rPr>
                                  </m:ctrlPr>
                                </m:fPr>
                                <m:num>
                                  <m:sSubSup>
                                    <m:sSubSupPr>
                                      <m:ctrlPr>
                                        <a:rPr lang="fr-FR" i="1" smtClean="0">
                                          <a:latin typeface="Cambria Math" panose="02040503050406030204" pitchFamily="18" charset="0"/>
                                          <a:ea typeface="Cambria Math" panose="02040503050406030204" pitchFamily="18" charset="0"/>
                                        </a:rPr>
                                      </m:ctrlPr>
                                    </m:sSubSupPr>
                                    <m:e>
                                      <m:r>
                                        <a:rPr lang="fr-FR" b="0" i="1" smtClean="0">
                                          <a:latin typeface="Cambria Math" panose="02040503050406030204" pitchFamily="18" charset="0"/>
                                          <a:ea typeface="Cambria Math" panose="02040503050406030204" pitchFamily="18" charset="0"/>
                                        </a:rPr>
                                        <m:t>𝑛</m:t>
                                      </m:r>
                                    </m:e>
                                    <m:sub>
                                      <m:r>
                                        <a:rPr lang="fr-FR" i="1">
                                          <a:latin typeface="Cambria Math" panose="02040503050406030204" pitchFamily="18" charset="0"/>
                                          <a:ea typeface="Cambria Math" panose="02040503050406030204" pitchFamily="18" charset="0"/>
                                        </a:rPr>
                                        <m:t>±</m:t>
                                      </m:r>
                                    </m:sub>
                                    <m:sup>
                                      <m:r>
                                        <a:rPr lang="fr-FR" b="0" i="1" smtClean="0">
                                          <a:latin typeface="Cambria Math" panose="02040503050406030204" pitchFamily="18" charset="0"/>
                                          <a:ea typeface="Cambria Math" panose="02040503050406030204" pitchFamily="18" charset="0"/>
                                        </a:rPr>
                                        <m:t>𝑖𝑗</m:t>
                                      </m:r>
                                    </m:sup>
                                  </m:sSubSup>
                                </m:num>
                                <m:den>
                                  <m:sSubSup>
                                    <m:sSubSupPr>
                                      <m:ctrlPr>
                                        <a:rPr lang="fr-FR" i="1" smtClean="0">
                                          <a:latin typeface="Cambria Math" panose="02040503050406030204" pitchFamily="18" charset="0"/>
                                          <a:ea typeface="Cambria Math" panose="02040503050406030204" pitchFamily="18" charset="0"/>
                                        </a:rPr>
                                      </m:ctrlPr>
                                    </m:sSubSupPr>
                                    <m:e>
                                      <m:r>
                                        <a:rPr lang="fr-FR" i="1" smtClean="0">
                                          <a:latin typeface="Cambria Math" panose="02040503050406030204" pitchFamily="18" charset="0"/>
                                          <a:ea typeface="Cambria Math" panose="02040503050406030204" pitchFamily="18" charset="0"/>
                                        </a:rPr>
                                        <m:t>𝜖</m:t>
                                      </m:r>
                                    </m:e>
                                    <m:sub>
                                      <m:r>
                                        <a:rPr lang="fr-FR" b="0" i="1" smtClean="0">
                                          <a:latin typeface="Cambria Math" panose="02040503050406030204" pitchFamily="18" charset="0"/>
                                          <a:ea typeface="Cambria Math" panose="02040503050406030204" pitchFamily="18" charset="0"/>
                                        </a:rPr>
                                        <m:t>𝑒</m:t>
                                      </m:r>
                                    </m:sub>
                                    <m:sup>
                                      <m:r>
                                        <a:rPr lang="fr-FR" b="0" i="1" smtClean="0">
                                          <a:latin typeface="Cambria Math" panose="02040503050406030204" pitchFamily="18" charset="0"/>
                                          <a:ea typeface="Cambria Math" panose="02040503050406030204" pitchFamily="18" charset="0"/>
                                        </a:rPr>
                                        <m:t>𝑖</m:t>
                                      </m:r>
                                    </m:sup>
                                  </m:sSubSup>
                                  <m:r>
                                    <a:rPr lang="fr-FR" b="0" i="1" smtClean="0">
                                      <a:latin typeface="Cambria Math" panose="02040503050406030204" pitchFamily="18" charset="0"/>
                                      <a:ea typeface="Cambria Math" panose="02040503050406030204" pitchFamily="18" charset="0"/>
                                    </a:rPr>
                                    <m:t> </m:t>
                                  </m:r>
                                  <m:sSubSup>
                                    <m:sSubSupPr>
                                      <m:ctrlPr>
                                        <a:rPr lang="fr-FR" i="1" smtClean="0">
                                          <a:latin typeface="Cambria Math" panose="02040503050406030204" pitchFamily="18" charset="0"/>
                                          <a:ea typeface="Cambria Math" panose="02040503050406030204" pitchFamily="18" charset="0"/>
                                        </a:rPr>
                                      </m:ctrlPr>
                                    </m:sSubSupPr>
                                    <m:e>
                                      <m:r>
                                        <a:rPr lang="fr-FR" i="1" smtClean="0">
                                          <a:latin typeface="Cambria Math" panose="02040503050406030204" pitchFamily="18" charset="0"/>
                                          <a:ea typeface="Cambria Math" panose="02040503050406030204" pitchFamily="18" charset="0"/>
                                        </a:rPr>
                                        <m:t>𝜖</m:t>
                                      </m:r>
                                    </m:e>
                                    <m:sub>
                                      <m:r>
                                        <a:rPr lang="fr-FR" i="1" smtClean="0">
                                          <a:latin typeface="Cambria Math" panose="02040503050406030204" pitchFamily="18" charset="0"/>
                                          <a:ea typeface="Cambria Math" panose="02040503050406030204" pitchFamily="18" charset="0"/>
                                        </a:rPr>
                                        <m:t>𝜇</m:t>
                                      </m:r>
                                    </m:sub>
                                    <m:sup>
                                      <m:r>
                                        <a:rPr lang="fr-FR" b="0" i="1" smtClean="0">
                                          <a:latin typeface="Cambria Math" panose="02040503050406030204" pitchFamily="18" charset="0"/>
                                          <a:ea typeface="Cambria Math" panose="02040503050406030204" pitchFamily="18" charset="0"/>
                                        </a:rPr>
                                        <m:t>𝑗</m:t>
                                      </m:r>
                                    </m:sup>
                                  </m:sSubSup>
                                </m:den>
                              </m:f>
                            </m:e>
                          </m:nary>
                        </m:e>
                      </m:nary>
                    </m:oMath>
                  </m:oMathPara>
                </a14:m>
                <a:endParaRPr lang="fr-FR" dirty="0"/>
              </a:p>
            </p:txBody>
          </p:sp>
        </mc:Choice>
        <mc:Fallback>
          <p:sp>
            <p:nvSpPr>
              <p:cNvPr id="7" name="ZoneTexte 16">
                <a:extLst>
                  <a:ext uri="{FF2B5EF4-FFF2-40B4-BE49-F238E27FC236}">
                    <a16:creationId xmlns:a16="http://schemas.microsoft.com/office/drawing/2014/main" id="{D903DE5E-5022-407F-E1E4-E43B5560FFE2}"/>
                  </a:ext>
                </a:extLst>
              </p:cNvPr>
              <p:cNvSpPr txBox="1">
                <a:spLocks noRot="1" noChangeAspect="1" noMove="1" noResize="1" noEditPoints="1" noAdjustHandles="1" noChangeArrowheads="1" noChangeShapeType="1" noTextEdit="1"/>
              </p:cNvSpPr>
              <p:nvPr/>
            </p:nvSpPr>
            <p:spPr>
              <a:xfrm>
                <a:off x="77829" y="2510132"/>
                <a:ext cx="2274469" cy="862224"/>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ZoneTexte 6">
                <a:extLst>
                  <a:ext uri="{FF2B5EF4-FFF2-40B4-BE49-F238E27FC236}">
                    <a16:creationId xmlns:a16="http://schemas.microsoft.com/office/drawing/2014/main" id="{0C6EF99F-842F-020A-B6CE-1089D559E578}"/>
                  </a:ext>
                </a:extLst>
              </p:cNvPr>
              <p:cNvSpPr txBox="1"/>
              <p:nvPr/>
            </p:nvSpPr>
            <p:spPr>
              <a:xfrm>
                <a:off x="204530" y="3814897"/>
                <a:ext cx="3015826" cy="87164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fr-FR" i="1" smtClean="0">
                              <a:latin typeface="Cambria Math" panose="02040503050406030204" pitchFamily="18" charset="0"/>
                            </a:rPr>
                          </m:ctrlPr>
                        </m:sSupPr>
                        <m:e>
                          <m:r>
                            <a:rPr lang="fr-FR" b="0" i="1" smtClean="0">
                              <a:latin typeface="Cambria Math" panose="02040503050406030204" pitchFamily="18" charset="0"/>
                            </a:rPr>
                            <m:t>𝑌</m:t>
                          </m:r>
                        </m:e>
                        <m:sup>
                          <m:r>
                            <a:rPr lang="fr-FR" i="1" smtClean="0">
                              <a:latin typeface="Cambria Math" panose="02040503050406030204" pitchFamily="18" charset="0"/>
                              <a:ea typeface="Cambria Math" panose="02040503050406030204" pitchFamily="18" charset="0"/>
                            </a:rPr>
                            <m:t>±</m:t>
                          </m:r>
                        </m:sup>
                      </m:sSup>
                      <m:d>
                        <m:dPr>
                          <m:ctrlPr>
                            <a:rPr lang="fr-FR" i="1" smtClean="0">
                              <a:latin typeface="Cambria Math" panose="02040503050406030204" pitchFamily="18" charset="0"/>
                            </a:rPr>
                          </m:ctrlPr>
                        </m:dPr>
                        <m:e>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𝜑</m:t>
                              </m:r>
                            </m:e>
                            <m:sub>
                              <m:r>
                                <a:rPr lang="fr-FR" i="1">
                                  <a:latin typeface="Cambria Math" panose="02040503050406030204" pitchFamily="18" charset="0"/>
                                  <a:ea typeface="Cambria Math" panose="02040503050406030204" pitchFamily="18" charset="0"/>
                                </a:rPr>
                                <m:t>𝜇</m:t>
                              </m:r>
                            </m:sub>
                          </m:sSub>
                        </m:e>
                      </m:d>
                      <m:r>
                        <a:rPr lang="fr-FR" i="1">
                          <a:latin typeface="Cambria Math" panose="02040503050406030204" pitchFamily="18" charset="0"/>
                          <a:ea typeface="Cambria Math" panose="02040503050406030204" pitchFamily="18" charset="0"/>
                        </a:rPr>
                        <m:t>≡</m:t>
                      </m:r>
                      <m:f>
                        <m:fPr>
                          <m:ctrlPr>
                            <a:rPr lang="fr-FR" i="1" smtClean="0">
                              <a:latin typeface="Cambria Math" panose="02040503050406030204" pitchFamily="18" charset="0"/>
                              <a:ea typeface="Cambria Math" panose="02040503050406030204" pitchFamily="18" charset="0"/>
                            </a:rPr>
                          </m:ctrlPr>
                        </m:fPr>
                        <m:num>
                          <m:r>
                            <a:rPr lang="fr-FR" b="0" i="1" smtClean="0">
                              <a:latin typeface="Cambria Math" panose="02040503050406030204" pitchFamily="18" charset="0"/>
                              <a:ea typeface="Cambria Math" panose="02040503050406030204" pitchFamily="18" charset="0"/>
                            </a:rPr>
                            <m:t>1</m:t>
                          </m:r>
                        </m:num>
                        <m:den>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sSup>
                                <m:sSupPr>
                                  <m:ctrlPr>
                                    <a:rPr lang="fr-FR" i="1">
                                      <a:latin typeface="Cambria Math" panose="02040503050406030204" pitchFamily="18" charset="0"/>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𝜇</m:t>
                                  </m:r>
                                </m:e>
                                <m:sup>
                                  <m:r>
                                    <a:rPr lang="fr-FR" i="1">
                                      <a:latin typeface="Cambria Math" panose="02040503050406030204" pitchFamily="18" charset="0"/>
                                      <a:ea typeface="Cambria Math" panose="02040503050406030204" pitchFamily="18" charset="0"/>
                                    </a:rPr>
                                    <m:t>±</m:t>
                                  </m:r>
                                </m:sup>
                              </m:sSup>
                            </m:sub>
                          </m:sSub>
                        </m:den>
                      </m:f>
                      <m:r>
                        <a:rPr lang="fr-FR" b="0" i="1" smtClean="0">
                          <a:latin typeface="Cambria Math" panose="02040503050406030204" pitchFamily="18" charset="0"/>
                          <a:ea typeface="Cambria Math" panose="02040503050406030204" pitchFamily="18" charset="0"/>
                        </a:rPr>
                        <m:t> </m:t>
                      </m:r>
                      <m:nary>
                        <m:naryPr>
                          <m:chr m:val="∑"/>
                          <m:ctrlPr>
                            <a:rPr lang="fr-FR" i="1">
                              <a:latin typeface="Cambria Math" panose="02040503050406030204" pitchFamily="18" charset="0"/>
                              <a:ea typeface="Cambria Math" panose="02040503050406030204" pitchFamily="18" charset="0"/>
                            </a:rPr>
                          </m:ctrlPr>
                        </m:naryPr>
                        <m:sub>
                          <m:r>
                            <m:rPr>
                              <m:brk m:alnAt="23"/>
                            </m:rPr>
                            <a:rPr lang="fr-FR" i="1">
                              <a:latin typeface="Cambria Math" panose="02040503050406030204" pitchFamily="18" charset="0"/>
                              <a:ea typeface="Cambria Math" panose="02040503050406030204" pitchFamily="18" charset="0"/>
                            </a:rPr>
                            <m:t>𝑖</m:t>
                          </m:r>
                          <m:r>
                            <a:rPr lang="fr-FR" i="1">
                              <a:latin typeface="Cambria Math" panose="02040503050406030204" pitchFamily="18" charset="0"/>
                              <a:ea typeface="Cambria Math" panose="02040503050406030204" pitchFamily="18" charset="0"/>
                            </a:rPr>
                            <m:t>=1</m:t>
                          </m:r>
                        </m:sub>
                        <m:sup>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𝑁</m:t>
                              </m:r>
                            </m:e>
                            <m:sub>
                              <m:r>
                                <a:rPr lang="fr-FR" i="1">
                                  <a:latin typeface="Cambria Math" panose="02040503050406030204" pitchFamily="18" charset="0"/>
                                  <a:ea typeface="Cambria Math" panose="02040503050406030204" pitchFamily="18" charset="0"/>
                                </a:rPr>
                                <m:t>𝜙</m:t>
                              </m:r>
                            </m:sub>
                          </m:sSub>
                        </m:sup>
                        <m:e>
                          <m:nary>
                            <m:naryPr>
                              <m:chr m:val="∑"/>
                              <m:ctrlPr>
                                <a:rPr lang="fr-FR" i="1">
                                  <a:latin typeface="Cambria Math" panose="02040503050406030204" pitchFamily="18" charset="0"/>
                                  <a:ea typeface="Cambria Math" panose="02040503050406030204" pitchFamily="18" charset="0"/>
                                </a:rPr>
                              </m:ctrlPr>
                            </m:naryPr>
                            <m:sub>
                              <m:r>
                                <m:rPr>
                                  <m:brk m:alnAt="23"/>
                                </m:rPr>
                                <a:rPr lang="fr-FR" i="1">
                                  <a:latin typeface="Cambria Math" panose="02040503050406030204" pitchFamily="18" charset="0"/>
                                  <a:ea typeface="Cambria Math" panose="02040503050406030204" pitchFamily="18" charset="0"/>
                                </a:rPr>
                                <m:t>𝑗</m:t>
                              </m:r>
                              <m:r>
                                <a:rPr lang="fr-FR" i="1">
                                  <a:latin typeface="Cambria Math" panose="02040503050406030204" pitchFamily="18" charset="0"/>
                                  <a:ea typeface="Cambria Math" panose="02040503050406030204" pitchFamily="18" charset="0"/>
                                </a:rPr>
                                <m:t>=1</m:t>
                              </m:r>
                            </m:sub>
                            <m:sup>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𝑁</m:t>
                                  </m:r>
                                </m:e>
                                <m:sub>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sub>
                              </m:sSub>
                            </m:sup>
                            <m:e>
                              <m:f>
                                <m:fPr>
                                  <m:ctrlPr>
                                    <a:rPr lang="fr-FR" i="1">
                                      <a:latin typeface="Cambria Math" panose="02040503050406030204" pitchFamily="18" charset="0"/>
                                      <a:ea typeface="Cambria Math" panose="02040503050406030204" pitchFamily="18" charset="0"/>
                                    </a:rPr>
                                  </m:ctrlPr>
                                </m:fPr>
                                <m:num>
                                  <m:sSubSup>
                                    <m:sSubSupPr>
                                      <m:ctrlPr>
                                        <a:rPr lang="fr-FR" i="1">
                                          <a:latin typeface="Cambria Math" panose="02040503050406030204" pitchFamily="18" charset="0"/>
                                          <a:ea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𝑛</m:t>
                                      </m:r>
                                    </m:e>
                                    <m:sub>
                                      <m:r>
                                        <a:rPr lang="fr-FR" b="0" i="1" smtClean="0">
                                          <a:latin typeface="Cambria Math" panose="02040503050406030204" pitchFamily="18" charset="0"/>
                                          <a:ea typeface="Cambria Math" panose="02040503050406030204" pitchFamily="18" charset="0"/>
                                        </a:rPr>
                                        <m:t>𝑖𝑗</m:t>
                                      </m:r>
                                    </m:sub>
                                    <m:sup>
                                      <m:r>
                                        <a:rPr lang="fr-FR" i="1" smtClean="0">
                                          <a:latin typeface="Cambria Math" panose="02040503050406030204" pitchFamily="18" charset="0"/>
                                          <a:ea typeface="Cambria Math" panose="02040503050406030204" pitchFamily="18" charset="0"/>
                                        </a:rPr>
                                        <m:t>±</m:t>
                                      </m:r>
                                    </m:sup>
                                  </m:sSubSup>
                                </m:num>
                                <m:den>
                                  <m:sSubSup>
                                    <m:sSubSupPr>
                                      <m:ctrlPr>
                                        <a:rPr lang="fr-FR" i="1">
                                          <a:latin typeface="Cambria Math" panose="02040503050406030204" pitchFamily="18" charset="0"/>
                                          <a:ea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𝜖</m:t>
                                      </m:r>
                                    </m:e>
                                    <m:sub>
                                      <m:r>
                                        <a:rPr lang="fr-FR" i="1">
                                          <a:latin typeface="Cambria Math" panose="02040503050406030204" pitchFamily="18" charset="0"/>
                                          <a:ea typeface="Cambria Math" panose="02040503050406030204" pitchFamily="18" charset="0"/>
                                        </a:rPr>
                                        <m:t>𝑒</m:t>
                                      </m:r>
                                    </m:sub>
                                    <m:sup>
                                      <m:r>
                                        <a:rPr lang="fr-FR" i="1">
                                          <a:latin typeface="Cambria Math" panose="02040503050406030204" pitchFamily="18" charset="0"/>
                                          <a:ea typeface="Cambria Math" panose="02040503050406030204" pitchFamily="18" charset="0"/>
                                        </a:rPr>
                                        <m:t>𝑖</m:t>
                                      </m:r>
                                    </m:sup>
                                  </m:sSubSup>
                                  <m:r>
                                    <a:rPr lang="fr-FR" i="1">
                                      <a:latin typeface="Cambria Math" panose="02040503050406030204" pitchFamily="18" charset="0"/>
                                      <a:ea typeface="Cambria Math" panose="02040503050406030204" pitchFamily="18" charset="0"/>
                                    </a:rPr>
                                    <m:t> </m:t>
                                  </m:r>
                                  <m:sSubSup>
                                    <m:sSubSupPr>
                                      <m:ctrlPr>
                                        <a:rPr lang="fr-FR" i="1">
                                          <a:latin typeface="Cambria Math" panose="02040503050406030204" pitchFamily="18" charset="0"/>
                                          <a:ea typeface="Cambria Math" panose="02040503050406030204" pitchFamily="18" charset="0"/>
                                        </a:rPr>
                                      </m:ctrlPr>
                                    </m:sSubSupPr>
                                    <m:e>
                                      <m:r>
                                        <a:rPr lang="fr-FR" i="1">
                                          <a:latin typeface="Cambria Math" panose="02040503050406030204" pitchFamily="18" charset="0"/>
                                          <a:ea typeface="Cambria Math" panose="02040503050406030204" pitchFamily="18" charset="0"/>
                                        </a:rPr>
                                        <m:t>𝜖</m:t>
                                      </m:r>
                                    </m:e>
                                    <m:sub>
                                      <m:sSup>
                                        <m:sSupPr>
                                          <m:ctrlPr>
                                            <a:rPr lang="fr-FR" i="1" smtClean="0">
                                              <a:latin typeface="Cambria Math" panose="02040503050406030204" pitchFamily="18" charset="0"/>
                                              <a:ea typeface="Cambria Math" panose="02040503050406030204" pitchFamily="18" charset="0"/>
                                            </a:rPr>
                                          </m:ctrlPr>
                                        </m:sSupPr>
                                        <m:e>
                                          <m:r>
                                            <a:rPr lang="fr-FR" i="1">
                                              <a:latin typeface="Cambria Math" panose="02040503050406030204" pitchFamily="18" charset="0"/>
                                              <a:ea typeface="Cambria Math" panose="02040503050406030204" pitchFamily="18" charset="0"/>
                                            </a:rPr>
                                            <m:t>𝜇</m:t>
                                          </m:r>
                                        </m:e>
                                        <m:sup>
                                          <m:r>
                                            <a:rPr lang="fr-FR" i="1" smtClean="0">
                                              <a:latin typeface="Cambria Math" panose="02040503050406030204" pitchFamily="18" charset="0"/>
                                              <a:ea typeface="Cambria Math" panose="02040503050406030204" pitchFamily="18" charset="0"/>
                                            </a:rPr>
                                            <m:t>±</m:t>
                                          </m:r>
                                        </m:sup>
                                      </m:sSup>
                                    </m:sub>
                                    <m:sup>
                                      <m:r>
                                        <a:rPr lang="fr-FR" i="1">
                                          <a:latin typeface="Cambria Math" panose="02040503050406030204" pitchFamily="18" charset="0"/>
                                          <a:ea typeface="Cambria Math" panose="02040503050406030204" pitchFamily="18" charset="0"/>
                                        </a:rPr>
                                        <m:t>𝑗</m:t>
                                      </m:r>
                                    </m:sup>
                                  </m:sSubSup>
                                </m:den>
                              </m:f>
                            </m:e>
                          </m:nary>
                        </m:e>
                      </m:nary>
                    </m:oMath>
                  </m:oMathPara>
                </a14:m>
                <a:endParaRPr lang="fr-FR" dirty="0"/>
              </a:p>
            </p:txBody>
          </p:sp>
        </mc:Choice>
        <mc:Fallback>
          <p:sp>
            <p:nvSpPr>
              <p:cNvPr id="8" name="ZoneTexte 6">
                <a:extLst>
                  <a:ext uri="{FF2B5EF4-FFF2-40B4-BE49-F238E27FC236}">
                    <a16:creationId xmlns:a16="http://schemas.microsoft.com/office/drawing/2014/main" id="{0C6EF99F-842F-020A-B6CE-1089D559E578}"/>
                  </a:ext>
                </a:extLst>
              </p:cNvPr>
              <p:cNvSpPr txBox="1">
                <a:spLocks noRot="1" noChangeAspect="1" noMove="1" noResize="1" noEditPoints="1" noAdjustHandles="1" noChangeArrowheads="1" noChangeShapeType="1" noTextEdit="1"/>
              </p:cNvSpPr>
              <p:nvPr/>
            </p:nvSpPr>
            <p:spPr>
              <a:xfrm>
                <a:off x="204530" y="3814897"/>
                <a:ext cx="3015826" cy="87164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ZoneTexte 8">
                <a:extLst>
                  <a:ext uri="{FF2B5EF4-FFF2-40B4-BE49-F238E27FC236}">
                    <a16:creationId xmlns:a16="http://schemas.microsoft.com/office/drawing/2014/main" id="{36FEF734-01FF-E43B-DBC2-FACBD9493356}"/>
                  </a:ext>
                </a:extLst>
              </p:cNvPr>
              <p:cNvSpPr txBox="1"/>
              <p:nvPr/>
            </p:nvSpPr>
            <p:spPr>
              <a:xfrm>
                <a:off x="3541668" y="3810681"/>
                <a:ext cx="4630948" cy="818366"/>
              </a:xfrm>
              <a:prstGeom prst="rect">
                <a:avLst/>
              </a:prstGeom>
              <a:noFill/>
              <a:ln w="19050">
                <a:solidFill>
                  <a:srgbClr val="CD04FF"/>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fr-FR" i="1" smtClean="0">
                          <a:latin typeface="Cambria Math" panose="02040503050406030204" pitchFamily="18" charset="0"/>
                          <a:ea typeface="Cambria Math" panose="02040503050406030204" pitchFamily="18" charset="0"/>
                        </a:rPr>
                        <m:t>𝛿</m:t>
                      </m:r>
                      <m:sSubSup>
                        <m:sSubSupPr>
                          <m:ctrlPr>
                            <a:rPr lang="fr-FR" i="1">
                              <a:latin typeface="Cambria Math" panose="02040503050406030204" pitchFamily="18" charset="0"/>
                            </a:rPr>
                          </m:ctrlPr>
                        </m:sSubSupPr>
                        <m:e>
                          <m:r>
                            <a:rPr lang="fr-FR" i="1">
                              <a:latin typeface="Cambria Math" panose="02040503050406030204" pitchFamily="18" charset="0"/>
                            </a:rPr>
                            <m:t>𝐴</m:t>
                          </m:r>
                        </m:e>
                        <m:sub>
                          <m:r>
                            <a:rPr lang="fr-FR" i="1">
                              <a:latin typeface="Cambria Math" panose="02040503050406030204" pitchFamily="18" charset="0"/>
                            </a:rPr>
                            <m:t>𝑈𝑈</m:t>
                          </m:r>
                        </m:sub>
                        <m:sup>
                          <m:sSup>
                            <m:sSupPr>
                              <m:ctrlPr>
                                <a:rPr lang="fr-FR" i="1">
                                  <a:latin typeface="Cambria Math" panose="02040503050406030204" pitchFamily="18" charset="0"/>
                                </a:rPr>
                              </m:ctrlPr>
                            </m:sSupPr>
                            <m:e>
                              <m:r>
                                <a:rPr lang="el-GR" i="1">
                                  <a:latin typeface="Cambria Math" panose="02040503050406030204" pitchFamily="18" charset="0"/>
                                  <a:ea typeface="Cambria Math" panose="02040503050406030204" pitchFamily="18" charset="0"/>
                                </a:rPr>
                                <m:t>𝜇</m:t>
                              </m:r>
                            </m:e>
                            <m:sup>
                              <m:r>
                                <a:rPr lang="fr-FR" i="1">
                                  <a:latin typeface="Cambria Math" panose="02040503050406030204" pitchFamily="18" charset="0"/>
                                  <a:ea typeface="Cambria Math" panose="02040503050406030204" pitchFamily="18" charset="0"/>
                                </a:rPr>
                                <m:t>±</m:t>
                              </m:r>
                            </m:sup>
                          </m:sSup>
                        </m:sup>
                      </m:sSubSup>
                      <m:r>
                        <a:rPr lang="fr-FR" dirty="0">
                          <a:latin typeface="Cambria Math" panose="02040503050406030204" pitchFamily="18" charset="0"/>
                        </a:rPr>
                        <m:t>=</m:t>
                      </m:r>
                      <m:rad>
                        <m:radPr>
                          <m:degHide m:val="on"/>
                          <m:ctrlPr>
                            <a:rPr lang="fr-FR" i="1" dirty="0">
                              <a:latin typeface="Cambria Math" panose="02040503050406030204" pitchFamily="18" charset="0"/>
                            </a:rPr>
                          </m:ctrlPr>
                        </m:radPr>
                        <m:deg/>
                        <m:e>
                          <m:sSup>
                            <m:sSupPr>
                              <m:ctrlPr>
                                <a:rPr lang="fr-FR" i="1" dirty="0">
                                  <a:latin typeface="Cambria Math" panose="02040503050406030204" pitchFamily="18" charset="0"/>
                                </a:rPr>
                              </m:ctrlPr>
                            </m:sSupPr>
                            <m:e>
                              <m:d>
                                <m:dPr>
                                  <m:ctrlPr>
                                    <a:rPr lang="fr-FR" i="1" dirty="0">
                                      <a:latin typeface="Cambria Math" panose="02040503050406030204" pitchFamily="18" charset="0"/>
                                    </a:rPr>
                                  </m:ctrlPr>
                                </m:dPr>
                                <m:e>
                                  <m:f>
                                    <m:fPr>
                                      <m:ctrlPr>
                                        <a:rPr lang="fr-FR" i="1" dirty="0">
                                          <a:latin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𝛿</m:t>
                                      </m:r>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num>
                                    <m:den>
                                      <m:r>
                                        <a:rPr lang="fr-FR" i="1">
                                          <a:latin typeface="Cambria Math" panose="02040503050406030204" pitchFamily="18" charset="0"/>
                                          <a:ea typeface="Cambria Math" panose="02040503050406030204" pitchFamily="18" charset="0"/>
                                        </a:rPr>
                                        <m:t>∆</m:t>
                                      </m:r>
                                      <m:sSub>
                                        <m:sSubPr>
                                          <m:ctrlPr>
                                            <a:rPr lang="fr-FR" i="1">
                                              <a:latin typeface="Cambria Math" panose="02040503050406030204" pitchFamily="18" charset="0"/>
                                            </a:rPr>
                                          </m:ctrlPr>
                                        </m:sSubPr>
                                        <m:e>
                                          <m:r>
                                            <a:rPr lang="fr-FR" i="1">
                                              <a:latin typeface="Cambria Math" panose="02040503050406030204" pitchFamily="18" charset="0"/>
                                              <a:ea typeface="Cambria Math" panose="02040503050406030204" pitchFamily="18" charset="0"/>
                                            </a:rPr>
                                            <m:t>𝜃</m:t>
                                          </m:r>
                                        </m:e>
                                        <m:sub>
                                          <m:r>
                                            <a:rPr lang="fr-FR" i="1">
                                              <a:latin typeface="Cambria Math" panose="02040503050406030204" pitchFamily="18" charset="0"/>
                                              <a:ea typeface="Cambria Math" panose="02040503050406030204" pitchFamily="18" charset="0"/>
                                            </a:rPr>
                                            <m:t>𝜇</m:t>
                                          </m:r>
                                        </m:sub>
                                      </m:sSub>
                                    </m:den>
                                  </m:f>
                                </m:e>
                              </m:d>
                            </m:e>
                            <m:sup>
                              <m:r>
                                <a:rPr lang="fr-FR" i="1" dirty="0">
                                  <a:latin typeface="Cambria Math" panose="02040503050406030204" pitchFamily="18" charset="0"/>
                                </a:rPr>
                                <m:t>2</m:t>
                              </m:r>
                            </m:sup>
                          </m:sSup>
                          <m:r>
                            <a:rPr lang="fr-FR" i="1" dirty="0">
                              <a:latin typeface="Cambria Math" panose="02040503050406030204" pitchFamily="18" charset="0"/>
                            </a:rPr>
                            <m:t>+</m:t>
                          </m:r>
                          <m:f>
                            <m:fPr>
                              <m:ctrlPr>
                                <a:rPr lang="fr-FR" i="1" dirty="0">
                                  <a:latin typeface="Cambria Math" panose="02040503050406030204" pitchFamily="18" charset="0"/>
                                </a:rPr>
                              </m:ctrlPr>
                            </m:fPr>
                            <m:num>
                              <m:r>
                                <a:rPr lang="fr-FR" i="1" dirty="0">
                                  <a:latin typeface="Cambria Math" panose="02040503050406030204" pitchFamily="18" charset="0"/>
                                </a:rPr>
                                <m:t>1</m:t>
                              </m:r>
                            </m:num>
                            <m:den>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𝑁</m:t>
                                  </m:r>
                                </m:e>
                                <m:sub>
                                  <m:r>
                                    <a:rPr lang="fr-FR" i="1">
                                      <a:latin typeface="Cambria Math" panose="02040503050406030204" pitchFamily="18" charset="0"/>
                                      <a:ea typeface="Cambria Math" panose="02040503050406030204" pitchFamily="18" charset="0"/>
                                    </a:rPr>
                                    <m:t>𝜙</m:t>
                                  </m:r>
                                </m:sub>
                              </m:sSub>
                            </m:den>
                          </m:f>
                          <m:sSup>
                            <m:sSupPr>
                              <m:ctrlPr>
                                <a:rPr lang="fr-FR" i="1" dirty="0">
                                  <a:latin typeface="Cambria Math" panose="02040503050406030204" pitchFamily="18" charset="0"/>
                                </a:rPr>
                              </m:ctrlPr>
                            </m:sSupPr>
                            <m:e>
                              <m:d>
                                <m:dPr>
                                  <m:ctrlPr>
                                    <a:rPr lang="fr-FR" i="1" dirty="0">
                                      <a:latin typeface="Cambria Math" panose="02040503050406030204" pitchFamily="18" charset="0"/>
                                    </a:rPr>
                                  </m:ctrlPr>
                                </m:dPr>
                                <m:e>
                                  <m:f>
                                    <m:fPr>
                                      <m:ctrlPr>
                                        <a:rPr lang="fr-FR" i="1" dirty="0">
                                          <a:latin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𝛿</m:t>
                                      </m:r>
                                      <m:sSub>
                                        <m:sSubPr>
                                          <m:ctrlPr>
                                            <a:rPr lang="fr-FR" i="1" dirty="0">
                                              <a:latin typeface="Cambria Math" panose="02040503050406030204" pitchFamily="18" charset="0"/>
                                              <a:ea typeface="Cambria Math" panose="02040503050406030204" pitchFamily="18" charset="0"/>
                                            </a:rPr>
                                          </m:ctrlPr>
                                        </m:sSubPr>
                                        <m:e>
                                          <m:r>
                                            <a:rPr lang="fr-FR" i="1" dirty="0">
                                              <a:latin typeface="Cambria Math" panose="02040503050406030204" pitchFamily="18" charset="0"/>
                                              <a:ea typeface="Cambria Math" panose="02040503050406030204" pitchFamily="18" charset="0"/>
                                            </a:rPr>
                                            <m:t>𝜖</m:t>
                                          </m:r>
                                        </m:e>
                                        <m:sub>
                                          <m:r>
                                            <a:rPr lang="fr-FR" i="1" dirty="0">
                                              <a:latin typeface="Cambria Math" panose="02040503050406030204" pitchFamily="18" charset="0"/>
                                              <a:ea typeface="Cambria Math" panose="02040503050406030204" pitchFamily="18" charset="0"/>
                                            </a:rPr>
                                            <m:t>𝑒</m:t>
                                          </m:r>
                                        </m:sub>
                                      </m:sSub>
                                    </m:num>
                                    <m:den>
                                      <m:sSub>
                                        <m:sSubPr>
                                          <m:ctrlPr>
                                            <a:rPr lang="fr-FR" i="1" dirty="0">
                                              <a:latin typeface="Cambria Math" panose="02040503050406030204" pitchFamily="18" charset="0"/>
                                            </a:rPr>
                                          </m:ctrlPr>
                                        </m:sSubPr>
                                        <m:e>
                                          <m:r>
                                            <a:rPr lang="fr-FR" i="1" dirty="0">
                                              <a:latin typeface="Cambria Math" panose="02040503050406030204" pitchFamily="18" charset="0"/>
                                              <a:ea typeface="Cambria Math" panose="02040503050406030204" pitchFamily="18" charset="0"/>
                                            </a:rPr>
                                            <m:t>𝜖</m:t>
                                          </m:r>
                                        </m:e>
                                        <m:sub>
                                          <m:r>
                                            <a:rPr lang="fr-FR" i="1" dirty="0">
                                              <a:latin typeface="Cambria Math" panose="02040503050406030204" pitchFamily="18" charset="0"/>
                                            </a:rPr>
                                            <m:t>𝑒</m:t>
                                          </m:r>
                                        </m:sub>
                                      </m:sSub>
                                    </m:den>
                                  </m:f>
                                </m:e>
                              </m:d>
                            </m:e>
                            <m:sup>
                              <m:r>
                                <a:rPr lang="fr-FR" i="1" dirty="0">
                                  <a:latin typeface="Cambria Math" panose="02040503050406030204" pitchFamily="18" charset="0"/>
                                </a:rPr>
                                <m:t>2</m:t>
                              </m:r>
                            </m:sup>
                          </m:sSup>
                          <m:r>
                            <a:rPr lang="fr-FR" b="0" i="1" dirty="0" smtClean="0">
                              <a:latin typeface="Cambria Math" panose="02040503050406030204" pitchFamily="18" charset="0"/>
                            </a:rPr>
                            <m:t>+</m:t>
                          </m:r>
                          <m:f>
                            <m:fPr>
                              <m:ctrlPr>
                                <a:rPr lang="fr-FR" i="1" dirty="0">
                                  <a:latin typeface="Cambria Math" panose="02040503050406030204" pitchFamily="18" charset="0"/>
                                </a:rPr>
                              </m:ctrlPr>
                            </m:fPr>
                            <m:num>
                              <m:r>
                                <a:rPr lang="fr-FR" i="1" dirty="0">
                                  <a:latin typeface="Cambria Math" panose="02040503050406030204" pitchFamily="18" charset="0"/>
                                </a:rPr>
                                <m:t>1</m:t>
                              </m:r>
                            </m:num>
                            <m:den>
                              <m:sSub>
                                <m:sSubPr>
                                  <m:ctrlPr>
                                    <a:rPr lang="fr-FR" i="1" dirty="0">
                                      <a:latin typeface="Cambria Math" panose="02040503050406030204" pitchFamily="18" charset="0"/>
                                    </a:rPr>
                                  </m:ctrlPr>
                                </m:sSubPr>
                                <m:e>
                                  <m:r>
                                    <a:rPr lang="fr-FR" i="1" dirty="0">
                                      <a:latin typeface="Cambria Math" panose="02040503050406030204" pitchFamily="18" charset="0"/>
                                    </a:rPr>
                                    <m:t>𝑁</m:t>
                                  </m:r>
                                </m:e>
                                <m:sub>
                                  <m:sSub>
                                    <m:sSubPr>
                                      <m:ctrlPr>
                                        <a:rPr lang="fr-FR" i="1" dirty="0">
                                          <a:latin typeface="Cambria Math" panose="02040503050406030204" pitchFamily="18" charset="0"/>
                                        </a:rPr>
                                      </m:ctrlPr>
                                    </m:sSubPr>
                                    <m:e>
                                      <m:r>
                                        <a:rPr lang="fr-FR" i="1" dirty="0">
                                          <a:latin typeface="Cambria Math" panose="02040503050406030204" pitchFamily="18" charset="0"/>
                                          <a:ea typeface="Cambria Math" panose="02040503050406030204" pitchFamily="18" charset="0"/>
                                        </a:rPr>
                                        <m:t>𝜃</m:t>
                                      </m:r>
                                    </m:e>
                                    <m:sub>
                                      <m:r>
                                        <a:rPr lang="fr-FR" i="1" dirty="0">
                                          <a:latin typeface="Cambria Math" panose="02040503050406030204" pitchFamily="18" charset="0"/>
                                          <a:ea typeface="Cambria Math" panose="02040503050406030204" pitchFamily="18" charset="0"/>
                                        </a:rPr>
                                        <m:t>𝜇</m:t>
                                      </m:r>
                                    </m:sub>
                                  </m:sSub>
                                </m:sub>
                              </m:sSub>
                            </m:den>
                          </m:f>
                          <m:sSup>
                            <m:sSupPr>
                              <m:ctrlPr>
                                <a:rPr lang="fr-FR" i="1" dirty="0">
                                  <a:latin typeface="Cambria Math" panose="02040503050406030204" pitchFamily="18" charset="0"/>
                                </a:rPr>
                              </m:ctrlPr>
                            </m:sSupPr>
                            <m:e>
                              <m:d>
                                <m:dPr>
                                  <m:ctrlPr>
                                    <a:rPr lang="fr-FR" i="1" dirty="0">
                                      <a:latin typeface="Cambria Math" panose="02040503050406030204" pitchFamily="18" charset="0"/>
                                    </a:rPr>
                                  </m:ctrlPr>
                                </m:dPr>
                                <m:e>
                                  <m:f>
                                    <m:fPr>
                                      <m:ctrlPr>
                                        <a:rPr lang="fr-FR" i="1" dirty="0">
                                          <a:latin typeface="Cambria Math" panose="02040503050406030204" pitchFamily="18" charset="0"/>
                                        </a:rPr>
                                      </m:ctrlPr>
                                    </m:fPr>
                                    <m:num>
                                      <m:r>
                                        <a:rPr lang="fr-FR" i="1" dirty="0">
                                          <a:latin typeface="Cambria Math" panose="02040503050406030204" pitchFamily="18" charset="0"/>
                                          <a:ea typeface="Cambria Math" panose="02040503050406030204" pitchFamily="18" charset="0"/>
                                        </a:rPr>
                                        <m:t>𝛿</m:t>
                                      </m:r>
                                      <m:sSub>
                                        <m:sSubPr>
                                          <m:ctrlPr>
                                            <a:rPr lang="fr-FR" i="1" dirty="0">
                                              <a:latin typeface="Cambria Math" panose="02040503050406030204" pitchFamily="18" charset="0"/>
                                              <a:ea typeface="Cambria Math" panose="02040503050406030204" pitchFamily="18" charset="0"/>
                                            </a:rPr>
                                          </m:ctrlPr>
                                        </m:sSubPr>
                                        <m:e>
                                          <m:r>
                                            <a:rPr lang="fr-FR" i="1" dirty="0">
                                              <a:latin typeface="Cambria Math" panose="02040503050406030204" pitchFamily="18" charset="0"/>
                                              <a:ea typeface="Cambria Math" panose="02040503050406030204" pitchFamily="18" charset="0"/>
                                            </a:rPr>
                                            <m:t>𝜖</m:t>
                                          </m:r>
                                        </m:e>
                                        <m:sub>
                                          <m:r>
                                            <a:rPr lang="fr-FR" i="1" dirty="0">
                                              <a:latin typeface="Cambria Math" panose="02040503050406030204" pitchFamily="18" charset="0"/>
                                              <a:ea typeface="Cambria Math" panose="02040503050406030204" pitchFamily="18" charset="0"/>
                                            </a:rPr>
                                            <m:t>𝜇</m:t>
                                          </m:r>
                                        </m:sub>
                                      </m:sSub>
                                    </m:num>
                                    <m:den>
                                      <m:sSub>
                                        <m:sSubPr>
                                          <m:ctrlPr>
                                            <a:rPr lang="fr-FR" i="1" dirty="0">
                                              <a:latin typeface="Cambria Math" panose="02040503050406030204" pitchFamily="18" charset="0"/>
                                            </a:rPr>
                                          </m:ctrlPr>
                                        </m:sSubPr>
                                        <m:e>
                                          <m:r>
                                            <a:rPr lang="fr-FR" i="1" dirty="0">
                                              <a:latin typeface="Cambria Math" panose="02040503050406030204" pitchFamily="18" charset="0"/>
                                              <a:ea typeface="Cambria Math" panose="02040503050406030204" pitchFamily="18" charset="0"/>
                                            </a:rPr>
                                            <m:t>𝜖</m:t>
                                          </m:r>
                                        </m:e>
                                        <m:sub>
                                          <m:r>
                                            <a:rPr lang="fr-FR" i="1" dirty="0">
                                              <a:latin typeface="Cambria Math" panose="02040503050406030204" pitchFamily="18" charset="0"/>
                                              <a:ea typeface="Cambria Math" panose="02040503050406030204" pitchFamily="18" charset="0"/>
                                            </a:rPr>
                                            <m:t>𝜇</m:t>
                                          </m:r>
                                        </m:sub>
                                      </m:sSub>
                                    </m:den>
                                  </m:f>
                                </m:e>
                              </m:d>
                            </m:e>
                            <m:sup>
                              <m:r>
                                <a:rPr lang="fr-FR" i="1" dirty="0">
                                  <a:latin typeface="Cambria Math" panose="02040503050406030204" pitchFamily="18" charset="0"/>
                                </a:rPr>
                                <m:t>2</m:t>
                              </m:r>
                            </m:sup>
                          </m:sSup>
                        </m:e>
                      </m:rad>
                    </m:oMath>
                  </m:oMathPara>
                </a14:m>
                <a:endParaRPr lang="fr-FR" dirty="0"/>
              </a:p>
            </p:txBody>
          </p:sp>
        </mc:Choice>
        <mc:Fallback>
          <p:sp>
            <p:nvSpPr>
              <p:cNvPr id="9" name="ZoneTexte 8">
                <a:extLst>
                  <a:ext uri="{FF2B5EF4-FFF2-40B4-BE49-F238E27FC236}">
                    <a16:creationId xmlns:a16="http://schemas.microsoft.com/office/drawing/2014/main" id="{36FEF734-01FF-E43B-DBC2-FACBD9493356}"/>
                  </a:ext>
                </a:extLst>
              </p:cNvPr>
              <p:cNvSpPr txBox="1">
                <a:spLocks noRot="1" noChangeAspect="1" noMove="1" noResize="1" noEditPoints="1" noAdjustHandles="1" noChangeArrowheads="1" noChangeShapeType="1" noTextEdit="1"/>
              </p:cNvSpPr>
              <p:nvPr/>
            </p:nvSpPr>
            <p:spPr>
              <a:xfrm>
                <a:off x="3541668" y="3810681"/>
                <a:ext cx="4630948" cy="818366"/>
              </a:xfrm>
              <a:prstGeom prst="rect">
                <a:avLst/>
              </a:prstGeom>
              <a:blipFill>
                <a:blip r:embed="rId6"/>
                <a:stretch>
                  <a:fillRect/>
                </a:stretch>
              </a:blipFill>
              <a:ln w="19050">
                <a:solidFill>
                  <a:srgbClr val="CD04FF"/>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0" name="ZoneTexte 15">
                <a:extLst>
                  <a:ext uri="{FF2B5EF4-FFF2-40B4-BE49-F238E27FC236}">
                    <a16:creationId xmlns:a16="http://schemas.microsoft.com/office/drawing/2014/main" id="{6E231F2D-EA63-4661-2E08-061B3F868818}"/>
                  </a:ext>
                </a:extLst>
              </p:cNvPr>
              <p:cNvSpPr txBox="1"/>
              <p:nvPr/>
            </p:nvSpPr>
            <p:spPr>
              <a:xfrm>
                <a:off x="2679446" y="4754079"/>
                <a:ext cx="5493170" cy="414729"/>
              </a:xfrm>
              <a:prstGeom prst="rect">
                <a:avLst/>
              </a:prstGeom>
              <a:noFill/>
            </p:spPr>
            <p:txBody>
              <a:bodyPr wrap="none" rtlCol="0">
                <a:spAutoFit/>
              </a:bodyPr>
              <a:lstStyle/>
              <a:p>
                <a14:m>
                  <m:oMath xmlns:m="http://schemas.openxmlformats.org/officeDocument/2006/math">
                    <m:d>
                      <m:dPr>
                        <m:ctrlPr>
                          <a:rPr lang="fr-FR" sz="1400" b="0" i="1" smtClean="0">
                            <a:solidFill>
                              <a:srgbClr val="0000FF"/>
                            </a:solidFill>
                            <a:latin typeface="Cambria Math" panose="02040503050406030204" pitchFamily="18" charset="0"/>
                          </a:rPr>
                        </m:ctrlPr>
                      </m:dPr>
                      <m:e>
                        <m:sSub>
                          <m:sSubPr>
                            <m:ctrlPr>
                              <a:rPr lang="fr-FR" sz="1400" b="0" i="1" smtClean="0">
                                <a:solidFill>
                                  <a:srgbClr val="0000FF"/>
                                </a:solidFill>
                                <a:latin typeface="Cambria Math" panose="02040503050406030204" pitchFamily="18" charset="0"/>
                              </a:rPr>
                            </m:ctrlPr>
                          </m:sSubPr>
                          <m:e>
                            <m:r>
                              <a:rPr lang="fr-FR" sz="1400" b="0" i="1" smtClean="0">
                                <a:solidFill>
                                  <a:srgbClr val="0000FF"/>
                                </a:solidFill>
                                <a:latin typeface="Cambria Math" panose="02040503050406030204" pitchFamily="18" charset="0"/>
                              </a:rPr>
                              <m:t>𝑁</m:t>
                            </m:r>
                          </m:e>
                          <m:sub>
                            <m:r>
                              <a:rPr lang="fr-FR" sz="1400" b="0" i="1" smtClean="0">
                                <a:solidFill>
                                  <a:srgbClr val="0000FF"/>
                                </a:solidFill>
                                <a:latin typeface="Cambria Math" panose="02040503050406030204" pitchFamily="18" charset="0"/>
                                <a:ea typeface="Cambria Math" panose="02040503050406030204" pitchFamily="18" charset="0"/>
                              </a:rPr>
                              <m:t>𝜙</m:t>
                            </m:r>
                          </m:sub>
                        </m:sSub>
                        <m:r>
                          <a:rPr lang="fr-FR" sz="1400" b="0" i="1" smtClean="0">
                            <a:solidFill>
                              <a:srgbClr val="0000FF"/>
                            </a:solidFill>
                            <a:latin typeface="Cambria Math" panose="02040503050406030204" pitchFamily="18" charset="0"/>
                          </a:rPr>
                          <m:t>,</m:t>
                        </m:r>
                        <m:sSub>
                          <m:sSubPr>
                            <m:ctrlPr>
                              <a:rPr lang="fr-FR" sz="1400" b="0" i="1" smtClean="0">
                                <a:solidFill>
                                  <a:srgbClr val="0000FF"/>
                                </a:solidFill>
                                <a:latin typeface="Cambria Math" panose="02040503050406030204" pitchFamily="18" charset="0"/>
                              </a:rPr>
                            </m:ctrlPr>
                          </m:sSubPr>
                          <m:e>
                            <m:r>
                              <a:rPr lang="fr-FR" sz="1400" b="0" i="1" smtClean="0">
                                <a:solidFill>
                                  <a:srgbClr val="0000FF"/>
                                </a:solidFill>
                                <a:latin typeface="Cambria Math" panose="02040503050406030204" pitchFamily="18" charset="0"/>
                              </a:rPr>
                              <m:t>𝑁</m:t>
                            </m:r>
                          </m:e>
                          <m:sub>
                            <m:sSub>
                              <m:sSubPr>
                                <m:ctrlPr>
                                  <a:rPr lang="fr-FR" sz="1400" b="0" i="1" smtClean="0">
                                    <a:solidFill>
                                      <a:srgbClr val="0000FF"/>
                                    </a:solidFill>
                                    <a:latin typeface="Cambria Math" panose="02040503050406030204" pitchFamily="18" charset="0"/>
                                  </a:rPr>
                                </m:ctrlPr>
                              </m:sSubPr>
                              <m:e>
                                <m:r>
                                  <a:rPr lang="fr-FR" sz="1400" b="0" i="1" smtClean="0">
                                    <a:solidFill>
                                      <a:srgbClr val="0000FF"/>
                                    </a:solidFill>
                                    <a:latin typeface="Cambria Math" panose="02040503050406030204" pitchFamily="18" charset="0"/>
                                    <a:ea typeface="Cambria Math" panose="02040503050406030204" pitchFamily="18" charset="0"/>
                                  </a:rPr>
                                  <m:t>𝜃</m:t>
                                </m:r>
                              </m:e>
                              <m:sub>
                                <m:r>
                                  <a:rPr lang="fr-FR" sz="1400" b="0" i="1" smtClean="0">
                                    <a:solidFill>
                                      <a:srgbClr val="0000FF"/>
                                    </a:solidFill>
                                    <a:latin typeface="Cambria Math" panose="02040503050406030204" pitchFamily="18" charset="0"/>
                                    <a:ea typeface="Cambria Math" panose="02040503050406030204" pitchFamily="18" charset="0"/>
                                  </a:rPr>
                                  <m:t>𝜇</m:t>
                                </m:r>
                              </m:sub>
                            </m:sSub>
                          </m:sub>
                        </m:sSub>
                      </m:e>
                    </m:d>
                  </m:oMath>
                </a14:m>
                <a:r>
                  <a:rPr lang="fr-FR" sz="1400" i="1" dirty="0">
                    <a:solidFill>
                      <a:srgbClr val="0000FF"/>
                    </a:solidFill>
                  </a:rPr>
                  <a:t> are the </a:t>
                </a:r>
                <a:r>
                  <a:rPr lang="fr-FR" sz="1400" i="1" dirty="0" err="1">
                    <a:solidFill>
                      <a:srgbClr val="0000FF"/>
                    </a:solidFill>
                  </a:rPr>
                  <a:t>kinematic</a:t>
                </a:r>
                <a:r>
                  <a:rPr lang="fr-FR" sz="1400" i="1" dirty="0">
                    <a:solidFill>
                      <a:srgbClr val="0000FF"/>
                    </a:solidFill>
                  </a:rPr>
                  <a:t> </a:t>
                </a:r>
                <a:r>
                  <a:rPr lang="fr-FR" sz="1400" i="1" dirty="0" err="1">
                    <a:solidFill>
                      <a:srgbClr val="0000FF"/>
                    </a:solidFill>
                  </a:rPr>
                  <a:t>dependent</a:t>
                </a:r>
                <a:r>
                  <a:rPr lang="fr-FR" sz="1400" i="1" dirty="0">
                    <a:solidFill>
                      <a:srgbClr val="0000FF"/>
                    </a:solidFill>
                  </a:rPr>
                  <a:t> </a:t>
                </a:r>
                <a:r>
                  <a:rPr lang="fr-FR" sz="1400" i="1" dirty="0" err="1">
                    <a:solidFill>
                      <a:srgbClr val="0000FF"/>
                    </a:solidFill>
                  </a:rPr>
                  <a:t>number</a:t>
                </a:r>
                <a:r>
                  <a:rPr lang="fr-FR" sz="1400" i="1" dirty="0">
                    <a:solidFill>
                      <a:srgbClr val="0000FF"/>
                    </a:solidFill>
                  </a:rPr>
                  <a:t> of </a:t>
                </a:r>
                <a:r>
                  <a:rPr lang="fr-FR" sz="1400" i="1" dirty="0" err="1">
                    <a:solidFill>
                      <a:srgbClr val="0000FF"/>
                    </a:solidFill>
                  </a:rPr>
                  <a:t>bins</a:t>
                </a:r>
                <a:r>
                  <a:rPr lang="fr-FR" sz="1400" i="1" dirty="0">
                    <a:solidFill>
                      <a:srgbClr val="0000FF"/>
                    </a:solidFill>
                  </a:rPr>
                  <a:t>, </a:t>
                </a:r>
                <a:r>
                  <a:rPr lang="fr-FR" sz="1400" i="1" dirty="0" err="1">
                    <a:solidFill>
                      <a:srgbClr val="0000FF"/>
                    </a:solidFill>
                  </a:rPr>
                  <a:t>typically</a:t>
                </a:r>
                <a:r>
                  <a:rPr lang="fr-FR" sz="1400" i="1" dirty="0">
                    <a:solidFill>
                      <a:srgbClr val="0000FF"/>
                    </a:solidFill>
                  </a:rPr>
                  <a:t> (20,10)</a:t>
                </a:r>
              </a:p>
            </p:txBody>
          </p:sp>
        </mc:Choice>
        <mc:Fallback>
          <p:sp>
            <p:nvSpPr>
              <p:cNvPr id="10" name="ZoneTexte 15">
                <a:extLst>
                  <a:ext uri="{FF2B5EF4-FFF2-40B4-BE49-F238E27FC236}">
                    <a16:creationId xmlns:a16="http://schemas.microsoft.com/office/drawing/2014/main" id="{6E231F2D-EA63-4661-2E08-061B3F868818}"/>
                  </a:ext>
                </a:extLst>
              </p:cNvPr>
              <p:cNvSpPr txBox="1">
                <a:spLocks noRot="1" noChangeAspect="1" noMove="1" noResize="1" noEditPoints="1" noAdjustHandles="1" noChangeArrowheads="1" noChangeShapeType="1" noTextEdit="1"/>
              </p:cNvSpPr>
              <p:nvPr/>
            </p:nvSpPr>
            <p:spPr>
              <a:xfrm>
                <a:off x="2679446" y="4754079"/>
                <a:ext cx="5493170" cy="414729"/>
              </a:xfrm>
              <a:prstGeom prst="rect">
                <a:avLst/>
              </a:prstGeom>
              <a:blipFill>
                <a:blip r:embed="rId7"/>
                <a:stretch>
                  <a:fillRect b="-2941"/>
                </a:stretch>
              </a:blipFill>
            </p:spPr>
            <p:txBody>
              <a:bodyPr/>
              <a:lstStyle/>
              <a:p>
                <a:r>
                  <a:rPr lang="en-US">
                    <a:noFill/>
                  </a:rPr>
                  <a:t> </a:t>
                </a:r>
              </a:p>
            </p:txBody>
          </p:sp>
        </mc:Fallback>
      </mc:AlternateContent>
      <p:cxnSp>
        <p:nvCxnSpPr>
          <p:cNvPr id="12" name="Connecteur droit avec flèche 20">
            <a:extLst>
              <a:ext uri="{FF2B5EF4-FFF2-40B4-BE49-F238E27FC236}">
                <a16:creationId xmlns:a16="http://schemas.microsoft.com/office/drawing/2014/main" id="{EF6C3839-0214-E921-A56C-A7DFB42F01C8}"/>
              </a:ext>
            </a:extLst>
          </p:cNvPr>
          <p:cNvCxnSpPr>
            <a:cxnSpLocks/>
            <a:stCxn id="6" idx="3"/>
          </p:cNvCxnSpPr>
          <p:nvPr/>
        </p:nvCxnSpPr>
        <p:spPr>
          <a:xfrm>
            <a:off x="8259704" y="2922387"/>
            <a:ext cx="252920" cy="0"/>
          </a:xfrm>
          <a:prstGeom prst="straightConnector1">
            <a:avLst/>
          </a:prstGeom>
          <a:ln w="19050">
            <a:solidFill>
              <a:srgbClr val="CD04FF"/>
            </a:solidFill>
            <a:tailEnd type="stealth"/>
          </a:ln>
        </p:spPr>
        <p:style>
          <a:lnRef idx="1">
            <a:schemeClr val="accent1"/>
          </a:lnRef>
          <a:fillRef idx="0">
            <a:schemeClr val="accent1"/>
          </a:fillRef>
          <a:effectRef idx="0">
            <a:schemeClr val="accent1"/>
          </a:effectRef>
          <a:fontRef idx="minor">
            <a:schemeClr val="tx1"/>
          </a:fontRef>
        </p:style>
      </p:cxnSp>
      <p:cxnSp>
        <p:nvCxnSpPr>
          <p:cNvPr id="13" name="Connecteur droit avec flèche 24">
            <a:extLst>
              <a:ext uri="{FF2B5EF4-FFF2-40B4-BE49-F238E27FC236}">
                <a16:creationId xmlns:a16="http://schemas.microsoft.com/office/drawing/2014/main" id="{2F3D0233-8F76-2779-DC30-C657B9187A62}"/>
              </a:ext>
            </a:extLst>
          </p:cNvPr>
          <p:cNvCxnSpPr>
            <a:cxnSpLocks/>
            <a:stCxn id="9" idx="3"/>
          </p:cNvCxnSpPr>
          <p:nvPr/>
        </p:nvCxnSpPr>
        <p:spPr>
          <a:xfrm>
            <a:off x="8172616" y="4219864"/>
            <a:ext cx="252920" cy="0"/>
          </a:xfrm>
          <a:prstGeom prst="straightConnector1">
            <a:avLst/>
          </a:prstGeom>
          <a:ln w="19050">
            <a:solidFill>
              <a:srgbClr val="CD04FF"/>
            </a:solidFill>
            <a:tailEnd type="stealth"/>
          </a:ln>
        </p:spPr>
        <p:style>
          <a:lnRef idx="1">
            <a:schemeClr val="accent1"/>
          </a:lnRef>
          <a:fillRef idx="0">
            <a:schemeClr val="accent1"/>
          </a:fillRef>
          <a:effectRef idx="0">
            <a:schemeClr val="accent1"/>
          </a:effectRef>
          <a:fontRef idx="minor">
            <a:schemeClr val="tx1"/>
          </a:fontRef>
        </p:style>
      </p:cxnSp>
      <p:sp>
        <p:nvSpPr>
          <p:cNvPr id="14" name="ZoneTexte 26">
            <a:extLst>
              <a:ext uri="{FF2B5EF4-FFF2-40B4-BE49-F238E27FC236}">
                <a16:creationId xmlns:a16="http://schemas.microsoft.com/office/drawing/2014/main" id="{C1365FE8-96EE-A798-497F-428AB8AE3931}"/>
              </a:ext>
            </a:extLst>
          </p:cNvPr>
          <p:cNvSpPr txBox="1"/>
          <p:nvPr/>
        </p:nvSpPr>
        <p:spPr>
          <a:xfrm>
            <a:off x="8299076" y="3450537"/>
            <a:ext cx="609462" cy="246221"/>
          </a:xfrm>
          <a:prstGeom prst="rect">
            <a:avLst/>
          </a:prstGeom>
          <a:noFill/>
        </p:spPr>
        <p:txBody>
          <a:bodyPr wrap="none" rtlCol="0">
            <a:spAutoFit/>
          </a:bodyPr>
          <a:lstStyle/>
          <a:p>
            <a:pPr algn="ctr"/>
            <a:r>
              <a:rPr lang="fr-FR" sz="1000" dirty="0">
                <a:latin typeface="Symbol" pitchFamily="2" charset="2"/>
              </a:rPr>
              <a:t>l </a:t>
            </a:r>
            <a:r>
              <a:rPr lang="fr-FR" sz="1000" dirty="0"/>
              <a:t>= 0.85</a:t>
            </a:r>
          </a:p>
        </p:txBody>
      </p:sp>
      <p:sp>
        <p:nvSpPr>
          <p:cNvPr id="15" name="ZoneTexte 27">
            <a:extLst>
              <a:ext uri="{FF2B5EF4-FFF2-40B4-BE49-F238E27FC236}">
                <a16:creationId xmlns:a16="http://schemas.microsoft.com/office/drawing/2014/main" id="{15E50E2D-5F68-27E6-9DED-A0C807DFC4E9}"/>
              </a:ext>
            </a:extLst>
          </p:cNvPr>
          <p:cNvSpPr txBox="1"/>
          <p:nvPr/>
        </p:nvSpPr>
        <p:spPr>
          <a:xfrm>
            <a:off x="8464194" y="2735547"/>
            <a:ext cx="596638" cy="369332"/>
          </a:xfrm>
          <a:prstGeom prst="rect">
            <a:avLst/>
          </a:prstGeom>
          <a:noFill/>
        </p:spPr>
        <p:txBody>
          <a:bodyPr wrap="none" rtlCol="0">
            <a:spAutoFit/>
          </a:bodyPr>
          <a:lstStyle/>
          <a:p>
            <a:r>
              <a:rPr lang="fr-FR" b="1" dirty="0">
                <a:solidFill>
                  <a:srgbClr val="CD04FF"/>
                </a:solidFill>
              </a:rPr>
              <a:t>0.04</a:t>
            </a:r>
          </a:p>
        </p:txBody>
      </p:sp>
      <p:sp>
        <p:nvSpPr>
          <p:cNvPr id="16" name="ZoneTexte 28">
            <a:extLst>
              <a:ext uri="{FF2B5EF4-FFF2-40B4-BE49-F238E27FC236}">
                <a16:creationId xmlns:a16="http://schemas.microsoft.com/office/drawing/2014/main" id="{FF8FDD1D-7673-0EE0-6726-6EA1E22A5AAF}"/>
              </a:ext>
            </a:extLst>
          </p:cNvPr>
          <p:cNvSpPr txBox="1"/>
          <p:nvPr/>
        </p:nvSpPr>
        <p:spPr>
          <a:xfrm>
            <a:off x="8398878" y="4026662"/>
            <a:ext cx="596638" cy="369332"/>
          </a:xfrm>
          <a:prstGeom prst="rect">
            <a:avLst/>
          </a:prstGeom>
          <a:noFill/>
        </p:spPr>
        <p:txBody>
          <a:bodyPr wrap="none" rtlCol="0">
            <a:spAutoFit/>
          </a:bodyPr>
          <a:lstStyle/>
          <a:p>
            <a:r>
              <a:rPr lang="fr-FR" b="1" dirty="0">
                <a:solidFill>
                  <a:srgbClr val="CD04FF"/>
                </a:solidFill>
              </a:rPr>
              <a:t>0.06</a:t>
            </a:r>
          </a:p>
        </p:txBody>
      </p:sp>
      <p:sp>
        <p:nvSpPr>
          <p:cNvPr id="17" name="ZoneTexte 31">
            <a:extLst>
              <a:ext uri="{FF2B5EF4-FFF2-40B4-BE49-F238E27FC236}">
                <a16:creationId xmlns:a16="http://schemas.microsoft.com/office/drawing/2014/main" id="{7E9EEA2F-BC62-FA78-0924-4603FCCE2B0F}"/>
              </a:ext>
            </a:extLst>
          </p:cNvPr>
          <p:cNvSpPr txBox="1"/>
          <p:nvPr/>
        </p:nvSpPr>
        <p:spPr>
          <a:xfrm>
            <a:off x="6389015" y="2265926"/>
            <a:ext cx="1879041" cy="246221"/>
          </a:xfrm>
          <a:prstGeom prst="rect">
            <a:avLst/>
          </a:prstGeom>
          <a:noFill/>
        </p:spPr>
        <p:txBody>
          <a:bodyPr wrap="none" rtlCol="0">
            <a:spAutoFit/>
          </a:bodyPr>
          <a:lstStyle/>
          <a:p>
            <a:pPr algn="r"/>
            <a:r>
              <a:rPr lang="fr-FR" sz="1000" i="1" dirty="0">
                <a:solidFill>
                  <a:srgbClr val="CD04FF"/>
                </a:solidFill>
                <a:latin typeface="Microsoft Sans Serif" panose="020B0604020202020204" pitchFamily="34" charset="0"/>
                <a:cs typeface="Microsoft Sans Serif" panose="020B0604020202020204" pitchFamily="34" charset="0"/>
              </a:rPr>
              <a:t>Bin </a:t>
            </a:r>
            <a:r>
              <a:rPr lang="fr-FR" sz="1000" i="1" dirty="0" err="1">
                <a:solidFill>
                  <a:srgbClr val="CD04FF"/>
                </a:solidFill>
                <a:latin typeface="Microsoft Sans Serif" panose="020B0604020202020204" pitchFamily="34" charset="0"/>
                <a:cs typeface="Microsoft Sans Serif" panose="020B0604020202020204" pitchFamily="34" charset="0"/>
              </a:rPr>
              <a:t>independence</a:t>
            </a:r>
            <a:r>
              <a:rPr lang="fr-FR" sz="1000" i="1" dirty="0">
                <a:solidFill>
                  <a:srgbClr val="CD04FF"/>
                </a:solidFill>
                <a:latin typeface="Microsoft Sans Serif" panose="020B0604020202020204" pitchFamily="34" charset="0"/>
                <a:cs typeface="Microsoft Sans Serif" panose="020B0604020202020204" pitchFamily="34" charset="0"/>
              </a:rPr>
              <a:t> </a:t>
            </a:r>
            <a:r>
              <a:rPr lang="fr-FR" sz="1000" i="1" dirty="0" err="1">
                <a:solidFill>
                  <a:srgbClr val="CD04FF"/>
                </a:solidFill>
                <a:latin typeface="Microsoft Sans Serif" panose="020B0604020202020204" pitchFamily="34" charset="0"/>
                <a:cs typeface="Microsoft Sans Serif" panose="020B0604020202020204" pitchFamily="34" charset="0"/>
              </a:rPr>
              <a:t>hyptothesis</a:t>
            </a:r>
            <a:endParaRPr lang="fr-FR" sz="1000" i="1" dirty="0">
              <a:solidFill>
                <a:srgbClr val="CD04FF"/>
              </a:solidFill>
              <a:latin typeface="Microsoft Sans Serif" panose="020B0604020202020204" pitchFamily="34" charset="0"/>
              <a:cs typeface="Microsoft Sans Serif" panose="020B0604020202020204" pitchFamily="34" charset="0"/>
            </a:endParaRPr>
          </a:p>
        </p:txBody>
      </p:sp>
      <p:pic>
        <p:nvPicPr>
          <p:cNvPr id="3" name="Picture 2">
            <a:extLst>
              <a:ext uri="{FF2B5EF4-FFF2-40B4-BE49-F238E27FC236}">
                <a16:creationId xmlns:a16="http://schemas.microsoft.com/office/drawing/2014/main" id="{92BFA38E-14C2-313C-93D1-9EEC2C9C3680}"/>
              </a:ext>
            </a:extLst>
          </p:cNvPr>
          <p:cNvPicPr>
            <a:picLocks noChangeAspect="1"/>
          </p:cNvPicPr>
          <p:nvPr/>
        </p:nvPicPr>
        <p:blipFill>
          <a:blip r:embed="rId8"/>
          <a:stretch>
            <a:fillRect/>
          </a:stretch>
        </p:blipFill>
        <p:spPr>
          <a:xfrm>
            <a:off x="335569" y="5129087"/>
            <a:ext cx="2208688" cy="1518473"/>
          </a:xfrm>
          <a:prstGeom prst="rect">
            <a:avLst/>
          </a:prstGeom>
        </p:spPr>
      </p:pic>
      <p:sp>
        <p:nvSpPr>
          <p:cNvPr id="22" name="TextBox 21">
            <a:extLst>
              <a:ext uri="{FF2B5EF4-FFF2-40B4-BE49-F238E27FC236}">
                <a16:creationId xmlns:a16="http://schemas.microsoft.com/office/drawing/2014/main" id="{78FD5D47-23A0-2221-5D9A-EE47D839D7D1}"/>
              </a:ext>
            </a:extLst>
          </p:cNvPr>
          <p:cNvSpPr txBox="1"/>
          <p:nvPr/>
        </p:nvSpPr>
        <p:spPr>
          <a:xfrm>
            <a:off x="2407631" y="5152153"/>
            <a:ext cx="6400800" cy="2308324"/>
          </a:xfrm>
          <a:prstGeom prst="rect">
            <a:avLst/>
          </a:prstGeom>
          <a:noFill/>
        </p:spPr>
        <p:txBody>
          <a:bodyPr wrap="square">
            <a:spAutoFit/>
          </a:bodyPr>
          <a:lstStyle/>
          <a:p>
            <a:pPr marL="285750" indent="-285750">
              <a:buFont typeface="Arial" panose="020B0604020202020204" pitchFamily="34" charset="0"/>
              <a:buChar char="•"/>
            </a:pPr>
            <a:r>
              <a:rPr lang="en-US" altLang="fr-FR" sz="1800" dirty="0">
                <a:cs typeface="Microsoft Sans Serif" panose="020B0604020202020204" pitchFamily="34" charset="0"/>
              </a:rPr>
              <a:t>CLAS12 di-e data and sim of BH in resonance free region are used to check absolute efficiency and its error.</a:t>
            </a:r>
          </a:p>
          <a:p>
            <a:pPr marL="285750" indent="-285750">
              <a:buFont typeface="Arial" panose="020B0604020202020204" pitchFamily="34" charset="0"/>
              <a:buChar char="•"/>
            </a:pPr>
            <a:r>
              <a:rPr lang="en-US" dirty="0" err="1">
                <a:cs typeface="Microsoft Sans Serif" panose="020B0604020202020204" pitchFamily="34" charset="0"/>
              </a:rPr>
              <a:t>GlueX</a:t>
            </a:r>
            <a:r>
              <a:rPr lang="en-US" dirty="0">
                <a:cs typeface="Microsoft Sans Serif" panose="020B0604020202020204" pitchFamily="34" charset="0"/>
              </a:rPr>
              <a:t> has done similar thing</a:t>
            </a:r>
          </a:p>
          <a:p>
            <a:pPr marL="285750" indent="-285750">
              <a:buFont typeface="Arial" panose="020B0604020202020204" pitchFamily="34" charset="0"/>
              <a:buChar char="•"/>
            </a:pPr>
            <a:r>
              <a:rPr lang="en-US" sz="1800" dirty="0" err="1"/>
              <a:t>SoLIDμ</a:t>
            </a:r>
            <a:r>
              <a:rPr lang="en-US" sz="1800" dirty="0"/>
              <a:t> should use both resonance and resonance free region and cross check both di-e and di-mu channels to</a:t>
            </a:r>
            <a:r>
              <a:rPr lang="en-US" sz="1800" dirty="0">
                <a:solidFill>
                  <a:schemeClr val="tx2"/>
                </a:solidFill>
              </a:rPr>
              <a:t> help systematics study</a:t>
            </a:r>
            <a:endParaRPr lang="en-US" dirty="0">
              <a:cs typeface="Microsoft Sans Serif" panose="020B0604020202020204" pitchFamily="34" charset="0"/>
            </a:endParaRPr>
          </a:p>
          <a:p>
            <a:pPr marL="285750" indent="-285750">
              <a:buFont typeface="Arial" panose="020B0604020202020204" pitchFamily="34" charset="0"/>
              <a:buChar char="•"/>
            </a:pPr>
            <a:endParaRPr lang="en-US" dirty="0">
              <a:cs typeface="Microsoft Sans Serif" panose="020B0604020202020204" pitchFamily="34" charset="0"/>
            </a:endParaRP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405956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EE972-ADA4-D223-1B26-B40958C5A6C4}"/>
              </a:ext>
            </a:extLst>
          </p:cNvPr>
          <p:cNvSpPr>
            <a:spLocks noGrp="1"/>
          </p:cNvSpPr>
          <p:nvPr>
            <p:ph type="title"/>
          </p:nvPr>
        </p:nvSpPr>
        <p:spPr/>
        <p:txBody>
          <a:bodyPr/>
          <a:lstStyle/>
          <a:p>
            <a:r>
              <a:rPr lang="en-US">
                <a:ea typeface="Calibri"/>
                <a:cs typeface="Calibri"/>
              </a:rPr>
              <a:t>Beam time request</a:t>
            </a:r>
          </a:p>
        </p:txBody>
      </p:sp>
      <p:pic>
        <p:nvPicPr>
          <p:cNvPr id="6" name="Content Placeholder 5">
            <a:extLst>
              <a:ext uri="{FF2B5EF4-FFF2-40B4-BE49-F238E27FC236}">
                <a16:creationId xmlns:a16="http://schemas.microsoft.com/office/drawing/2014/main" id="{46C1DC22-FFE8-4576-41E5-875231FFE754}"/>
              </a:ext>
            </a:extLst>
          </p:cNvPr>
          <p:cNvPicPr>
            <a:picLocks noGrp="1" noChangeAspect="1"/>
          </p:cNvPicPr>
          <p:nvPr>
            <p:ph idx="1"/>
          </p:nvPr>
        </p:nvPicPr>
        <p:blipFill>
          <a:blip r:embed="rId2"/>
          <a:stretch>
            <a:fillRect/>
          </a:stretch>
        </p:blipFill>
        <p:spPr>
          <a:xfrm>
            <a:off x="401320" y="1974151"/>
            <a:ext cx="8229600" cy="2091501"/>
          </a:xfrm>
        </p:spPr>
      </p:pic>
      <p:sp>
        <p:nvSpPr>
          <p:cNvPr id="5" name="Slide Number Placeholder 4">
            <a:extLst>
              <a:ext uri="{FF2B5EF4-FFF2-40B4-BE49-F238E27FC236}">
                <a16:creationId xmlns:a16="http://schemas.microsoft.com/office/drawing/2014/main" id="{610D3277-C17E-7A0A-53A5-9906FC3B6F11}"/>
              </a:ext>
            </a:extLst>
          </p:cNvPr>
          <p:cNvSpPr>
            <a:spLocks noGrp="1"/>
          </p:cNvSpPr>
          <p:nvPr>
            <p:ph type="sldNum" sz="quarter" idx="12"/>
          </p:nvPr>
        </p:nvSpPr>
        <p:spPr/>
        <p:txBody>
          <a:bodyPr/>
          <a:lstStyle/>
          <a:p>
            <a:fld id="{DD4E576E-D1A2-4E74-A09C-AF96ABE80DEF}" type="slidenum">
              <a:rPr lang="en-US" smtClean="0"/>
              <a:pPr/>
              <a:t>32</a:t>
            </a:fld>
            <a:endParaRPr lang="en-US"/>
          </a:p>
        </p:txBody>
      </p:sp>
      <p:sp>
        <p:nvSpPr>
          <p:cNvPr id="4" name="TextBox 3">
            <a:extLst>
              <a:ext uri="{FF2B5EF4-FFF2-40B4-BE49-F238E27FC236}">
                <a16:creationId xmlns:a16="http://schemas.microsoft.com/office/drawing/2014/main" id="{FE8CE57E-1F88-A7C2-16F6-CE32E9BA19AE}"/>
              </a:ext>
            </a:extLst>
          </p:cNvPr>
          <p:cNvSpPr txBox="1"/>
          <p:nvPr/>
        </p:nvSpPr>
        <p:spPr>
          <a:xfrm>
            <a:off x="866140" y="4545243"/>
            <a:ext cx="7411720" cy="923330"/>
          </a:xfrm>
          <a:prstGeom prst="rect">
            <a:avLst/>
          </a:prstGeom>
          <a:noFill/>
        </p:spPr>
        <p:txBody>
          <a:bodyPr wrap="square">
            <a:spAutoFit/>
          </a:bodyPr>
          <a:lstStyle/>
          <a:p>
            <a:pPr marL="285750" indent="-285750">
              <a:buFont typeface="Arial" panose="020B0604020202020204" pitchFamily="34" charset="0"/>
              <a:buChar char="•"/>
            </a:pPr>
            <a:r>
              <a:rPr lang="en-US" dirty="0">
                <a:ea typeface="Calibri"/>
                <a:cs typeface="Calibri"/>
              </a:rPr>
              <a:t>Only trigger on di-muon to take DDVCS, J/Psi and TCS di-mu data at the same time</a:t>
            </a:r>
          </a:p>
          <a:p>
            <a:pPr marL="285750" indent="-285750">
              <a:buFont typeface="Arial" panose="020B0604020202020204" pitchFamily="34" charset="0"/>
              <a:buChar char="•"/>
            </a:pPr>
            <a:r>
              <a:rPr lang="en-US" dirty="0">
                <a:ea typeface="Calibri"/>
                <a:cs typeface="Calibri"/>
              </a:rPr>
              <a:t>Independent di-e data taking happening at the same time</a:t>
            </a:r>
          </a:p>
        </p:txBody>
      </p:sp>
    </p:spTree>
    <p:extLst>
      <p:ext uri="{BB962C8B-B14F-4D97-AF65-F5344CB8AC3E}">
        <p14:creationId xmlns:p14="http://schemas.microsoft.com/office/powerpoint/2010/main" val="2060389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2ACB3-C7C5-02A0-5C73-E50D8C428E2B}"/>
              </a:ext>
            </a:extLst>
          </p:cNvPr>
          <p:cNvSpPr>
            <a:spLocks noGrp="1"/>
          </p:cNvSpPr>
          <p:nvPr>
            <p:ph type="title"/>
          </p:nvPr>
        </p:nvSpPr>
        <p:spPr/>
        <p:txBody>
          <a:bodyPr/>
          <a:lstStyle/>
          <a:p>
            <a:r>
              <a:rPr lang="en-US" dirty="0">
                <a:ea typeface="Calibri"/>
                <a:cs typeface="Calibri"/>
              </a:rPr>
              <a:t>Summary</a:t>
            </a:r>
            <a:endParaRPr lang="en-US" dirty="0"/>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CA63C62-D4FC-87AF-E58F-F41B69EAD703}"/>
                  </a:ext>
                </a:extLst>
              </p:cNvPr>
              <p:cNvSpPr>
                <a:spLocks noGrp="1"/>
              </p:cNvSpPr>
              <p:nvPr>
                <p:ph idx="1"/>
              </p:nvPr>
            </p:nvSpPr>
            <p:spPr>
              <a:xfrm>
                <a:off x="294640" y="1166018"/>
                <a:ext cx="8514080" cy="4686142"/>
              </a:xfrm>
            </p:spPr>
            <p:txBody>
              <a:bodyPr vert="horz" lIns="91440" tIns="45720" rIns="91440" bIns="45720" rtlCol="0" anchor="t">
                <a:normAutofit fontScale="92500" lnSpcReduction="10000"/>
              </a:bodyPr>
              <a:lstStyle/>
              <a:p>
                <a:r>
                  <a:rPr lang="en-US" dirty="0">
                    <a:ea typeface="Calibri"/>
                    <a:cs typeface="Calibri"/>
                  </a:rPr>
                  <a:t>complement </a:t>
                </a:r>
                <a:r>
                  <a:rPr lang="en-US" dirty="0" err="1">
                    <a:ea typeface="Calibri"/>
                    <a:cs typeface="Calibri"/>
                  </a:rPr>
                  <a:t>SoLID</a:t>
                </a:r>
                <a:r>
                  <a:rPr lang="en-US" dirty="0">
                    <a:ea typeface="Calibri"/>
                    <a:cs typeface="Calibri"/>
                  </a:rPr>
                  <a:t>  J/Psi setup with a forward angle muon detector to form </a:t>
                </a:r>
                <a:r>
                  <a:rPr lang="en-US" sz="3200" dirty="0" err="1">
                    <a:solidFill>
                      <a:schemeClr val="tx2"/>
                    </a:solidFill>
                  </a:rPr>
                  <a:t>SoLIDμ</a:t>
                </a:r>
                <a:r>
                  <a:rPr lang="en-US" sz="3200" dirty="0">
                    <a:solidFill>
                      <a:schemeClr val="tx2"/>
                    </a:solidFill>
                  </a:rPr>
                  <a:t> spectrometer</a:t>
                </a:r>
                <a:endParaRPr lang="en-US" dirty="0">
                  <a:ea typeface="Calibri"/>
                  <a:cs typeface="Calibri"/>
                </a:endParaRPr>
              </a:p>
              <a:p>
                <a:r>
                  <a:rPr lang="en-US" dirty="0">
                    <a:ea typeface="Calibri"/>
                    <a:cs typeface="Calibri"/>
                  </a:rPr>
                  <a:t>measure DDVCS in the di-muon channel</a:t>
                </a:r>
              </a:p>
              <a:p>
                <a:r>
                  <a:rPr lang="en-US" dirty="0">
                    <a:ea typeface="Calibri"/>
                    <a:cs typeface="Calibri"/>
                  </a:rPr>
                  <a:t>use the J/Psi beamtime 60 days and request additional 50 days</a:t>
                </a:r>
              </a:p>
              <a:p>
                <a:r>
                  <a:rPr lang="en-US" dirty="0">
                    <a:solidFill>
                      <a:schemeClr val="accent2"/>
                    </a:solidFill>
                    <a:ea typeface="Calibri"/>
                    <a:cs typeface="Calibri"/>
                  </a:rPr>
                  <a:t>first time measurement </a:t>
                </a:r>
                <a:r>
                  <a:rPr lang="en-US" dirty="0">
                    <a:ea typeface="Calibri"/>
                    <a:cs typeface="Calibri"/>
                  </a:rPr>
                  <a:t>of DDVCS (mainly BSA,  and exploratory µCA) over a broad kinematic range</a:t>
                </a:r>
              </a:p>
              <a:p>
                <a:r>
                  <a:rPr lang="en-US" dirty="0">
                    <a:solidFill>
                      <a:srgbClr val="C00000"/>
                    </a:solidFill>
                    <a:ea typeface="Calibri"/>
                    <a:cs typeface="Calibri"/>
                  </a:rPr>
                  <a:t>first time to access GPD </a:t>
                </a:r>
                <a14:m>
                  <m:oMath xmlns:m="http://schemas.openxmlformats.org/officeDocument/2006/math">
                    <m:d>
                      <m:dPr>
                        <m:begChr m:val="|"/>
                        <m:endChr m:val="|"/>
                        <m:ctrlPr>
                          <a:rPr lang="en-US" altLang="fr-FR" sz="3200" b="1" i="1" smtClean="0">
                            <a:solidFill>
                              <a:srgbClr val="CC01FF"/>
                            </a:solidFill>
                            <a:latin typeface="Cambria Math" panose="02040503050406030204" pitchFamily="18" charset="0"/>
                          </a:rPr>
                        </m:ctrlPr>
                      </m:dPr>
                      <m:e>
                        <m:r>
                          <a:rPr lang="fr-FR" altLang="fr-FR" sz="3200" b="1" i="1" smtClean="0">
                            <a:solidFill>
                              <a:srgbClr val="CC01FF"/>
                            </a:solidFill>
                            <a:latin typeface="Cambria Math" panose="02040503050406030204" pitchFamily="18" charset="0"/>
                          </a:rPr>
                          <m:t>𝒙</m:t>
                        </m:r>
                      </m:e>
                    </m:d>
                    <m:r>
                      <a:rPr lang="en-US" altLang="fr-FR" sz="3200" b="1" i="1" smtClean="0">
                        <a:solidFill>
                          <a:srgbClr val="CC01FF"/>
                        </a:solidFill>
                        <a:latin typeface="Cambria Math" panose="02040503050406030204" pitchFamily="18" charset="0"/>
                      </a:rPr>
                      <m:t>&lt;</m:t>
                    </m:r>
                    <m:r>
                      <a:rPr lang="fr-FR" altLang="fr-FR" sz="3200" b="1" i="1">
                        <a:solidFill>
                          <a:srgbClr val="CC01FF"/>
                        </a:solidFill>
                        <a:latin typeface="Cambria Math" panose="02040503050406030204" pitchFamily="18" charset="0"/>
                        <a:ea typeface="Cambria Math" panose="02040503050406030204" pitchFamily="18" charset="0"/>
                      </a:rPr>
                      <m:t>𝝃</m:t>
                    </m:r>
                  </m:oMath>
                </a14:m>
                <a:r>
                  <a:rPr lang="en-US" dirty="0">
                    <a:ea typeface="Calibri"/>
                    <a:cs typeface="Calibri"/>
                  </a:rPr>
                  <a:t> as input for models</a:t>
                </a:r>
              </a:p>
              <a:p>
                <a:r>
                  <a:rPr lang="en-US" dirty="0">
                    <a:ea typeface="Calibri"/>
                    <a:cs typeface="Calibri"/>
                  </a:rPr>
                  <a:t>J/Psi and TCS will have additional di-muon data and more di-e data</a:t>
                </a:r>
                <a:endParaRPr lang="en-US" dirty="0"/>
              </a:p>
            </p:txBody>
          </p:sp>
        </mc:Choice>
        <mc:Fallback>
          <p:sp>
            <p:nvSpPr>
              <p:cNvPr id="3" name="Content Placeholder 2">
                <a:extLst>
                  <a:ext uri="{FF2B5EF4-FFF2-40B4-BE49-F238E27FC236}">
                    <a16:creationId xmlns:a16="http://schemas.microsoft.com/office/drawing/2014/main" id="{0CA63C62-D4FC-87AF-E58F-F41B69EAD703}"/>
                  </a:ext>
                </a:extLst>
              </p:cNvPr>
              <p:cNvSpPr>
                <a:spLocks noGrp="1" noRot="1" noChangeAspect="1" noMove="1" noResize="1" noEditPoints="1" noAdjustHandles="1" noChangeArrowheads="1" noChangeShapeType="1" noTextEdit="1"/>
              </p:cNvSpPr>
              <p:nvPr>
                <p:ph idx="1"/>
              </p:nvPr>
            </p:nvSpPr>
            <p:spPr>
              <a:xfrm>
                <a:off x="294640" y="1166018"/>
                <a:ext cx="8514080" cy="4686142"/>
              </a:xfrm>
              <a:blipFill>
                <a:blip r:embed="rId2"/>
                <a:stretch>
                  <a:fillRect l="-1432" t="-2601" r="-2362" b="-3641"/>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7254F19F-241F-4765-EC37-64E6AFC16EE4}"/>
              </a:ext>
            </a:extLst>
          </p:cNvPr>
          <p:cNvSpPr>
            <a:spLocks noGrp="1"/>
          </p:cNvSpPr>
          <p:nvPr>
            <p:ph type="sldNum" sz="quarter" idx="12"/>
          </p:nvPr>
        </p:nvSpPr>
        <p:spPr/>
        <p:txBody>
          <a:bodyPr/>
          <a:lstStyle/>
          <a:p>
            <a:fld id="{DD4E576E-D1A2-4E74-A09C-AF96ABE80DEF}" type="slidenum">
              <a:rPr lang="en-US" smtClean="0"/>
              <a:pPr/>
              <a:t>33</a:t>
            </a:fld>
            <a:endParaRPr lang="en-US"/>
          </a:p>
        </p:txBody>
      </p:sp>
    </p:spTree>
    <p:extLst>
      <p:ext uri="{BB962C8B-B14F-4D97-AF65-F5344CB8AC3E}">
        <p14:creationId xmlns:p14="http://schemas.microsoft.com/office/powerpoint/2010/main" val="2508176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6048B-1B61-0306-0DEE-BD009FFF29F2}"/>
              </a:ext>
            </a:extLst>
          </p:cNvPr>
          <p:cNvSpPr>
            <a:spLocks noGrp="1"/>
          </p:cNvSpPr>
          <p:nvPr>
            <p:ph type="title"/>
          </p:nvPr>
        </p:nvSpPr>
        <p:spPr>
          <a:xfrm>
            <a:off x="457200" y="2857500"/>
            <a:ext cx="8229600" cy="1143000"/>
          </a:xfrm>
        </p:spPr>
        <p:txBody>
          <a:bodyPr/>
          <a:lstStyle/>
          <a:p>
            <a:r>
              <a:rPr lang="en-US">
                <a:ea typeface="Calibri"/>
                <a:cs typeface="Calibri"/>
              </a:rPr>
              <a:t>Backup</a:t>
            </a:r>
            <a:endParaRPr lang="en-US"/>
          </a:p>
        </p:txBody>
      </p:sp>
      <p:sp>
        <p:nvSpPr>
          <p:cNvPr id="5" name="Slide Number Placeholder 4">
            <a:extLst>
              <a:ext uri="{FF2B5EF4-FFF2-40B4-BE49-F238E27FC236}">
                <a16:creationId xmlns:a16="http://schemas.microsoft.com/office/drawing/2014/main" id="{28195554-0957-80CA-72A4-B74BB21080E5}"/>
              </a:ext>
            </a:extLst>
          </p:cNvPr>
          <p:cNvSpPr>
            <a:spLocks noGrp="1"/>
          </p:cNvSpPr>
          <p:nvPr>
            <p:ph type="sldNum" sz="quarter" idx="12"/>
          </p:nvPr>
        </p:nvSpPr>
        <p:spPr/>
        <p:txBody>
          <a:bodyPr/>
          <a:lstStyle/>
          <a:p>
            <a:fld id="{DD4E576E-D1A2-4E74-A09C-AF96ABE80DEF}" type="slidenum">
              <a:rPr lang="en-US" smtClean="0"/>
              <a:pPr/>
              <a:t>34</a:t>
            </a:fld>
            <a:endParaRPr lang="en-US"/>
          </a:p>
        </p:txBody>
      </p:sp>
    </p:spTree>
    <p:extLst>
      <p:ext uri="{BB962C8B-B14F-4D97-AF65-F5344CB8AC3E}">
        <p14:creationId xmlns:p14="http://schemas.microsoft.com/office/powerpoint/2010/main" val="1927977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8195554-0957-80CA-72A4-B74BB21080E5}"/>
              </a:ext>
            </a:extLst>
          </p:cNvPr>
          <p:cNvSpPr>
            <a:spLocks noGrp="1"/>
          </p:cNvSpPr>
          <p:nvPr>
            <p:ph type="sldNum" sz="quarter" idx="12"/>
          </p:nvPr>
        </p:nvSpPr>
        <p:spPr/>
        <p:txBody>
          <a:bodyPr/>
          <a:lstStyle/>
          <a:p>
            <a:fld id="{DD4E576E-D1A2-4E74-A09C-AF96ABE80DEF}" type="slidenum">
              <a:rPr lang="en-US" smtClean="0"/>
              <a:pPr/>
              <a:t>35</a:t>
            </a:fld>
            <a:endParaRPr lang="en-US"/>
          </a:p>
        </p:txBody>
      </p:sp>
      <p:sp>
        <p:nvSpPr>
          <p:cNvPr id="9" name="TextBox 8">
            <a:extLst>
              <a:ext uri="{FF2B5EF4-FFF2-40B4-BE49-F238E27FC236}">
                <a16:creationId xmlns:a16="http://schemas.microsoft.com/office/drawing/2014/main" id="{18BC55B2-C2D3-ABA4-F06B-C82EBA821836}"/>
              </a:ext>
            </a:extLst>
          </p:cNvPr>
          <p:cNvSpPr txBox="1"/>
          <p:nvPr/>
        </p:nvSpPr>
        <p:spPr>
          <a:xfrm>
            <a:off x="2198594" y="959644"/>
            <a:ext cx="4746812" cy="600164"/>
          </a:xfrm>
          <a:prstGeom prst="rect">
            <a:avLst/>
          </a:prstGeom>
          <a:noFill/>
        </p:spPr>
        <p:txBody>
          <a:bodyPr wrap="square" rtlCol="0">
            <a:spAutoFit/>
          </a:bodyPr>
          <a:lstStyle/>
          <a:p>
            <a:pPr algn="ctr"/>
            <a:r>
              <a:rPr lang="en-US" sz="3300" dirty="0">
                <a:latin typeface="Calibri" panose="020F0502020204030204" pitchFamily="34" charset="0"/>
                <a:cs typeface="Calibri" panose="020F0502020204030204" pitchFamily="34" charset="0"/>
              </a:rPr>
              <a:t>Muon Detector Tracker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B9F41EBF-8EF5-C924-C04F-69F6CE2DDD44}"/>
                  </a:ext>
                </a:extLst>
              </p:cNvPr>
              <p:cNvSpPr txBox="1"/>
              <p:nvPr/>
            </p:nvSpPr>
            <p:spPr>
              <a:xfrm>
                <a:off x="3586523" y="1674674"/>
                <a:ext cx="5216269" cy="1546577"/>
              </a:xfrm>
              <a:prstGeom prst="rect">
                <a:avLst/>
              </a:prstGeom>
              <a:noFill/>
            </p:spPr>
            <p:txBody>
              <a:bodyPr wrap="square" rtlCol="0">
                <a:spAutoFit/>
              </a:bodyPr>
              <a:lstStyle/>
              <a:p>
                <a:pPr marL="257175" indent="-257175">
                  <a:buFont typeface="Arial" panose="020B0604020202020204" pitchFamily="34" charset="0"/>
                  <a:buChar char="•"/>
                </a:pPr>
                <a:r>
                  <a:rPr lang="en-US" sz="1050">
                    <a:ea typeface="Cambria Math" panose="02040503050406030204" pitchFamily="18" charset="0"/>
                  </a:rPr>
                  <a:t>Utilize </a:t>
                </a:r>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a:t>
                </a:r>
                <a:r>
                  <a:rPr lang="en-US" sz="1050">
                    <a:latin typeface="Calibri" panose="020F0502020204030204" pitchFamily="34" charset="0"/>
                    <a:cs typeface="Calibri" panose="020F0502020204030204" pitchFamily="34" charset="0"/>
                  </a:rPr>
                  <a:t> detectors for muon tracking layers</a:t>
                </a:r>
              </a:p>
              <a:p>
                <a:pPr marL="600075" lvl="1" indent="-257175">
                  <a:buFont typeface="Arial" panose="020B0604020202020204" pitchFamily="34" charset="0"/>
                  <a:buChar char="•"/>
                </a:pPr>
                <a:r>
                  <a:rPr lang="en-US" sz="1050">
                    <a:latin typeface="Calibri" panose="020F0502020204030204" pitchFamily="34" charset="0"/>
                    <a:cs typeface="Calibri" panose="020F0502020204030204" pitchFamily="34" charset="0"/>
                  </a:rPr>
                  <a:t>Current </a:t>
                </a:r>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a:t>
                </a:r>
                <a:r>
                  <a:rPr lang="en-US" sz="1050">
                    <a:latin typeface="Calibri" panose="020F0502020204030204" pitchFamily="34" charset="0"/>
                    <a:cs typeface="Calibri" panose="020F0502020204030204" pitchFamily="34" charset="0"/>
                  </a:rPr>
                  <a:t> detector rate capability – ~200 </a:t>
                </a:r>
                <a14:m>
                  <m:oMath xmlns:m="http://schemas.openxmlformats.org/officeDocument/2006/math">
                    <m:r>
                      <a:rPr lang="en-US" sz="1050" b="0" i="1" smtClean="0">
                        <a:latin typeface="Cambria Math" panose="02040503050406030204" pitchFamily="18" charset="0"/>
                        <a:cs typeface="Calibri" panose="020F0502020204030204" pitchFamily="34" charset="0"/>
                      </a:rPr>
                      <m:t>𝐾𝐻𝑧</m:t>
                    </m:r>
                    <m:r>
                      <a:rPr lang="en-US" sz="1050" b="0" i="1" smtClean="0">
                        <a:latin typeface="Cambria Math" panose="02040503050406030204" pitchFamily="18" charset="0"/>
                        <a:cs typeface="Calibri" panose="020F0502020204030204" pitchFamily="34" charset="0"/>
                      </a:rPr>
                      <m:t>/</m:t>
                    </m:r>
                    <m:r>
                      <a:rPr lang="en-US" sz="1050" b="0" i="1" smtClean="0">
                        <a:latin typeface="Cambria Math" panose="02040503050406030204" pitchFamily="18" charset="0"/>
                        <a:cs typeface="Calibri" panose="020F0502020204030204" pitchFamily="34" charset="0"/>
                      </a:rPr>
                      <m:t>𝑐</m:t>
                    </m:r>
                    <m:sSup>
                      <m:sSupPr>
                        <m:ctrlPr>
                          <a:rPr lang="en-US" sz="1050" b="0" i="1" smtClean="0">
                            <a:latin typeface="Cambria Math" panose="02040503050406030204" pitchFamily="18" charset="0"/>
                            <a:cs typeface="Calibri" panose="020F0502020204030204" pitchFamily="34" charset="0"/>
                          </a:rPr>
                        </m:ctrlPr>
                      </m:sSupPr>
                      <m:e>
                        <m:r>
                          <a:rPr lang="en-US" sz="1050" b="0" i="1" smtClean="0">
                            <a:latin typeface="Cambria Math" panose="02040503050406030204" pitchFamily="18" charset="0"/>
                            <a:cs typeface="Calibri" panose="020F0502020204030204" pitchFamily="34" charset="0"/>
                          </a:rPr>
                          <m:t>𝑚</m:t>
                        </m:r>
                      </m:e>
                      <m:sup>
                        <m:r>
                          <a:rPr lang="en-US" sz="1050" b="0" i="1" smtClean="0">
                            <a:latin typeface="Cambria Math" panose="02040503050406030204" pitchFamily="18" charset="0"/>
                            <a:cs typeface="Calibri" panose="020F0502020204030204" pitchFamily="34" charset="0"/>
                          </a:rPr>
                          <m:t>2</m:t>
                        </m:r>
                      </m:sup>
                    </m:sSup>
                  </m:oMath>
                </a14:m>
                <a:r>
                  <a:rPr lang="en-US" sz="1050">
                    <a:latin typeface="Calibri" panose="020F0502020204030204" pitchFamily="34" charset="0"/>
                    <a:cs typeface="Calibri" panose="020F0502020204030204" pitchFamily="34" charset="0"/>
                  </a:rPr>
                  <a:t> (High-rate version in development – 10</a:t>
                </a:r>
                <a14:m>
                  <m:oMath xmlns:m="http://schemas.openxmlformats.org/officeDocument/2006/math">
                    <m:r>
                      <a:rPr lang="en-US" sz="1050" b="0" i="0" smtClean="0">
                        <a:latin typeface="Cambria Math" panose="02040503050406030204" pitchFamily="18" charset="0"/>
                        <a:cs typeface="Calibri" panose="020F0502020204030204" pitchFamily="34" charset="0"/>
                      </a:rPr>
                      <m:t> </m:t>
                    </m:r>
                    <m:r>
                      <a:rPr lang="en-US" sz="1050" b="0" i="1" smtClean="0">
                        <a:latin typeface="Cambria Math" panose="02040503050406030204" pitchFamily="18" charset="0"/>
                        <a:cs typeface="Calibri" panose="020F0502020204030204" pitchFamily="34" charset="0"/>
                      </a:rPr>
                      <m:t>𝑀𝐻𝑧</m:t>
                    </m:r>
                    <m:r>
                      <a:rPr lang="en-US" sz="1050" b="0" i="1" smtClean="0">
                        <a:latin typeface="Cambria Math" panose="02040503050406030204" pitchFamily="18" charset="0"/>
                        <a:cs typeface="Calibri" panose="020F0502020204030204" pitchFamily="34" charset="0"/>
                      </a:rPr>
                      <m:t>/</m:t>
                    </m:r>
                    <m:r>
                      <a:rPr lang="en-US" sz="1050" b="0" i="1" smtClean="0">
                        <a:latin typeface="Cambria Math" panose="02040503050406030204" pitchFamily="18" charset="0"/>
                        <a:cs typeface="Calibri" panose="020F0502020204030204" pitchFamily="34" charset="0"/>
                      </a:rPr>
                      <m:t>𝑐</m:t>
                    </m:r>
                    <m:sSup>
                      <m:sSupPr>
                        <m:ctrlPr>
                          <a:rPr lang="en-US" sz="1050" b="0" i="1" smtClean="0">
                            <a:latin typeface="Cambria Math" panose="02040503050406030204" pitchFamily="18" charset="0"/>
                            <a:cs typeface="Calibri" panose="020F0502020204030204" pitchFamily="34" charset="0"/>
                          </a:rPr>
                        </m:ctrlPr>
                      </m:sSupPr>
                      <m:e>
                        <m:r>
                          <a:rPr lang="en-US" sz="1050" b="0" i="1" smtClean="0">
                            <a:latin typeface="Cambria Math" panose="02040503050406030204" pitchFamily="18" charset="0"/>
                            <a:cs typeface="Calibri" panose="020F0502020204030204" pitchFamily="34" charset="0"/>
                          </a:rPr>
                          <m:t>𝑚</m:t>
                        </m:r>
                      </m:e>
                      <m:sup>
                        <m:r>
                          <a:rPr lang="en-US" sz="1050" b="0" i="1" smtClean="0">
                            <a:latin typeface="Cambria Math" panose="02040503050406030204" pitchFamily="18" charset="0"/>
                            <a:cs typeface="Calibri" panose="020F0502020204030204" pitchFamily="34" charset="0"/>
                          </a:rPr>
                          <m:t>2</m:t>
                        </m:r>
                      </m:sup>
                    </m:sSup>
                  </m:oMath>
                </a14:m>
                <a:r>
                  <a:rPr lang="en-US" sz="1050">
                    <a:latin typeface="Calibri" panose="020F0502020204030204" pitchFamily="34" charset="0"/>
                    <a:cs typeface="Calibri" panose="020F0502020204030204" pitchFamily="34" charset="0"/>
                  </a:rPr>
                  <a:t>)</a:t>
                </a:r>
              </a:p>
              <a:p>
                <a:pPr marL="600075" lvl="1" indent="-257175">
                  <a:buFont typeface="Arial" panose="020B0604020202020204" pitchFamily="34" charset="0"/>
                  <a:buChar char="•"/>
                </a:pPr>
                <a:r>
                  <a:rPr lang="en-US" sz="1050">
                    <a:latin typeface="Calibri" panose="020F0502020204030204" pitchFamily="34" charset="0"/>
                    <a:cs typeface="Calibri" panose="020F0502020204030204" pitchFamily="34" charset="0"/>
                  </a:rPr>
                  <a:t>Discharge resistant thanks to integrated DLC layers – a huge improvement on electronics stability – less interruption on DAQ during running</a:t>
                </a:r>
              </a:p>
              <a:p>
                <a:pPr marL="600075" lvl="1" indent="-257175">
                  <a:buFont typeface="Arial" panose="020B0604020202020204" pitchFamily="34" charset="0"/>
                  <a:buChar char="•"/>
                </a:pPr>
                <a:r>
                  <a:rPr lang="en-US" sz="1050">
                    <a:latin typeface="Calibri" panose="020F0502020204030204" pitchFamily="34" charset="0"/>
                    <a:cs typeface="Calibri" panose="020F0502020204030204" pitchFamily="34" charset="0"/>
                  </a:rPr>
                  <a:t>No spacers needed compared with GEM detectors – no dead area</a:t>
                </a:r>
              </a:p>
              <a:p>
                <a:pPr marL="257175" indent="-257175">
                  <a:buFont typeface="Arial" panose="020B0604020202020204" pitchFamily="34" charset="0"/>
                  <a:buChar char="•"/>
                </a:pPr>
                <a:r>
                  <a:rPr lang="en-US" sz="1050">
                    <a:latin typeface="Calibri" panose="020F0502020204030204" pitchFamily="34" charset="0"/>
                    <a:cs typeface="Calibri" panose="020F0502020204030204" pitchFamily="34" charset="0"/>
                  </a:rPr>
                  <a:t>A similar technology adopted by EIC</a:t>
                </a:r>
              </a:p>
              <a:p>
                <a:pPr marL="600075" lvl="1" indent="-257175">
                  <a:buFont typeface="Arial" panose="020B0604020202020204" pitchFamily="34" charset="0"/>
                  <a:buChar char="•"/>
                </a:pPr>
                <a:r>
                  <a:rPr lang="en-US" sz="1050">
                    <a:latin typeface="Calibri" panose="020F0502020204030204" pitchFamily="34" charset="0"/>
                    <a:cs typeface="Calibri" panose="020F0502020204030204" pitchFamily="34" charset="0"/>
                  </a:rPr>
                  <a:t>Our muon detector unit would be roughly in the same size as EIC prototypes</a:t>
                </a:r>
              </a:p>
              <a:p>
                <a:pPr marL="600075" lvl="1" indent="-257175">
                  <a:buFont typeface="Arial" panose="020B0604020202020204" pitchFamily="34" charset="0"/>
                  <a:buChar char="•"/>
                </a:pPr>
                <a:r>
                  <a:rPr lang="en-US" sz="1050">
                    <a:latin typeface="Calibri" panose="020F0502020204030204" pitchFamily="34" charset="0"/>
                    <a:cs typeface="Calibri" panose="020F0502020204030204" pitchFamily="34" charset="0"/>
                  </a:rPr>
                  <a:t>Total cost (3 complete layers covering a total of 75</a:t>
                </a:r>
                <a:r>
                  <a:rPr lang="en-US" sz="1050" b="0">
                    <a:cs typeface="Calibri" panose="020F0502020204030204" pitchFamily="34" charset="0"/>
                  </a:rPr>
                  <a:t> </a:t>
                </a:r>
                <a14:m>
                  <m:oMath xmlns:m="http://schemas.openxmlformats.org/officeDocument/2006/math">
                    <m:sSup>
                      <m:sSupPr>
                        <m:ctrlPr>
                          <a:rPr lang="en-US" sz="1050" b="0" i="1" smtClean="0">
                            <a:latin typeface="Cambria Math" panose="02040503050406030204" pitchFamily="18" charset="0"/>
                            <a:cs typeface="Calibri" panose="020F0502020204030204" pitchFamily="34" charset="0"/>
                          </a:rPr>
                        </m:ctrlPr>
                      </m:sSupPr>
                      <m:e>
                        <m:r>
                          <a:rPr lang="en-US" sz="1050" b="0" i="1" smtClean="0">
                            <a:latin typeface="Cambria Math" panose="02040503050406030204" pitchFamily="18" charset="0"/>
                            <a:cs typeface="Calibri" panose="020F0502020204030204" pitchFamily="34" charset="0"/>
                          </a:rPr>
                          <m:t>𝑚</m:t>
                        </m:r>
                      </m:e>
                      <m:sup>
                        <m:r>
                          <a:rPr lang="en-US" sz="1050" b="0" i="1" smtClean="0">
                            <a:latin typeface="Cambria Math" panose="02040503050406030204" pitchFamily="18" charset="0"/>
                            <a:cs typeface="Calibri" panose="020F0502020204030204" pitchFamily="34" charset="0"/>
                          </a:rPr>
                          <m:t>2</m:t>
                        </m:r>
                      </m:sup>
                    </m:sSup>
                  </m:oMath>
                </a14:m>
                <a:r>
                  <a:rPr lang="en-US" sz="1050">
                    <a:latin typeface="Calibri" panose="020F0502020204030204" pitchFamily="34" charset="0"/>
                    <a:cs typeface="Calibri" panose="020F0502020204030204" pitchFamily="34" charset="0"/>
                  </a:rPr>
                  <a:t>) around 900K</a:t>
                </a:r>
              </a:p>
            </p:txBody>
          </p:sp>
        </mc:Choice>
        <mc:Fallback xmlns="">
          <p:sp>
            <p:nvSpPr>
              <p:cNvPr id="10" name="TextBox 9">
                <a:extLst>
                  <a:ext uri="{FF2B5EF4-FFF2-40B4-BE49-F238E27FC236}">
                    <a16:creationId xmlns:a16="http://schemas.microsoft.com/office/drawing/2014/main" id="{B9F41EBF-8EF5-C924-C04F-69F6CE2DDD44}"/>
                  </a:ext>
                </a:extLst>
              </p:cNvPr>
              <p:cNvSpPr txBox="1">
                <a:spLocks noRot="1" noChangeAspect="1" noMove="1" noResize="1" noEditPoints="1" noAdjustHandles="1" noChangeArrowheads="1" noChangeShapeType="1" noTextEdit="1"/>
              </p:cNvSpPr>
              <p:nvPr/>
            </p:nvSpPr>
            <p:spPr>
              <a:xfrm>
                <a:off x="3586523" y="1674674"/>
                <a:ext cx="5216269" cy="1546577"/>
              </a:xfrm>
              <a:prstGeom prst="rect">
                <a:avLst/>
              </a:prstGeom>
              <a:blipFill>
                <a:blip r:embed="rId2"/>
                <a:stretch>
                  <a:fillRect b="-1976"/>
                </a:stretch>
              </a:blipFill>
            </p:spPr>
            <p:txBody>
              <a:bodyPr/>
              <a:lstStyle/>
              <a:p>
                <a:r>
                  <a:rPr lang="en-US">
                    <a:noFill/>
                  </a:rPr>
                  <a:t> </a:t>
                </a:r>
              </a:p>
            </p:txBody>
          </p:sp>
        </mc:Fallback>
      </mc:AlternateContent>
      <p:pic>
        <p:nvPicPr>
          <p:cNvPr id="14" name="Picture 13" descr="Chart&#10;&#10;AI-generated content may be incorrect.">
            <a:extLst>
              <a:ext uri="{FF2B5EF4-FFF2-40B4-BE49-F238E27FC236}">
                <a16:creationId xmlns:a16="http://schemas.microsoft.com/office/drawing/2014/main" id="{6293E5D9-A81D-379B-1BFE-362624B49C39}"/>
              </a:ext>
            </a:extLst>
          </p:cNvPr>
          <p:cNvPicPr>
            <a:picLocks noChangeAspect="1"/>
          </p:cNvPicPr>
          <p:nvPr/>
        </p:nvPicPr>
        <p:blipFill>
          <a:blip r:embed="rId3"/>
          <a:stretch>
            <a:fillRect/>
          </a:stretch>
        </p:blipFill>
        <p:spPr>
          <a:xfrm>
            <a:off x="308551" y="3489209"/>
            <a:ext cx="2945048" cy="1781529"/>
          </a:xfrm>
          <a:prstGeom prst="rect">
            <a:avLst/>
          </a:prstGeom>
        </p:spPr>
      </p:pic>
      <p:pic>
        <p:nvPicPr>
          <p:cNvPr id="15" name="Picture 14">
            <a:extLst>
              <a:ext uri="{FF2B5EF4-FFF2-40B4-BE49-F238E27FC236}">
                <a16:creationId xmlns:a16="http://schemas.microsoft.com/office/drawing/2014/main" id="{4F449155-F3A7-0AA5-0307-3EDBAE84E0A4}"/>
              </a:ext>
            </a:extLst>
          </p:cNvPr>
          <p:cNvPicPr>
            <a:picLocks noChangeAspect="1"/>
          </p:cNvPicPr>
          <p:nvPr/>
        </p:nvPicPr>
        <p:blipFill>
          <a:blip r:embed="rId4"/>
          <a:stretch>
            <a:fillRect/>
          </a:stretch>
        </p:blipFill>
        <p:spPr>
          <a:xfrm>
            <a:off x="4357435" y="3429000"/>
            <a:ext cx="4309800" cy="1903208"/>
          </a:xfrm>
          <a:prstGeom prst="rect">
            <a:avLst/>
          </a:prstGeom>
        </p:spPr>
      </p:pic>
      <p:pic>
        <p:nvPicPr>
          <p:cNvPr id="16" name="Picture 15">
            <a:extLst>
              <a:ext uri="{FF2B5EF4-FFF2-40B4-BE49-F238E27FC236}">
                <a16:creationId xmlns:a16="http://schemas.microsoft.com/office/drawing/2014/main" id="{6FAE6D95-3FE2-8142-EA30-1C0551983084}"/>
              </a:ext>
            </a:extLst>
          </p:cNvPr>
          <p:cNvPicPr>
            <a:picLocks noChangeAspect="1"/>
          </p:cNvPicPr>
          <p:nvPr/>
        </p:nvPicPr>
        <p:blipFill>
          <a:blip r:embed="rId5"/>
          <a:stretch>
            <a:fillRect/>
          </a:stretch>
        </p:blipFill>
        <p:spPr>
          <a:xfrm>
            <a:off x="541244" y="1537813"/>
            <a:ext cx="2483754" cy="1426413"/>
          </a:xfrm>
          <a:prstGeom prst="rect">
            <a:avLst/>
          </a:prstGeom>
        </p:spPr>
      </p:pic>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980F55E-4E7A-CD59-0A05-744BAC710E56}"/>
                  </a:ext>
                </a:extLst>
              </p:cNvPr>
              <p:cNvSpPr txBox="1"/>
              <p:nvPr/>
            </p:nvSpPr>
            <p:spPr>
              <a:xfrm>
                <a:off x="308551" y="3106806"/>
                <a:ext cx="3951515" cy="253916"/>
              </a:xfrm>
              <a:prstGeom prst="rect">
                <a:avLst/>
              </a:prstGeom>
              <a:noFill/>
            </p:spPr>
            <p:txBody>
              <a:bodyPr wrap="square" rtlCol="0">
                <a:spAutoFit/>
              </a:bodyPr>
              <a:lstStyle/>
              <a:p>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 Detector – G. Bencivenni </a:t>
                </a:r>
                <a:r>
                  <a:rPr lang="en-US" sz="1050" i="1"/>
                  <a:t>et al</a:t>
                </a:r>
                <a:r>
                  <a:rPr lang="en-US" sz="1050"/>
                  <a:t> 2019 </a:t>
                </a:r>
                <a:r>
                  <a:rPr lang="en-US" sz="1050" i="1"/>
                  <a:t>JINST</a:t>
                </a:r>
                <a:r>
                  <a:rPr lang="en-US" sz="1050"/>
                  <a:t> </a:t>
                </a:r>
                <a:r>
                  <a:rPr lang="en-US" sz="1050" b="1"/>
                  <a:t>14</a:t>
                </a:r>
                <a:r>
                  <a:rPr lang="en-US" sz="1050"/>
                  <a:t> P05014</a:t>
                </a:r>
              </a:p>
            </p:txBody>
          </p:sp>
        </mc:Choice>
        <mc:Fallback xmlns="">
          <p:sp>
            <p:nvSpPr>
              <p:cNvPr id="17" name="TextBox 16">
                <a:extLst>
                  <a:ext uri="{FF2B5EF4-FFF2-40B4-BE49-F238E27FC236}">
                    <a16:creationId xmlns:a16="http://schemas.microsoft.com/office/drawing/2014/main" id="{A980F55E-4E7A-CD59-0A05-744BAC710E56}"/>
                  </a:ext>
                </a:extLst>
              </p:cNvPr>
              <p:cNvSpPr txBox="1">
                <a:spLocks noRot="1" noChangeAspect="1" noMove="1" noResize="1" noEditPoints="1" noAdjustHandles="1" noChangeArrowheads="1" noChangeShapeType="1" noTextEdit="1"/>
              </p:cNvSpPr>
              <p:nvPr/>
            </p:nvSpPr>
            <p:spPr>
              <a:xfrm>
                <a:off x="308551" y="3106806"/>
                <a:ext cx="3951515" cy="253916"/>
              </a:xfrm>
              <a:prstGeom prst="rect">
                <a:avLst/>
              </a:prstGeom>
              <a:blipFill>
                <a:blip r:embed="rId6"/>
                <a:stretch>
                  <a:fillRect b="-170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A07F672-B912-50AB-982B-17B288C0B5EE}"/>
                  </a:ext>
                </a:extLst>
              </p:cNvPr>
              <p:cNvSpPr txBox="1"/>
              <p:nvPr/>
            </p:nvSpPr>
            <p:spPr>
              <a:xfrm>
                <a:off x="308551" y="5332209"/>
                <a:ext cx="2945048" cy="415498"/>
              </a:xfrm>
              <a:prstGeom prst="rect">
                <a:avLst/>
              </a:prstGeom>
              <a:noFill/>
            </p:spPr>
            <p:txBody>
              <a:bodyPr wrap="square" rtlCol="0">
                <a:spAutoFit/>
              </a:bodyPr>
              <a:lstStyle/>
              <a:p>
                <a:pPr algn="ctr"/>
                <a:r>
                  <a:rPr lang="en-US" sz="1050">
                    <a:ea typeface="Cambria Math" panose="02040503050406030204" pitchFamily="18" charset="0"/>
                  </a:rPr>
                  <a:t>A plane of </a:t>
                </a:r>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 detectors for muon detection</a:t>
                </a:r>
              </a:p>
            </p:txBody>
          </p:sp>
        </mc:Choice>
        <mc:Fallback xmlns="">
          <p:sp>
            <p:nvSpPr>
              <p:cNvPr id="18" name="TextBox 17">
                <a:extLst>
                  <a:ext uri="{FF2B5EF4-FFF2-40B4-BE49-F238E27FC236}">
                    <a16:creationId xmlns:a16="http://schemas.microsoft.com/office/drawing/2014/main" id="{AA07F672-B912-50AB-982B-17B288C0B5EE}"/>
                  </a:ext>
                </a:extLst>
              </p:cNvPr>
              <p:cNvSpPr txBox="1">
                <a:spLocks noRot="1" noChangeAspect="1" noMove="1" noResize="1" noEditPoints="1" noAdjustHandles="1" noChangeArrowheads="1" noChangeShapeType="1" noTextEdit="1"/>
              </p:cNvSpPr>
              <p:nvPr/>
            </p:nvSpPr>
            <p:spPr>
              <a:xfrm>
                <a:off x="308551" y="5332209"/>
                <a:ext cx="2945048" cy="415498"/>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8A6880C-0914-2C2C-5331-C65C8B5813BB}"/>
                  </a:ext>
                </a:extLst>
              </p:cNvPr>
              <p:cNvSpPr txBox="1"/>
              <p:nvPr/>
            </p:nvSpPr>
            <p:spPr>
              <a:xfrm>
                <a:off x="5035672" y="5332208"/>
                <a:ext cx="3479678" cy="253916"/>
              </a:xfrm>
              <a:prstGeom prst="rect">
                <a:avLst/>
              </a:prstGeom>
              <a:noFill/>
            </p:spPr>
            <p:txBody>
              <a:bodyPr wrap="square" rtlCol="0">
                <a:spAutoFit/>
              </a:bodyPr>
              <a:lstStyle/>
              <a:p>
                <a:pPr algn="ctr"/>
                <a:r>
                  <a:rPr lang="en-US" sz="1050">
                    <a:ea typeface="Cambria Math" panose="02040503050406030204" pitchFamily="18" charset="0"/>
                  </a:rPr>
                  <a:t> </a:t>
                </a:r>
                <a14:m>
                  <m:oMath xmlns:m="http://schemas.openxmlformats.org/officeDocument/2006/math">
                    <m:r>
                      <a:rPr lang="en-US" sz="1050" i="1" smtClean="0">
                        <a:latin typeface="Cambria Math" panose="02040503050406030204" pitchFamily="18" charset="0"/>
                        <a:ea typeface="Cambria Math" panose="02040503050406030204" pitchFamily="18" charset="0"/>
                      </a:rPr>
                      <m:t>𝜇</m:t>
                    </m:r>
                  </m:oMath>
                </a14:m>
                <a:r>
                  <a:rPr lang="en-US" sz="1050"/>
                  <a:t>RWELL Detector for EPIC outer barrel tracking layer</a:t>
                </a:r>
              </a:p>
            </p:txBody>
          </p:sp>
        </mc:Choice>
        <mc:Fallback xmlns="">
          <p:sp>
            <p:nvSpPr>
              <p:cNvPr id="19" name="TextBox 18">
                <a:extLst>
                  <a:ext uri="{FF2B5EF4-FFF2-40B4-BE49-F238E27FC236}">
                    <a16:creationId xmlns:a16="http://schemas.microsoft.com/office/drawing/2014/main" id="{98A6880C-0914-2C2C-5331-C65C8B5813BB}"/>
                  </a:ext>
                </a:extLst>
              </p:cNvPr>
              <p:cNvSpPr txBox="1">
                <a:spLocks noRot="1" noChangeAspect="1" noMove="1" noResize="1" noEditPoints="1" noAdjustHandles="1" noChangeArrowheads="1" noChangeShapeType="1" noTextEdit="1"/>
              </p:cNvSpPr>
              <p:nvPr/>
            </p:nvSpPr>
            <p:spPr>
              <a:xfrm>
                <a:off x="5035672" y="5332208"/>
                <a:ext cx="3479678" cy="253916"/>
              </a:xfrm>
              <a:prstGeom prst="rect">
                <a:avLst/>
              </a:prstGeom>
              <a:blipFill>
                <a:blip r:embed="rId8"/>
                <a:stretch>
                  <a:fillRect b="-17073"/>
                </a:stretch>
              </a:blipFill>
            </p:spPr>
            <p:txBody>
              <a:bodyPr/>
              <a:lstStyle/>
              <a:p>
                <a:r>
                  <a:rPr lang="en-US">
                    <a:noFill/>
                  </a:rPr>
                  <a:t> </a:t>
                </a:r>
              </a:p>
            </p:txBody>
          </p:sp>
        </mc:Fallback>
      </mc:AlternateContent>
    </p:spTree>
    <p:extLst>
      <p:ext uri="{BB962C8B-B14F-4D97-AF65-F5344CB8AC3E}">
        <p14:creationId xmlns:p14="http://schemas.microsoft.com/office/powerpoint/2010/main" val="632270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D61E4C-003B-F026-9116-C28F5B356ACB}"/>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83A3FB4-BCD7-9952-E748-9FA79A9398D1}"/>
              </a:ext>
            </a:extLst>
          </p:cNvPr>
          <p:cNvSpPr>
            <a:spLocks noGrp="1"/>
          </p:cNvSpPr>
          <p:nvPr>
            <p:ph type="sldNum" sz="quarter" idx="12"/>
          </p:nvPr>
        </p:nvSpPr>
        <p:spPr/>
        <p:txBody>
          <a:bodyPr/>
          <a:lstStyle/>
          <a:p>
            <a:fld id="{DD4E576E-D1A2-4E74-A09C-AF96ABE80DEF}" type="slidenum">
              <a:rPr lang="en-US" smtClean="0"/>
              <a:pPr/>
              <a:t>36</a:t>
            </a:fld>
            <a:endParaRPr lang="en-US"/>
          </a:p>
        </p:txBody>
      </p:sp>
      <p:sp>
        <p:nvSpPr>
          <p:cNvPr id="9" name="TextBox 8">
            <a:extLst>
              <a:ext uri="{FF2B5EF4-FFF2-40B4-BE49-F238E27FC236}">
                <a16:creationId xmlns:a16="http://schemas.microsoft.com/office/drawing/2014/main" id="{7CB57D77-6C3B-190A-46CC-8A17F1C01DD2}"/>
              </a:ext>
            </a:extLst>
          </p:cNvPr>
          <p:cNvSpPr txBox="1"/>
          <p:nvPr/>
        </p:nvSpPr>
        <p:spPr>
          <a:xfrm>
            <a:off x="2198594" y="959644"/>
            <a:ext cx="4746812" cy="600164"/>
          </a:xfrm>
          <a:prstGeom prst="rect">
            <a:avLst/>
          </a:prstGeom>
          <a:noFill/>
        </p:spPr>
        <p:txBody>
          <a:bodyPr wrap="square" rtlCol="0">
            <a:spAutoFit/>
          </a:bodyPr>
          <a:lstStyle/>
          <a:p>
            <a:pPr algn="ctr"/>
            <a:r>
              <a:rPr lang="en-US" sz="3300" dirty="0">
                <a:latin typeface="Calibri" panose="020F0502020204030204" pitchFamily="34" charset="0"/>
                <a:cs typeface="Calibri" panose="020F0502020204030204" pitchFamily="34" charset="0"/>
              </a:rPr>
              <a:t>Muon Detector Tracker</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923CCE-44E6-0BDD-A331-5E18AE6175A7}"/>
                  </a:ext>
                </a:extLst>
              </p:cNvPr>
              <p:cNvSpPr txBox="1"/>
              <p:nvPr/>
            </p:nvSpPr>
            <p:spPr>
              <a:xfrm>
                <a:off x="312645" y="2055547"/>
                <a:ext cx="4185877" cy="3362459"/>
              </a:xfrm>
              <a:prstGeom prst="rect">
                <a:avLst/>
              </a:prstGeom>
              <a:noFill/>
            </p:spPr>
            <p:txBody>
              <a:bodyPr wrap="square" rtlCol="0">
                <a:spAutoFit/>
              </a:bodyPr>
              <a:lstStyle/>
              <a:p>
                <a:pPr marL="257175" indent="-257175">
                  <a:spcBef>
                    <a:spcPts val="450"/>
                  </a:spcBef>
                  <a:buFont typeface="Arial" panose="020B0604020202020204" pitchFamily="34" charset="0"/>
                  <a:buChar char="•"/>
                </a:pPr>
                <a:r>
                  <a:rPr lang="en-US" sz="1200">
                    <a:ea typeface="Cambria Math" panose="02040503050406030204" pitchFamily="18" charset="0"/>
                  </a:rPr>
                  <a:t>Use </a:t>
                </a:r>
                <a:r>
                  <a:rPr lang="en-US" sz="1200">
                    <a:solidFill>
                      <a:srgbClr val="C00000"/>
                    </a:solidFill>
                    <a:ea typeface="Cambria Math" panose="02040503050406030204" pitchFamily="18" charset="0"/>
                  </a:rPr>
                  <a:t>capacitive charge sharing </a:t>
                </a:r>
                <a:r>
                  <a:rPr lang="en-US" sz="1200">
                    <a:ea typeface="Cambria Math" panose="02040503050406030204" pitchFamily="18" charset="0"/>
                  </a:rPr>
                  <a:t>technique to reduce total readout channels while maintain the </a:t>
                </a:r>
                <a:r>
                  <a:rPr lang="en-US" sz="1200">
                    <a:solidFill>
                      <a:srgbClr val="C00000"/>
                    </a:solidFill>
                    <a:ea typeface="Cambria Math" panose="02040503050406030204" pitchFamily="18" charset="0"/>
                  </a:rPr>
                  <a:t>same space resolution</a:t>
                </a:r>
              </a:p>
              <a:p>
                <a:pPr marL="257175" indent="-257175">
                  <a:spcBef>
                    <a:spcPts val="450"/>
                  </a:spcBef>
                  <a:buFont typeface="Arial" panose="020B0604020202020204" pitchFamily="34" charset="0"/>
                  <a:buChar char="•"/>
                </a:pPr>
                <a:r>
                  <a:rPr lang="en-US" sz="1200">
                    <a:latin typeface="Calibri" panose="020F0502020204030204" pitchFamily="34" charset="0"/>
                    <a:cs typeface="Calibri" panose="020F0502020204030204" pitchFamily="34" charset="0"/>
                  </a:rPr>
                  <a:t>Works for all readout patterns – strip, pad, zigzag, … </a:t>
                </a:r>
              </a:p>
              <a:p>
                <a:pPr>
                  <a:spcBef>
                    <a:spcPts val="450"/>
                  </a:spcBef>
                </a:pPr>
                <a:endParaRPr lang="en-US" sz="1200">
                  <a:latin typeface="Calibri" panose="020F0502020204030204" pitchFamily="34" charset="0"/>
                  <a:cs typeface="Calibri" panose="020F0502020204030204" pitchFamily="34" charset="0"/>
                </a:endParaRPr>
              </a:p>
              <a:p>
                <a:pPr>
                  <a:spcBef>
                    <a:spcPts val="450"/>
                  </a:spcBef>
                </a:pPr>
                <a:r>
                  <a:rPr lang="en-US" sz="1200">
                    <a:latin typeface="Calibri" panose="020F0502020204030204" pitchFamily="34" charset="0"/>
                    <a:cs typeface="Calibri" panose="020F0502020204030204" pitchFamily="34" charset="0"/>
                  </a:rPr>
                  <a:t>With Capacitive charge sharing:</a:t>
                </a:r>
              </a:p>
              <a:p>
                <a:pPr marL="257175" indent="-257175">
                  <a:spcBef>
                    <a:spcPts val="450"/>
                  </a:spcBef>
                  <a:buFont typeface="Arial" panose="020B0604020202020204" pitchFamily="34" charset="0"/>
                  <a:buChar char="•"/>
                </a:pPr>
                <a:r>
                  <a:rPr lang="en-US" sz="1200">
                    <a:latin typeface="Calibri" panose="020F0502020204030204" pitchFamily="34" charset="0"/>
                    <a:cs typeface="Calibri" panose="020F0502020204030204" pitchFamily="34" charset="0"/>
                  </a:rPr>
                  <a:t>Space resolution : 1 mm</a:t>
                </a:r>
              </a:p>
              <a:p>
                <a:pPr marL="257175" indent="-257175">
                  <a:spcBef>
                    <a:spcPts val="450"/>
                  </a:spcBef>
                  <a:buFont typeface="Arial" panose="020B0604020202020204" pitchFamily="34" charset="0"/>
                  <a:buChar char="•"/>
                </a:pPr>
                <a:r>
                  <a:rPr lang="en-US" sz="1200">
                    <a:latin typeface="Calibri" panose="020F0502020204030204" pitchFamily="34" charset="0"/>
                    <a:cs typeface="Calibri" panose="020F0502020204030204" pitchFamily="34" charset="0"/>
                  </a:rPr>
                  <a:t>Total readout channel can be reduced to around 22K for all 3 layers combined</a:t>
                </a:r>
              </a:p>
              <a:p>
                <a:pPr marL="257175" indent="-257175">
                  <a:spcBef>
                    <a:spcPts val="450"/>
                  </a:spcBef>
                  <a:buFont typeface="Arial" panose="020B0604020202020204" pitchFamily="34" charset="0"/>
                  <a:buChar char="•"/>
                </a:pPr>
                <a:r>
                  <a:rPr lang="en-US" sz="1200">
                    <a:latin typeface="Calibri" panose="020F0502020204030204" pitchFamily="34" charset="0"/>
                    <a:cs typeface="Calibri" panose="020F0502020204030204" pitchFamily="34" charset="0"/>
                  </a:rPr>
                  <a:t>Detector rate will be determined by the final readout strip width, larger strip width leads to lower detector rate capability</a:t>
                </a:r>
              </a:p>
              <a:p>
                <a:pPr marL="257175" indent="-257175">
                  <a:spcBef>
                    <a:spcPts val="900"/>
                  </a:spcBef>
                  <a:buFont typeface="Arial" panose="020B0604020202020204" pitchFamily="34" charset="0"/>
                  <a:buChar char="•"/>
                </a:pPr>
                <a:r>
                  <a:rPr lang="en-US" sz="1200">
                    <a:latin typeface="Calibri" panose="020F0502020204030204" pitchFamily="34" charset="0"/>
                    <a:cs typeface="Calibri" panose="020F0502020204030204" pitchFamily="34" charset="0"/>
                  </a:rPr>
                  <a:t>For 22K readout channels, 1 mm space resolution, with capacitive charge sharing technique – </a:t>
                </a:r>
                <a:r>
                  <a:rPr lang="en-US" sz="1200">
                    <a:solidFill>
                      <a:srgbClr val="C00000"/>
                    </a:solidFill>
                    <a:latin typeface="Calibri" panose="020F0502020204030204" pitchFamily="34" charset="0"/>
                    <a:cs typeface="Calibri" panose="020F0502020204030204" pitchFamily="34" charset="0"/>
                  </a:rPr>
                  <a:t>rate capability:  </a:t>
                </a:r>
                <a14:m>
                  <m:oMath xmlns:m="http://schemas.openxmlformats.org/officeDocument/2006/math">
                    <m:r>
                      <a:rPr lang="en-US" sz="1200" b="0" i="0" smtClean="0">
                        <a:solidFill>
                          <a:srgbClr val="C00000"/>
                        </a:solidFill>
                        <a:latin typeface="Cambria Math" panose="02040503050406030204" pitchFamily="18" charset="0"/>
                        <a:cs typeface="Calibri" panose="020F0502020204030204" pitchFamily="34" charset="0"/>
                      </a:rPr>
                      <m:t>~30 </m:t>
                    </m:r>
                    <m:r>
                      <a:rPr lang="en-US" sz="1200" b="0" i="1" smtClean="0">
                        <a:solidFill>
                          <a:srgbClr val="C00000"/>
                        </a:solidFill>
                        <a:latin typeface="Cambria Math" panose="02040503050406030204" pitchFamily="18" charset="0"/>
                        <a:cs typeface="Calibri" panose="020F0502020204030204" pitchFamily="34" charset="0"/>
                      </a:rPr>
                      <m:t>𝐾𝐻𝑧</m:t>
                    </m:r>
                    <m:r>
                      <a:rPr lang="en-US" sz="1200" b="0" i="1" smtClean="0">
                        <a:solidFill>
                          <a:srgbClr val="C00000"/>
                        </a:solidFill>
                        <a:latin typeface="Cambria Math" panose="02040503050406030204" pitchFamily="18" charset="0"/>
                        <a:cs typeface="Calibri" panose="020F0502020204030204" pitchFamily="34" charset="0"/>
                      </a:rPr>
                      <m:t>/</m:t>
                    </m:r>
                    <m:r>
                      <a:rPr lang="en-US" sz="1200" b="0" i="1" smtClean="0">
                        <a:solidFill>
                          <a:srgbClr val="C00000"/>
                        </a:solidFill>
                        <a:latin typeface="Cambria Math" panose="02040503050406030204" pitchFamily="18" charset="0"/>
                        <a:cs typeface="Calibri" panose="020F0502020204030204" pitchFamily="34" charset="0"/>
                      </a:rPr>
                      <m:t>𝑐</m:t>
                    </m:r>
                    <m:sSup>
                      <m:sSupPr>
                        <m:ctrlPr>
                          <a:rPr lang="en-US" sz="1200" b="0" i="1" smtClean="0">
                            <a:solidFill>
                              <a:srgbClr val="C00000"/>
                            </a:solidFill>
                            <a:latin typeface="Cambria Math" panose="02040503050406030204" pitchFamily="18" charset="0"/>
                            <a:cs typeface="Calibri" panose="020F0502020204030204" pitchFamily="34" charset="0"/>
                          </a:rPr>
                        </m:ctrlPr>
                      </m:sSupPr>
                      <m:e>
                        <m:r>
                          <a:rPr lang="en-US" sz="1200" b="0" i="1" smtClean="0">
                            <a:solidFill>
                              <a:srgbClr val="C00000"/>
                            </a:solidFill>
                            <a:latin typeface="Cambria Math" panose="02040503050406030204" pitchFamily="18" charset="0"/>
                            <a:cs typeface="Calibri" panose="020F0502020204030204" pitchFamily="34" charset="0"/>
                          </a:rPr>
                          <m:t>𝑚</m:t>
                        </m:r>
                      </m:e>
                      <m:sup>
                        <m:r>
                          <a:rPr lang="en-US" sz="1200" b="0" i="1" smtClean="0">
                            <a:solidFill>
                              <a:srgbClr val="C00000"/>
                            </a:solidFill>
                            <a:latin typeface="Cambria Math" panose="02040503050406030204" pitchFamily="18" charset="0"/>
                            <a:cs typeface="Calibri" panose="020F0502020204030204" pitchFamily="34" charset="0"/>
                          </a:rPr>
                          <m:t>2</m:t>
                        </m:r>
                      </m:sup>
                    </m:sSup>
                  </m:oMath>
                </a14:m>
                <a:r>
                  <a:rPr lang="en-US" sz="1200">
                    <a:solidFill>
                      <a:srgbClr val="C00000"/>
                    </a:solidFill>
                    <a:latin typeface="Calibri" panose="020F0502020204030204" pitchFamily="34" charset="0"/>
                    <a:cs typeface="Calibri" panose="020F0502020204030204" pitchFamily="34" charset="0"/>
                  </a:rPr>
                  <a:t> </a:t>
                </a:r>
                <a:r>
                  <a:rPr lang="en-US" sz="1200">
                    <a:latin typeface="Calibri" panose="020F0502020204030204" pitchFamily="34" charset="0"/>
                    <a:cs typeface="Calibri" panose="020F0502020204030204" pitchFamily="34" charset="0"/>
                  </a:rPr>
                  <a:t>(assume 300 ns signal integral time)</a:t>
                </a:r>
              </a:p>
            </p:txBody>
          </p:sp>
        </mc:Choice>
        <mc:Fallback xmlns="">
          <p:sp>
            <p:nvSpPr>
              <p:cNvPr id="10" name="TextBox 9">
                <a:extLst>
                  <a:ext uri="{FF2B5EF4-FFF2-40B4-BE49-F238E27FC236}">
                    <a16:creationId xmlns:a16="http://schemas.microsoft.com/office/drawing/2014/main" id="{59923CCE-44E6-0BDD-A331-5E18AE6175A7}"/>
                  </a:ext>
                </a:extLst>
              </p:cNvPr>
              <p:cNvSpPr txBox="1">
                <a:spLocks noRot="1" noChangeAspect="1" noMove="1" noResize="1" noEditPoints="1" noAdjustHandles="1" noChangeArrowheads="1" noChangeShapeType="1" noTextEdit="1"/>
              </p:cNvSpPr>
              <p:nvPr/>
            </p:nvSpPr>
            <p:spPr>
              <a:xfrm>
                <a:off x="312645" y="2055547"/>
                <a:ext cx="4185877" cy="3362459"/>
              </a:xfrm>
              <a:prstGeom prst="rect">
                <a:avLst/>
              </a:prstGeom>
              <a:blipFill>
                <a:blip r:embed="rId2"/>
                <a:stretch>
                  <a:fillRect r="-873"/>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E7161BA-CC01-DE82-380D-2988138F3EDB}"/>
              </a:ext>
            </a:extLst>
          </p:cNvPr>
          <p:cNvPicPr>
            <a:picLocks noChangeAspect="1"/>
          </p:cNvPicPr>
          <p:nvPr/>
        </p:nvPicPr>
        <p:blipFill>
          <a:blip r:embed="rId3"/>
          <a:stretch>
            <a:fillRect/>
          </a:stretch>
        </p:blipFill>
        <p:spPr>
          <a:xfrm>
            <a:off x="4778524" y="1604329"/>
            <a:ext cx="3792769" cy="2008242"/>
          </a:xfrm>
          <a:prstGeom prst="rect">
            <a:avLst/>
          </a:prstGeom>
        </p:spPr>
      </p:pic>
      <p:pic>
        <p:nvPicPr>
          <p:cNvPr id="6" name="Picture 5">
            <a:extLst>
              <a:ext uri="{FF2B5EF4-FFF2-40B4-BE49-F238E27FC236}">
                <a16:creationId xmlns:a16="http://schemas.microsoft.com/office/drawing/2014/main" id="{623929A4-E956-ABA0-B8BA-4EECCD9C5E37}"/>
              </a:ext>
            </a:extLst>
          </p:cNvPr>
          <p:cNvPicPr>
            <a:picLocks noChangeAspect="1"/>
          </p:cNvPicPr>
          <p:nvPr/>
        </p:nvPicPr>
        <p:blipFill>
          <a:blip r:embed="rId4"/>
          <a:stretch>
            <a:fillRect/>
          </a:stretch>
        </p:blipFill>
        <p:spPr>
          <a:xfrm>
            <a:off x="4834467" y="3808779"/>
            <a:ext cx="3680883" cy="1183141"/>
          </a:xfrm>
          <a:prstGeom prst="rect">
            <a:avLst/>
          </a:prstGeom>
        </p:spPr>
      </p:pic>
      <p:sp>
        <p:nvSpPr>
          <p:cNvPr id="7" name="TextBox 6">
            <a:extLst>
              <a:ext uri="{FF2B5EF4-FFF2-40B4-BE49-F238E27FC236}">
                <a16:creationId xmlns:a16="http://schemas.microsoft.com/office/drawing/2014/main" id="{0EF706B5-17B1-F1BE-80D0-0605048D0E00}"/>
              </a:ext>
            </a:extLst>
          </p:cNvPr>
          <p:cNvSpPr txBox="1"/>
          <p:nvPr/>
        </p:nvSpPr>
        <p:spPr>
          <a:xfrm>
            <a:off x="4699151" y="5164493"/>
            <a:ext cx="3951515" cy="415498"/>
          </a:xfrm>
          <a:prstGeom prst="rect">
            <a:avLst/>
          </a:prstGeom>
          <a:noFill/>
        </p:spPr>
        <p:txBody>
          <a:bodyPr wrap="square" rtlCol="0">
            <a:spAutoFit/>
          </a:bodyPr>
          <a:lstStyle/>
          <a:p>
            <a:r>
              <a:rPr lang="en-US" sz="1050"/>
              <a:t>Concept for capacitive charge sharing – K. </a:t>
            </a:r>
            <a:r>
              <a:rPr lang="en-US" sz="1050" err="1"/>
              <a:t>Gnanvo</a:t>
            </a:r>
            <a:r>
              <a:rPr lang="en-US" sz="1050"/>
              <a:t> </a:t>
            </a:r>
            <a:r>
              <a:rPr lang="en-US" sz="1050" i="1"/>
              <a:t>et al, Nuclear Inst. and Methods in Physics Research, A 1047 (2023) 167782</a:t>
            </a:r>
          </a:p>
        </p:txBody>
      </p:sp>
    </p:spTree>
    <p:extLst>
      <p:ext uri="{BB962C8B-B14F-4D97-AF65-F5344CB8AC3E}">
        <p14:creationId xmlns:p14="http://schemas.microsoft.com/office/powerpoint/2010/main" val="17949647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B29F3-3FE3-3748-1FA3-CD0157E67084}"/>
              </a:ext>
            </a:extLst>
          </p:cNvPr>
          <p:cNvSpPr>
            <a:spLocks noGrp="1"/>
          </p:cNvSpPr>
          <p:nvPr>
            <p:ph type="title"/>
          </p:nvPr>
        </p:nvSpPr>
        <p:spPr/>
        <p:txBody>
          <a:bodyPr/>
          <a:lstStyle/>
          <a:p>
            <a:r>
              <a:rPr lang="en-US" err="1">
                <a:ea typeface="Calibri"/>
                <a:cs typeface="Calibri"/>
              </a:rPr>
              <a:t>SoLID</a:t>
            </a:r>
            <a:r>
              <a:rPr lang="en-US">
                <a:ea typeface="Calibri"/>
                <a:cs typeface="Calibri"/>
              </a:rPr>
              <a:t>µ vs µCLAS12</a:t>
            </a:r>
            <a:endParaRPr lang="en-US"/>
          </a:p>
        </p:txBody>
      </p:sp>
      <p:sp>
        <p:nvSpPr>
          <p:cNvPr id="5" name="Slide Number Placeholder 4">
            <a:extLst>
              <a:ext uri="{FF2B5EF4-FFF2-40B4-BE49-F238E27FC236}">
                <a16:creationId xmlns:a16="http://schemas.microsoft.com/office/drawing/2014/main" id="{4FE83367-CC49-8B1A-589D-2FECE9E276CE}"/>
              </a:ext>
            </a:extLst>
          </p:cNvPr>
          <p:cNvSpPr>
            <a:spLocks noGrp="1"/>
          </p:cNvSpPr>
          <p:nvPr>
            <p:ph type="sldNum" sz="quarter" idx="12"/>
          </p:nvPr>
        </p:nvSpPr>
        <p:spPr/>
        <p:txBody>
          <a:bodyPr/>
          <a:lstStyle/>
          <a:p>
            <a:fld id="{DD4E576E-D1A2-4E74-A09C-AF96ABE80DEF}" type="slidenum">
              <a:rPr lang="en-US" smtClean="0"/>
              <a:pPr/>
              <a:t>37</a:t>
            </a:fld>
            <a:endParaRPr lang="en-US"/>
          </a:p>
        </p:txBody>
      </p:sp>
      <p:pic>
        <p:nvPicPr>
          <p:cNvPr id="3" name="Picture 2">
            <a:extLst>
              <a:ext uri="{FF2B5EF4-FFF2-40B4-BE49-F238E27FC236}">
                <a16:creationId xmlns:a16="http://schemas.microsoft.com/office/drawing/2014/main" id="{641F7DA4-5178-8E88-1D51-0426345C16A9}"/>
              </a:ext>
            </a:extLst>
          </p:cNvPr>
          <p:cNvPicPr>
            <a:picLocks noChangeAspect="1"/>
          </p:cNvPicPr>
          <p:nvPr/>
        </p:nvPicPr>
        <p:blipFill>
          <a:blip r:embed="rId2"/>
          <a:stretch>
            <a:fillRect/>
          </a:stretch>
        </p:blipFill>
        <p:spPr>
          <a:xfrm>
            <a:off x="775326" y="1410981"/>
            <a:ext cx="7162800" cy="4610100"/>
          </a:xfrm>
          <a:prstGeom prst="rect">
            <a:avLst/>
          </a:prstGeom>
        </p:spPr>
      </p:pic>
      <p:sp>
        <p:nvSpPr>
          <p:cNvPr id="8" name="TextBox 7">
            <a:extLst>
              <a:ext uri="{FF2B5EF4-FFF2-40B4-BE49-F238E27FC236}">
                <a16:creationId xmlns:a16="http://schemas.microsoft.com/office/drawing/2014/main" id="{AB4AE519-7B95-2F94-93FC-BBF3E010E29B}"/>
              </a:ext>
            </a:extLst>
          </p:cNvPr>
          <p:cNvSpPr txBox="1"/>
          <p:nvPr/>
        </p:nvSpPr>
        <p:spPr>
          <a:xfrm>
            <a:off x="3771729" y="5902832"/>
            <a:ext cx="2571322" cy="369332"/>
          </a:xfrm>
          <a:prstGeom prst="rect">
            <a:avLst/>
          </a:prstGeom>
          <a:noFill/>
        </p:spPr>
        <p:txBody>
          <a:bodyPr wrap="square" lIns="91440" tIns="45720" rIns="91440" bIns="45720" rtlCol="0" anchor="t">
            <a:spAutoFit/>
          </a:bodyPr>
          <a:lstStyle/>
          <a:p>
            <a:r>
              <a:rPr lang="en-US"/>
              <a:t>100 days comparison</a:t>
            </a:r>
          </a:p>
        </p:txBody>
      </p:sp>
    </p:spTree>
    <p:extLst>
      <p:ext uri="{BB962C8B-B14F-4D97-AF65-F5344CB8AC3E}">
        <p14:creationId xmlns:p14="http://schemas.microsoft.com/office/powerpoint/2010/main" val="37617333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44DDE-79F3-EF90-0FBC-C0749DFAC86E}"/>
              </a:ext>
            </a:extLst>
          </p:cNvPr>
          <p:cNvSpPr>
            <a:spLocks noGrp="1"/>
          </p:cNvSpPr>
          <p:nvPr>
            <p:ph type="title"/>
          </p:nvPr>
        </p:nvSpPr>
        <p:spPr/>
        <p:txBody>
          <a:bodyPr/>
          <a:lstStyle/>
          <a:p>
            <a:r>
              <a:rPr lang="en-US" sz="4100" err="1">
                <a:ea typeface="Calibri"/>
                <a:cs typeface="Calibri"/>
              </a:rPr>
              <a:t>SoLID</a:t>
            </a:r>
            <a:r>
              <a:rPr lang="en-US" sz="4100"/>
              <a:t>µ</a:t>
            </a:r>
            <a:r>
              <a:rPr lang="en-US" sz="4100">
                <a:ea typeface="Calibri"/>
                <a:cs typeface="Calibri"/>
              </a:rPr>
              <a:t> vs µCLAS12</a:t>
            </a:r>
          </a:p>
          <a:p>
            <a:endParaRPr lang="en-US">
              <a:ea typeface="Calibri"/>
              <a:cs typeface="Calibri"/>
            </a:endParaRPr>
          </a:p>
        </p:txBody>
      </p:sp>
      <p:sp>
        <p:nvSpPr>
          <p:cNvPr id="5" name="Slide Number Placeholder 4">
            <a:extLst>
              <a:ext uri="{FF2B5EF4-FFF2-40B4-BE49-F238E27FC236}">
                <a16:creationId xmlns:a16="http://schemas.microsoft.com/office/drawing/2014/main" id="{794B82AF-AEB8-0FB9-E070-63091C30048B}"/>
              </a:ext>
            </a:extLst>
          </p:cNvPr>
          <p:cNvSpPr>
            <a:spLocks noGrp="1"/>
          </p:cNvSpPr>
          <p:nvPr>
            <p:ph type="sldNum" sz="quarter" idx="12"/>
          </p:nvPr>
        </p:nvSpPr>
        <p:spPr/>
        <p:txBody>
          <a:bodyPr/>
          <a:lstStyle/>
          <a:p>
            <a:fld id="{DD4E576E-D1A2-4E74-A09C-AF96ABE80DEF}" type="slidenum">
              <a:rPr lang="en-US" smtClean="0"/>
              <a:pPr/>
              <a:t>38</a:t>
            </a:fld>
            <a:endParaRPr lang="en-US"/>
          </a:p>
        </p:txBody>
      </p:sp>
      <p:pic>
        <p:nvPicPr>
          <p:cNvPr id="7" name="Picture 6">
            <a:extLst>
              <a:ext uri="{FF2B5EF4-FFF2-40B4-BE49-F238E27FC236}">
                <a16:creationId xmlns:a16="http://schemas.microsoft.com/office/drawing/2014/main" id="{8681815E-7F5D-75E5-12E4-97664CD1C3C4}"/>
              </a:ext>
            </a:extLst>
          </p:cNvPr>
          <p:cNvPicPr>
            <a:picLocks noChangeAspect="1"/>
          </p:cNvPicPr>
          <p:nvPr/>
        </p:nvPicPr>
        <p:blipFill>
          <a:blip r:embed="rId2"/>
          <a:stretch>
            <a:fillRect/>
          </a:stretch>
        </p:blipFill>
        <p:spPr>
          <a:xfrm>
            <a:off x="-41006" y="1286500"/>
            <a:ext cx="4613007" cy="3085618"/>
          </a:xfrm>
          <a:prstGeom prst="rect">
            <a:avLst/>
          </a:prstGeom>
        </p:spPr>
      </p:pic>
      <p:sp>
        <p:nvSpPr>
          <p:cNvPr id="11" name="TextBox 10">
            <a:extLst>
              <a:ext uri="{FF2B5EF4-FFF2-40B4-BE49-F238E27FC236}">
                <a16:creationId xmlns:a16="http://schemas.microsoft.com/office/drawing/2014/main" id="{806DBA6B-389D-5561-14C8-7CBAB3F14F11}"/>
              </a:ext>
            </a:extLst>
          </p:cNvPr>
          <p:cNvSpPr txBox="1"/>
          <p:nvPr/>
        </p:nvSpPr>
        <p:spPr>
          <a:xfrm>
            <a:off x="2532026" y="4387479"/>
            <a:ext cx="43423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endParaRPr lang="en-US">
              <a:ea typeface="Calibri"/>
              <a:cs typeface="Calibri"/>
            </a:endParaRPr>
          </a:p>
          <a:p>
            <a:pPr marL="285750" indent="-285750">
              <a:buFont typeface="Arial"/>
              <a:buChar char="•"/>
            </a:pPr>
            <a:r>
              <a:rPr lang="en-US">
                <a:ea typeface="Calibri"/>
                <a:cs typeface="Calibri"/>
              </a:rPr>
              <a:t>Angles in the muon center-of-mass frame</a:t>
            </a:r>
          </a:p>
          <a:p>
            <a:pPr marL="285750" indent="-285750">
              <a:buFont typeface="Arial"/>
              <a:buChar char="•"/>
            </a:pPr>
            <a:r>
              <a:rPr lang="en-US">
                <a:ea typeface="Calibri"/>
                <a:cs typeface="Calibri"/>
              </a:rPr>
              <a:t>Larger coverage with </a:t>
            </a:r>
            <a:r>
              <a:rPr lang="en-US" err="1">
                <a:ea typeface="Calibri"/>
                <a:cs typeface="Calibri"/>
              </a:rPr>
              <a:t>SoLID</a:t>
            </a:r>
            <a:r>
              <a:rPr lang="en-US">
                <a:ea typeface="Calibri"/>
                <a:cs typeface="Calibri"/>
              </a:rPr>
              <a:t>µ</a:t>
            </a:r>
            <a:endParaRPr lang="en-US"/>
          </a:p>
          <a:p>
            <a:pPr marL="285750" indent="-285750">
              <a:buFont typeface="Arial"/>
              <a:buChar char="•"/>
            </a:pPr>
            <a:endParaRPr lang="en-US">
              <a:ea typeface="Calibri"/>
              <a:cs typeface="Calibri"/>
            </a:endParaRPr>
          </a:p>
        </p:txBody>
      </p:sp>
      <p:pic>
        <p:nvPicPr>
          <p:cNvPr id="12" name="Picture 11">
            <a:extLst>
              <a:ext uri="{FF2B5EF4-FFF2-40B4-BE49-F238E27FC236}">
                <a16:creationId xmlns:a16="http://schemas.microsoft.com/office/drawing/2014/main" id="{5985C0A1-6BC5-3410-3864-26892D5D1215}"/>
              </a:ext>
            </a:extLst>
          </p:cNvPr>
          <p:cNvPicPr>
            <a:picLocks noChangeAspect="1"/>
          </p:cNvPicPr>
          <p:nvPr/>
        </p:nvPicPr>
        <p:blipFill>
          <a:blip r:embed="rId3"/>
          <a:stretch>
            <a:fillRect/>
          </a:stretch>
        </p:blipFill>
        <p:spPr>
          <a:xfrm>
            <a:off x="4571999" y="1288936"/>
            <a:ext cx="4613006" cy="3101250"/>
          </a:xfrm>
          <a:prstGeom prst="rect">
            <a:avLst/>
          </a:prstGeom>
        </p:spPr>
      </p:pic>
      <p:sp>
        <p:nvSpPr>
          <p:cNvPr id="13" name="TextBox 12">
            <a:extLst>
              <a:ext uri="{FF2B5EF4-FFF2-40B4-BE49-F238E27FC236}">
                <a16:creationId xmlns:a16="http://schemas.microsoft.com/office/drawing/2014/main" id="{8B8FC85C-BE2A-597F-F5A1-3F9FD2F67765}"/>
              </a:ext>
            </a:extLst>
          </p:cNvPr>
          <p:cNvSpPr txBox="1"/>
          <p:nvPr/>
        </p:nvSpPr>
        <p:spPr>
          <a:xfrm>
            <a:off x="1722188" y="1711936"/>
            <a:ext cx="10722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ea typeface="Calibri"/>
                <a:cs typeface="Calibri"/>
              </a:rPr>
              <a:t>µCLAS12</a:t>
            </a:r>
            <a:endParaRPr lang="en-US"/>
          </a:p>
        </p:txBody>
      </p:sp>
      <p:sp>
        <p:nvSpPr>
          <p:cNvPr id="14" name="TextBox 13">
            <a:extLst>
              <a:ext uri="{FF2B5EF4-FFF2-40B4-BE49-F238E27FC236}">
                <a16:creationId xmlns:a16="http://schemas.microsoft.com/office/drawing/2014/main" id="{839C65A3-33CC-2CD5-D52E-B08E328C29C4}"/>
              </a:ext>
            </a:extLst>
          </p:cNvPr>
          <p:cNvSpPr txBox="1"/>
          <p:nvPr/>
        </p:nvSpPr>
        <p:spPr>
          <a:xfrm>
            <a:off x="6335192" y="1711935"/>
            <a:ext cx="107226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err="1">
                <a:ea typeface="Calibri"/>
                <a:cs typeface="Calibri"/>
              </a:rPr>
              <a:t>SoLID</a:t>
            </a:r>
            <a:r>
              <a:rPr lang="en-US">
                <a:ea typeface="Calibri"/>
                <a:cs typeface="Calibri"/>
              </a:rPr>
              <a:t>µ</a:t>
            </a:r>
          </a:p>
        </p:txBody>
      </p:sp>
    </p:spTree>
    <p:extLst>
      <p:ext uri="{BB962C8B-B14F-4D97-AF65-F5344CB8AC3E}">
        <p14:creationId xmlns:p14="http://schemas.microsoft.com/office/powerpoint/2010/main" val="1448841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3ED28-12C6-5124-7A11-B6F1444F31EA}"/>
              </a:ext>
            </a:extLst>
          </p:cNvPr>
          <p:cNvSpPr>
            <a:spLocks noGrp="1"/>
          </p:cNvSpPr>
          <p:nvPr>
            <p:ph type="title"/>
          </p:nvPr>
        </p:nvSpPr>
        <p:spPr/>
        <p:txBody>
          <a:bodyPr/>
          <a:lstStyle/>
          <a:p>
            <a:r>
              <a:rPr lang="en-US" dirty="0"/>
              <a:t>Background asymmetry</a:t>
            </a:r>
          </a:p>
        </p:txBody>
      </p:sp>
      <p:sp>
        <p:nvSpPr>
          <p:cNvPr id="3" name="Content Placeholder 2">
            <a:extLst>
              <a:ext uri="{FF2B5EF4-FFF2-40B4-BE49-F238E27FC236}">
                <a16:creationId xmlns:a16="http://schemas.microsoft.com/office/drawing/2014/main" id="{C056F085-2225-97D4-2C02-90AB45345038}"/>
              </a:ext>
            </a:extLst>
          </p:cNvPr>
          <p:cNvSpPr>
            <a:spLocks noGrp="1"/>
          </p:cNvSpPr>
          <p:nvPr>
            <p:ph idx="1"/>
          </p:nvPr>
        </p:nvSpPr>
        <p:spPr/>
        <p:txBody>
          <a:bodyPr>
            <a:normAutofit fontScale="92500" lnSpcReduction="10000"/>
          </a:bodyPr>
          <a:lstStyle/>
          <a:p>
            <a:r>
              <a:rPr lang="en-US" dirty="0"/>
              <a:t>signal channel asymmetry As=0.1 and rate Rs </a:t>
            </a:r>
          </a:p>
          <a:p>
            <a:r>
              <a:rPr lang="en-US" dirty="0"/>
              <a:t>background channel asymmetry Ab</a:t>
            </a:r>
            <a:r>
              <a:rPr lang="en-US"/>
              <a:t>=0.5 () </a:t>
            </a:r>
            <a:r>
              <a:rPr lang="en-US" dirty="0"/>
              <a:t>and rate Rb</a:t>
            </a:r>
          </a:p>
          <a:p>
            <a:r>
              <a:rPr lang="en-US" dirty="0"/>
              <a:t>Background/signal rate Rb/Rs=0.05 with error ER=0.01</a:t>
            </a:r>
          </a:p>
          <a:p>
            <a:r>
              <a:rPr lang="en-US" dirty="0" err="1"/>
              <a:t>Rel_Error</a:t>
            </a:r>
            <a:r>
              <a:rPr lang="en-US" dirty="0"/>
              <a:t> of As = (As-Ab)/(1-Rb/Rs)^2*ER/As</a:t>
            </a:r>
          </a:p>
          <a:p>
            <a:pPr marL="2743200" lvl="6" indent="0">
              <a:buNone/>
            </a:pPr>
            <a:r>
              <a:rPr lang="en-US" dirty="0"/>
              <a:t>   =  (0.1-0.5)/(1-0.05)^2*0.01/0.1=-0.045</a:t>
            </a:r>
          </a:p>
          <a:p>
            <a:r>
              <a:rPr lang="en-US" dirty="0"/>
              <a:t>With those conservative assumptions, background only give about 5% error on signal asymmetry</a:t>
            </a:r>
          </a:p>
        </p:txBody>
      </p:sp>
      <p:sp>
        <p:nvSpPr>
          <p:cNvPr id="4" name="Slide Number Placeholder 3">
            <a:extLst>
              <a:ext uri="{FF2B5EF4-FFF2-40B4-BE49-F238E27FC236}">
                <a16:creationId xmlns:a16="http://schemas.microsoft.com/office/drawing/2014/main" id="{62407C68-5E85-1660-ADAD-1E408711CDA6}"/>
              </a:ext>
            </a:extLst>
          </p:cNvPr>
          <p:cNvSpPr>
            <a:spLocks noGrp="1"/>
          </p:cNvSpPr>
          <p:nvPr>
            <p:ph type="sldNum" sz="quarter" idx="12"/>
          </p:nvPr>
        </p:nvSpPr>
        <p:spPr/>
        <p:txBody>
          <a:bodyPr/>
          <a:lstStyle/>
          <a:p>
            <a:fld id="{DD4E576E-D1A2-4E74-A09C-AF96ABE80DEF}" type="slidenum">
              <a:rPr lang="en-US" smtClean="0"/>
              <a:pPr/>
              <a:t>39</a:t>
            </a:fld>
            <a:endParaRPr lang="en-US"/>
          </a:p>
        </p:txBody>
      </p:sp>
    </p:spTree>
    <p:extLst>
      <p:ext uri="{BB962C8B-B14F-4D97-AF65-F5344CB8AC3E}">
        <p14:creationId xmlns:p14="http://schemas.microsoft.com/office/powerpoint/2010/main" val="4078070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88818" y="663732"/>
            <a:ext cx="6244466" cy="1218432"/>
          </a:xfrm>
        </p:spPr>
        <p:txBody>
          <a:bodyPr>
            <a:noAutofit/>
          </a:bodyPr>
          <a:lstStyle/>
          <a:p>
            <a:pPr>
              <a:buNone/>
            </a:pPr>
            <a:r>
              <a:rPr lang="en-US" sz="1999" dirty="0"/>
              <a:t>     A unified descriptions of </a:t>
            </a:r>
            <a:r>
              <a:rPr lang="en-US" sz="1999" dirty="0" err="1"/>
              <a:t>partons</a:t>
            </a:r>
            <a:r>
              <a:rPr lang="en-US" sz="1999" dirty="0"/>
              <a:t> (quarks and gluons) in the momentum and impact parameter space</a:t>
            </a:r>
          </a:p>
        </p:txBody>
      </p:sp>
      <p:pic>
        <p:nvPicPr>
          <p:cNvPr id="6" name="Picture 3"/>
          <p:cNvPicPr>
            <a:picLocks noChangeAspect="1" noChangeArrowheads="1"/>
          </p:cNvPicPr>
          <p:nvPr/>
        </p:nvPicPr>
        <p:blipFill>
          <a:blip r:embed="rId2" cstate="print"/>
          <a:srcRect/>
          <a:stretch>
            <a:fillRect/>
          </a:stretch>
        </p:blipFill>
        <p:spPr bwMode="auto">
          <a:xfrm>
            <a:off x="231337" y="3505153"/>
            <a:ext cx="2371819" cy="1927599"/>
          </a:xfrm>
          <a:prstGeom prst="rect">
            <a:avLst/>
          </a:prstGeom>
          <a:noFill/>
          <a:ln w="9525" cap="flat">
            <a:noFill/>
            <a:round/>
            <a:headEnd/>
            <a:tailEnd/>
          </a:ln>
          <a:effectLst/>
        </p:spPr>
      </p:pic>
      <p:pic>
        <p:nvPicPr>
          <p:cNvPr id="7" name="Picture 2"/>
          <p:cNvPicPr>
            <a:picLocks noChangeAspect="1" noChangeArrowheads="1"/>
          </p:cNvPicPr>
          <p:nvPr/>
        </p:nvPicPr>
        <p:blipFill>
          <a:blip r:embed="rId3" cstate="print"/>
          <a:srcRect/>
          <a:stretch>
            <a:fillRect/>
          </a:stretch>
        </p:blipFill>
        <p:spPr bwMode="auto">
          <a:xfrm>
            <a:off x="4876608" y="3505153"/>
            <a:ext cx="2080305" cy="2236966"/>
          </a:xfrm>
          <a:prstGeom prst="rect">
            <a:avLst/>
          </a:prstGeom>
          <a:noFill/>
          <a:ln w="9525" cap="flat">
            <a:noFill/>
            <a:round/>
            <a:headEnd/>
            <a:tailEnd/>
          </a:ln>
          <a:effectLst/>
        </p:spPr>
      </p:pic>
      <p:sp>
        <p:nvSpPr>
          <p:cNvPr id="9" name="Text Box 6"/>
          <p:cNvSpPr txBox="1">
            <a:spLocks noChangeArrowheads="1"/>
          </p:cNvSpPr>
          <p:nvPr/>
        </p:nvSpPr>
        <p:spPr bwMode="auto">
          <a:xfrm>
            <a:off x="5181216" y="5942018"/>
            <a:ext cx="3598183" cy="665446"/>
          </a:xfrm>
          <a:prstGeom prst="rect">
            <a:avLst/>
          </a:prstGeom>
          <a:noFill/>
          <a:ln w="9525" cap="flat">
            <a:noFill/>
            <a:round/>
            <a:headEnd/>
            <a:tailEnd/>
          </a:ln>
          <a:effectLst/>
        </p:spPr>
        <p:txBody>
          <a:bodyPr lIns="89944" tIns="46771" rIns="89944" bIns="46771">
            <a:spAutoFit/>
          </a:bodyPr>
          <a:lstStyle/>
          <a:p>
            <a:pPr>
              <a:lnSpc>
                <a:spcPct val="120000"/>
              </a:lnSpc>
              <a:spcBef>
                <a:spcPts val="750"/>
              </a:spcBef>
              <a:tabLst>
                <a:tab pos="723417" algn="l"/>
                <a:tab pos="1446835" algn="l"/>
                <a:tab pos="2170252" algn="l"/>
                <a:tab pos="2893670" algn="l"/>
              </a:tabLst>
            </a:pPr>
            <a:r>
              <a:rPr lang="en-US" sz="1599" b="1" dirty="0"/>
              <a:t>Parton Distribution Functions</a:t>
            </a:r>
            <a:r>
              <a:rPr lang="en-US" sz="1599" dirty="0"/>
              <a:t> Longitudinal momentum distributions</a:t>
            </a:r>
          </a:p>
        </p:txBody>
      </p:sp>
      <p:pic>
        <p:nvPicPr>
          <p:cNvPr id="4098" name="Picture 2"/>
          <p:cNvPicPr>
            <a:picLocks noChangeAspect="1" noChangeArrowheads="1"/>
          </p:cNvPicPr>
          <p:nvPr/>
        </p:nvPicPr>
        <p:blipFill>
          <a:blip r:embed="rId4" cstate="print"/>
          <a:srcRect/>
          <a:stretch>
            <a:fillRect/>
          </a:stretch>
        </p:blipFill>
        <p:spPr bwMode="auto">
          <a:xfrm>
            <a:off x="2668201" y="3505153"/>
            <a:ext cx="1837211" cy="2427346"/>
          </a:xfrm>
          <a:prstGeom prst="rect">
            <a:avLst/>
          </a:prstGeom>
          <a:noFill/>
          <a:ln w="9525">
            <a:noFill/>
            <a:miter lim="800000"/>
            <a:headEnd/>
            <a:tailEnd/>
          </a:ln>
        </p:spPr>
      </p:pic>
      <p:pic>
        <p:nvPicPr>
          <p:cNvPr id="4099" name="Picture 3"/>
          <p:cNvPicPr>
            <a:picLocks noChangeAspect="1" noChangeArrowheads="1"/>
          </p:cNvPicPr>
          <p:nvPr/>
        </p:nvPicPr>
        <p:blipFill>
          <a:blip r:embed="rId5" cstate="print"/>
          <a:srcRect/>
          <a:stretch>
            <a:fillRect/>
          </a:stretch>
        </p:blipFill>
        <p:spPr bwMode="auto">
          <a:xfrm>
            <a:off x="6989078" y="3531594"/>
            <a:ext cx="1923589" cy="2410423"/>
          </a:xfrm>
          <a:prstGeom prst="rect">
            <a:avLst/>
          </a:prstGeom>
          <a:noFill/>
          <a:ln w="9525">
            <a:noFill/>
            <a:miter lim="800000"/>
            <a:headEnd/>
            <a:tailEnd/>
          </a:ln>
        </p:spPr>
      </p:pic>
      <p:sp>
        <p:nvSpPr>
          <p:cNvPr id="13" name="Rounded Rectangle 12"/>
          <p:cNvSpPr/>
          <p:nvPr/>
        </p:nvSpPr>
        <p:spPr>
          <a:xfrm>
            <a:off x="155183" y="611376"/>
            <a:ext cx="8909786" cy="266532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4198"/>
          </a:p>
        </p:txBody>
      </p:sp>
      <p:sp>
        <p:nvSpPr>
          <p:cNvPr id="14" name="Rounded Rectangle 13"/>
          <p:cNvSpPr/>
          <p:nvPr/>
        </p:nvSpPr>
        <p:spPr>
          <a:xfrm>
            <a:off x="114521" y="3352849"/>
            <a:ext cx="4492969" cy="3350689"/>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4198"/>
          </a:p>
        </p:txBody>
      </p:sp>
      <p:sp>
        <p:nvSpPr>
          <p:cNvPr id="15" name="Rounded Rectangle 14"/>
          <p:cNvSpPr/>
          <p:nvPr/>
        </p:nvSpPr>
        <p:spPr>
          <a:xfrm>
            <a:off x="4648153" y="3352849"/>
            <a:ext cx="4416817" cy="3350689"/>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sz="4198"/>
          </a:p>
        </p:txBody>
      </p:sp>
      <p:pic>
        <p:nvPicPr>
          <p:cNvPr id="4100" name="Picture 4"/>
          <p:cNvPicPr>
            <a:picLocks noChangeAspect="1" noChangeArrowheads="1"/>
          </p:cNvPicPr>
          <p:nvPr/>
        </p:nvPicPr>
        <p:blipFill>
          <a:blip r:embed="rId6" cstate="print"/>
          <a:srcRect/>
          <a:stretch>
            <a:fillRect/>
          </a:stretch>
        </p:blipFill>
        <p:spPr bwMode="auto">
          <a:xfrm>
            <a:off x="612096" y="687529"/>
            <a:ext cx="2208409" cy="2430417"/>
          </a:xfrm>
          <a:prstGeom prst="rect">
            <a:avLst/>
          </a:prstGeom>
          <a:noFill/>
          <a:ln w="9525">
            <a:noFill/>
            <a:miter lim="800000"/>
            <a:headEnd/>
            <a:tailEnd/>
          </a:ln>
        </p:spPr>
      </p:pic>
      <p:sp>
        <p:nvSpPr>
          <p:cNvPr id="17" name="Text Box 6"/>
          <p:cNvSpPr txBox="1">
            <a:spLocks noChangeArrowheads="1"/>
          </p:cNvSpPr>
          <p:nvPr/>
        </p:nvSpPr>
        <p:spPr bwMode="auto">
          <a:xfrm>
            <a:off x="364601" y="5942017"/>
            <a:ext cx="3598183" cy="665446"/>
          </a:xfrm>
          <a:prstGeom prst="rect">
            <a:avLst/>
          </a:prstGeom>
          <a:noFill/>
          <a:ln w="9525" cap="flat">
            <a:noFill/>
            <a:round/>
            <a:headEnd/>
            <a:tailEnd/>
          </a:ln>
          <a:effectLst/>
        </p:spPr>
        <p:txBody>
          <a:bodyPr lIns="89944" tIns="46771" rIns="89944" bIns="46771">
            <a:spAutoFit/>
          </a:bodyPr>
          <a:lstStyle/>
          <a:p>
            <a:pPr>
              <a:lnSpc>
                <a:spcPct val="120000"/>
              </a:lnSpc>
              <a:spcBef>
                <a:spcPts val="750"/>
              </a:spcBef>
              <a:tabLst>
                <a:tab pos="723417" algn="l"/>
                <a:tab pos="1446835" algn="l"/>
                <a:tab pos="2170252" algn="l"/>
                <a:tab pos="2893670" algn="l"/>
              </a:tabLst>
            </a:pPr>
            <a:r>
              <a:rPr lang="en-US" sz="1599" b="1" dirty="0"/>
              <a:t>Elastic form factors                                       </a:t>
            </a:r>
            <a:r>
              <a:rPr lang="en-US" sz="1599" dirty="0"/>
              <a:t>Transverse spatial distributions</a:t>
            </a:r>
          </a:p>
        </p:txBody>
      </p:sp>
      <p:pic>
        <p:nvPicPr>
          <p:cNvPr id="19" name="Picture 1"/>
          <p:cNvPicPr>
            <a:picLocks noChangeAspect="1" noChangeArrowheads="1"/>
          </p:cNvPicPr>
          <p:nvPr/>
        </p:nvPicPr>
        <p:blipFill>
          <a:blip r:embed="rId7" cstate="print"/>
          <a:srcRect/>
          <a:stretch>
            <a:fillRect/>
          </a:stretch>
        </p:blipFill>
        <p:spPr bwMode="auto">
          <a:xfrm>
            <a:off x="3734329" y="1372898"/>
            <a:ext cx="3959905" cy="1827241"/>
          </a:xfrm>
          <a:prstGeom prst="rect">
            <a:avLst/>
          </a:prstGeom>
          <a:noFill/>
          <a:ln w="9525" cap="flat">
            <a:noFill/>
            <a:round/>
            <a:headEnd/>
            <a:tailEnd/>
          </a:ln>
          <a:effectLst/>
        </p:spPr>
      </p:pic>
      <p:sp>
        <p:nvSpPr>
          <p:cNvPr id="16" name="Slide Number Placeholder 15"/>
          <p:cNvSpPr>
            <a:spLocks noGrp="1"/>
          </p:cNvSpPr>
          <p:nvPr>
            <p:ph type="sldNum" sz="quarter" idx="12"/>
          </p:nvPr>
        </p:nvSpPr>
        <p:spPr/>
        <p:txBody>
          <a:bodyPr/>
          <a:lstStyle/>
          <a:p>
            <a:r>
              <a:rPr lang="en-US" dirty="0"/>
              <a:t>4</a:t>
            </a:r>
          </a:p>
        </p:txBody>
      </p:sp>
      <p:sp>
        <p:nvSpPr>
          <p:cNvPr id="18" name="Rectangle 1">
            <a:extLst>
              <a:ext uri="{FF2B5EF4-FFF2-40B4-BE49-F238E27FC236}">
                <a16:creationId xmlns:a16="http://schemas.microsoft.com/office/drawing/2014/main" id="{674A346F-4498-47DA-A636-7EE10B3BE39D}"/>
              </a:ext>
            </a:extLst>
          </p:cNvPr>
          <p:cNvSpPr>
            <a:spLocks noGrp="1" noChangeArrowheads="1"/>
          </p:cNvSpPr>
          <p:nvPr>
            <p:ph type="title"/>
          </p:nvPr>
        </p:nvSpPr>
        <p:spPr>
          <a:xfrm>
            <a:off x="895287" y="-104928"/>
            <a:ext cx="7353430" cy="829938"/>
          </a:xfrm>
        </p:spPr>
        <p:txBody>
          <a:bodyPr>
            <a:normAutofit fontScale="90000"/>
          </a:bodyPr>
          <a:lstStyle/>
          <a:p>
            <a:pPr eaLnBrk="1"/>
            <a:r>
              <a:rPr lang="en-US" sz="3373" b="1" dirty="0">
                <a:solidFill>
                  <a:srgbClr val="941100"/>
                </a:solidFill>
                <a:latin typeface="Times New Roman" pitchFamily="18" charset="0"/>
                <a:cs typeface="Times New Roman" pitchFamily="18" charset="0"/>
                <a:sym typeface="Times New Roman" pitchFamily="18" charset="0"/>
              </a:rPr>
              <a:t>Generalized Parton Distribution (GPD)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22BF-1F64-3F60-49FB-18DD6ECFF879}"/>
              </a:ext>
            </a:extLst>
          </p:cNvPr>
          <p:cNvSpPr>
            <a:spLocks noGrp="1"/>
          </p:cNvSpPr>
          <p:nvPr>
            <p:ph type="title"/>
          </p:nvPr>
        </p:nvSpPr>
        <p:spPr/>
        <p:txBody>
          <a:bodyPr/>
          <a:lstStyle/>
          <a:p>
            <a:r>
              <a:rPr lang="en-US" dirty="0"/>
              <a:t>Cost</a:t>
            </a:r>
          </a:p>
        </p:txBody>
      </p:sp>
      <p:sp>
        <p:nvSpPr>
          <p:cNvPr id="3" name="Content Placeholder 2">
            <a:extLst>
              <a:ext uri="{FF2B5EF4-FFF2-40B4-BE49-F238E27FC236}">
                <a16:creationId xmlns:a16="http://schemas.microsoft.com/office/drawing/2014/main" id="{3BADC9D6-E3E4-D9C5-C1B4-41BC05812C86}"/>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365D422-3493-D361-8F66-37300A1BDB82}"/>
              </a:ext>
            </a:extLst>
          </p:cNvPr>
          <p:cNvSpPr>
            <a:spLocks noGrp="1"/>
          </p:cNvSpPr>
          <p:nvPr>
            <p:ph type="sldNum" sz="quarter" idx="12"/>
          </p:nvPr>
        </p:nvSpPr>
        <p:spPr/>
        <p:txBody>
          <a:bodyPr/>
          <a:lstStyle/>
          <a:p>
            <a:fld id="{DD4E576E-D1A2-4E74-A09C-AF96ABE80DEF}" type="slidenum">
              <a:rPr lang="en-US" smtClean="0"/>
              <a:pPr/>
              <a:t>40</a:t>
            </a:fld>
            <a:endParaRPr lang="en-US"/>
          </a:p>
        </p:txBody>
      </p:sp>
      <p:pic>
        <p:nvPicPr>
          <p:cNvPr id="6" name="Picture 5">
            <a:extLst>
              <a:ext uri="{FF2B5EF4-FFF2-40B4-BE49-F238E27FC236}">
                <a16:creationId xmlns:a16="http://schemas.microsoft.com/office/drawing/2014/main" id="{64323FF9-F31C-4A61-743B-37C008AF1C23}"/>
              </a:ext>
            </a:extLst>
          </p:cNvPr>
          <p:cNvPicPr>
            <a:picLocks noChangeAspect="1"/>
          </p:cNvPicPr>
          <p:nvPr/>
        </p:nvPicPr>
        <p:blipFill>
          <a:blip r:embed="rId2"/>
          <a:stretch>
            <a:fillRect/>
          </a:stretch>
        </p:blipFill>
        <p:spPr>
          <a:xfrm>
            <a:off x="0" y="1732646"/>
            <a:ext cx="9144000" cy="4576079"/>
          </a:xfrm>
          <a:prstGeom prst="rect">
            <a:avLst/>
          </a:prstGeom>
        </p:spPr>
      </p:pic>
    </p:spTree>
    <p:extLst>
      <p:ext uri="{BB962C8B-B14F-4D97-AF65-F5344CB8AC3E}">
        <p14:creationId xmlns:p14="http://schemas.microsoft.com/office/powerpoint/2010/main" val="12646462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95877-5C37-6B62-0875-7A00CC1A5455}"/>
              </a:ext>
            </a:extLst>
          </p:cNvPr>
          <p:cNvSpPr>
            <a:spLocks noGrp="1"/>
          </p:cNvSpPr>
          <p:nvPr>
            <p:ph type="title"/>
          </p:nvPr>
        </p:nvSpPr>
        <p:spPr/>
        <p:txBody>
          <a:bodyPr/>
          <a:lstStyle/>
          <a:p>
            <a:r>
              <a:rPr lang="en-US" dirty="0"/>
              <a:t>Binning</a:t>
            </a:r>
          </a:p>
        </p:txBody>
      </p:sp>
      <p:sp>
        <p:nvSpPr>
          <p:cNvPr id="3" name="Content Placeholder 2">
            <a:extLst>
              <a:ext uri="{FF2B5EF4-FFF2-40B4-BE49-F238E27FC236}">
                <a16:creationId xmlns:a16="http://schemas.microsoft.com/office/drawing/2014/main" id="{9CABFAED-F7A0-1062-0F9B-30A3C87F3277}"/>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5FBCC867-D4CE-07E8-9A45-F06DA6E31776}"/>
              </a:ext>
            </a:extLst>
          </p:cNvPr>
          <p:cNvSpPr>
            <a:spLocks noGrp="1"/>
          </p:cNvSpPr>
          <p:nvPr>
            <p:ph type="sldNum" sz="quarter" idx="12"/>
          </p:nvPr>
        </p:nvSpPr>
        <p:spPr/>
        <p:txBody>
          <a:bodyPr/>
          <a:lstStyle/>
          <a:p>
            <a:fld id="{DD4E576E-D1A2-4E74-A09C-AF96ABE80DEF}" type="slidenum">
              <a:rPr lang="en-US" smtClean="0"/>
              <a:pPr/>
              <a:t>41</a:t>
            </a:fld>
            <a:endParaRPr lang="en-US"/>
          </a:p>
        </p:txBody>
      </p:sp>
      <p:pic>
        <p:nvPicPr>
          <p:cNvPr id="6" name="Picture 5">
            <a:extLst>
              <a:ext uri="{FF2B5EF4-FFF2-40B4-BE49-F238E27FC236}">
                <a16:creationId xmlns:a16="http://schemas.microsoft.com/office/drawing/2014/main" id="{A6472A87-2E44-B10D-CB35-32F19396410A}"/>
              </a:ext>
            </a:extLst>
          </p:cNvPr>
          <p:cNvPicPr>
            <a:picLocks noChangeAspect="1"/>
          </p:cNvPicPr>
          <p:nvPr/>
        </p:nvPicPr>
        <p:blipFill>
          <a:blip r:embed="rId2"/>
          <a:stretch>
            <a:fillRect/>
          </a:stretch>
        </p:blipFill>
        <p:spPr>
          <a:xfrm>
            <a:off x="2352451" y="1600200"/>
            <a:ext cx="4439097" cy="5257800"/>
          </a:xfrm>
          <a:prstGeom prst="rect">
            <a:avLst/>
          </a:prstGeom>
        </p:spPr>
      </p:pic>
    </p:spTree>
    <p:extLst>
      <p:ext uri="{BB962C8B-B14F-4D97-AF65-F5344CB8AC3E}">
        <p14:creationId xmlns:p14="http://schemas.microsoft.com/office/powerpoint/2010/main" val="3863290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36D2A-D56F-7352-7C6C-201BF1B7C84E}"/>
              </a:ext>
            </a:extLst>
          </p:cNvPr>
          <p:cNvSpPr>
            <a:spLocks noGrp="1"/>
          </p:cNvSpPr>
          <p:nvPr>
            <p:ph type="title"/>
          </p:nvPr>
        </p:nvSpPr>
        <p:spPr/>
        <p:txBody>
          <a:bodyPr/>
          <a:lstStyle/>
          <a:p>
            <a:r>
              <a:rPr lang="en-US"/>
              <a:t>TAC report</a:t>
            </a:r>
          </a:p>
        </p:txBody>
      </p:sp>
      <p:sp>
        <p:nvSpPr>
          <p:cNvPr id="3" name="Content Placeholder 2">
            <a:extLst>
              <a:ext uri="{FF2B5EF4-FFF2-40B4-BE49-F238E27FC236}">
                <a16:creationId xmlns:a16="http://schemas.microsoft.com/office/drawing/2014/main" id="{935CE8A5-AE5D-F48C-75BF-31D4B9824719}"/>
              </a:ext>
            </a:extLst>
          </p:cNvPr>
          <p:cNvSpPr>
            <a:spLocks noGrp="1"/>
          </p:cNvSpPr>
          <p:nvPr>
            <p:ph idx="1"/>
          </p:nvPr>
        </p:nvSpPr>
        <p:spPr/>
        <p:txBody>
          <a:bodyPr>
            <a:normAutofit fontScale="40000" lnSpcReduction="20000"/>
          </a:bodyPr>
          <a:lstStyle/>
          <a:p>
            <a:pPr algn="l">
              <a:buNone/>
            </a:pPr>
            <a:r>
              <a:rPr lang="en-US" b="0" i="0" dirty="0">
                <a:solidFill>
                  <a:srgbClr val="000000"/>
                </a:solidFill>
                <a:effectLst/>
                <a:latin typeface="Times New Roman" panose="02020603050405020304" pitchFamily="18" charset="0"/>
              </a:rPr>
              <a:t>1. This proposal will use </a:t>
            </a:r>
            <a:r>
              <a:rPr lang="en-US" b="0" i="0" dirty="0" err="1">
                <a:solidFill>
                  <a:srgbClr val="000000"/>
                </a:solidFill>
                <a:effectLst/>
                <a:latin typeface="Times New Roman" panose="02020603050405020304" pitchFamily="18" charset="0"/>
              </a:rPr>
              <a:t>SoLID</a:t>
            </a:r>
            <a:r>
              <a:rPr lang="en-US" b="0" i="0" dirty="0">
                <a:solidFill>
                  <a:srgbClr val="000000"/>
                </a:solidFill>
                <a:effectLst/>
                <a:latin typeface="Times New Roman" panose="02020603050405020304" pitchFamily="18" charset="0"/>
              </a:rPr>
              <a:t> with addition of 3-layers of muon detectors, which reuse the iron plates from CLEO (now at </a:t>
            </a:r>
            <a:r>
              <a:rPr lang="en-US" b="0" i="0" dirty="0" err="1">
                <a:solidFill>
                  <a:srgbClr val="000000"/>
                </a:solidFill>
                <a:effectLst/>
                <a:latin typeface="Times New Roman" panose="02020603050405020304" pitchFamily="18" charset="0"/>
              </a:rPr>
              <a:t>JLab</a:t>
            </a:r>
            <a:r>
              <a:rPr lang="en-US" b="0" i="0" dirty="0">
                <a:solidFill>
                  <a:srgbClr val="000000"/>
                </a:solidFill>
                <a:effectLst/>
                <a:latin typeface="Times New Roman" panose="02020603050405020304" pitchFamily="18" charset="0"/>
              </a:rPr>
              <a:t>) with new tracking detectors and scintillators. Part of the running (10 days calibration, 50 days production) is parasitic to the approved </a:t>
            </a:r>
            <a:r>
              <a:rPr lang="en-US" b="0" i="0" dirty="0" err="1">
                <a:solidFill>
                  <a:srgbClr val="000000"/>
                </a:solidFill>
                <a:effectLst/>
                <a:latin typeface="Times New Roman" panose="02020603050405020304" pitchFamily="18" charset="0"/>
              </a:rPr>
              <a:t>SoLID</a:t>
            </a:r>
            <a:r>
              <a:rPr lang="en-US" b="0" i="0" dirty="0">
                <a:solidFill>
                  <a:srgbClr val="000000"/>
                </a:solidFill>
                <a:effectLst/>
                <a:latin typeface="Times New Roman" panose="02020603050405020304" pitchFamily="18" charset="0"/>
              </a:rPr>
              <a:t>-J/psi (E12-12-006) experiment and additional 50 days beam time is requested.</a:t>
            </a:r>
          </a:p>
          <a:p>
            <a:pPr algn="l">
              <a:buNone/>
            </a:pPr>
            <a:r>
              <a:rPr lang="en-US" b="0" i="0" dirty="0">
                <a:solidFill>
                  <a:srgbClr val="000000"/>
                </a:solidFill>
                <a:effectLst/>
                <a:latin typeface="Times New Roman" panose="02020603050405020304" pitchFamily="18" charset="0"/>
              </a:rPr>
              <a:t>2. The proposed measurement, aiming for a first dedicated precision DDVCS measurement, will also enhance the approved </a:t>
            </a:r>
            <a:r>
              <a:rPr lang="en-US" b="0" i="0" dirty="0" err="1">
                <a:solidFill>
                  <a:srgbClr val="000000"/>
                </a:solidFill>
                <a:effectLst/>
                <a:latin typeface="Times New Roman" panose="02020603050405020304" pitchFamily="18" charset="0"/>
              </a:rPr>
              <a:t>SoLID</a:t>
            </a:r>
            <a:r>
              <a:rPr lang="en-US" b="0" i="0" dirty="0">
                <a:solidFill>
                  <a:srgbClr val="000000"/>
                </a:solidFill>
                <a:effectLst/>
                <a:latin typeface="Times New Roman" panose="02020603050405020304" pitchFamily="18" charset="0"/>
              </a:rPr>
              <a:t>-J/psi and TCS measurements.</a:t>
            </a:r>
          </a:p>
          <a:p>
            <a:pPr algn="l">
              <a:buNone/>
            </a:pPr>
            <a:r>
              <a:rPr lang="en-US" b="0" i="0" dirty="0">
                <a:solidFill>
                  <a:srgbClr val="000000"/>
                </a:solidFill>
                <a:effectLst/>
                <a:latin typeface="Times New Roman" panose="02020603050405020304" pitchFamily="18" charset="0"/>
              </a:rPr>
              <a:t>3. The J/psi configuration of the </a:t>
            </a:r>
            <a:r>
              <a:rPr lang="en-US" b="0" i="0" dirty="0" err="1">
                <a:solidFill>
                  <a:srgbClr val="000000"/>
                </a:solidFill>
                <a:effectLst/>
                <a:latin typeface="Times New Roman" panose="02020603050405020304" pitchFamily="18" charset="0"/>
              </a:rPr>
              <a:t>SoLID</a:t>
            </a:r>
            <a:r>
              <a:rPr lang="en-US" b="0" i="0" dirty="0">
                <a:solidFill>
                  <a:srgbClr val="000000"/>
                </a:solidFill>
                <a:effectLst/>
                <a:latin typeface="Times New Roman" panose="02020603050405020304" pitchFamily="18" charset="0"/>
              </a:rPr>
              <a:t> setup has gone through several </a:t>
            </a:r>
            <a:r>
              <a:rPr lang="en-US" b="0" i="0" dirty="0" err="1">
                <a:solidFill>
                  <a:srgbClr val="000000"/>
                </a:solidFill>
                <a:effectLst/>
                <a:latin typeface="Times New Roman" panose="02020603050405020304" pitchFamily="18" charset="0"/>
              </a:rPr>
              <a:t>JLab</a:t>
            </a:r>
            <a:r>
              <a:rPr lang="en-US" b="0" i="0" dirty="0">
                <a:solidFill>
                  <a:srgbClr val="000000"/>
                </a:solidFill>
                <a:effectLst/>
                <a:latin typeface="Times New Roman" panose="02020603050405020304" pitchFamily="18" charset="0"/>
              </a:rPr>
              <a:t>/DOE reviews and prototype tested with pre-R&amp;D activities. The muon detector is a new design with its performance simulated. A rough estimation of cost was provided.</a:t>
            </a:r>
          </a:p>
          <a:p>
            <a:pPr algn="l">
              <a:buNone/>
            </a:pPr>
            <a:r>
              <a:rPr lang="en-US" b="0" i="0" dirty="0">
                <a:solidFill>
                  <a:srgbClr val="000000"/>
                </a:solidFill>
                <a:effectLst/>
                <a:latin typeface="Times New Roman" panose="02020603050405020304" pitchFamily="18" charset="0"/>
              </a:rPr>
              <a:t>4. When estimating the additional trigger rate from “di-muon” events (18KHz) it was assumed that the two single rates in 3rd layer are uncorrelated and that a 50 ns time window was used to obtain the accidental coincidence rate. However, there could be single surviving pion/muon events with a correlated additional hit (secondary particle from single pion/muon hitting materials before 3rd layer and then the secondary particle producing a hit in 3rd layer in coincidence with the single pion/muon event). These type of “di-muon” events will not be reduced by the 50 ns window. Is there an estimate of the rate of these correlated two-hit events that would be included in the “di-muon” trigger rate?</a:t>
            </a:r>
          </a:p>
          <a:p>
            <a:pPr algn="l">
              <a:buNone/>
            </a:pPr>
            <a:r>
              <a:rPr lang="en-US" b="0" i="0" dirty="0">
                <a:solidFill>
                  <a:srgbClr val="000000"/>
                </a:solidFill>
                <a:effectLst/>
                <a:latin typeface="Times New Roman" panose="02020603050405020304" pitchFamily="18" charset="0"/>
              </a:rPr>
              <a:t>5. To not be overwhelmed by low energy electrons, the J/psi trigger has </a:t>
            </a:r>
            <a:r>
              <a:rPr lang="en-US" b="0" i="0" dirty="0" err="1">
                <a:solidFill>
                  <a:srgbClr val="000000"/>
                </a:solidFill>
                <a:effectLst/>
                <a:latin typeface="Times New Roman" panose="02020603050405020304" pitchFamily="18" charset="0"/>
              </a:rPr>
              <a:t>ECal</a:t>
            </a:r>
            <a:r>
              <a:rPr lang="en-US" b="0" i="0" dirty="0">
                <a:solidFill>
                  <a:srgbClr val="000000"/>
                </a:solidFill>
                <a:effectLst/>
                <a:latin typeface="Times New Roman" panose="02020603050405020304" pitchFamily="18" charset="0"/>
              </a:rPr>
              <a:t> threshold cuts. The acceptance plots (figures 14-16) seem to not have the low momentum limits corresponding to the </a:t>
            </a:r>
            <a:r>
              <a:rPr lang="en-US" b="0" i="0" dirty="0" err="1">
                <a:solidFill>
                  <a:srgbClr val="000000"/>
                </a:solidFill>
                <a:effectLst/>
                <a:latin typeface="Times New Roman" panose="02020603050405020304" pitchFamily="18" charset="0"/>
              </a:rPr>
              <a:t>ECal</a:t>
            </a:r>
            <a:r>
              <a:rPr lang="en-US" b="0" i="0" dirty="0">
                <a:solidFill>
                  <a:srgbClr val="000000"/>
                </a:solidFill>
                <a:effectLst/>
                <a:latin typeface="Times New Roman" panose="02020603050405020304" pitchFamily="18" charset="0"/>
              </a:rPr>
              <a:t> threshold cuts. Are the physics projections corresponding to the acceptance of these plots or the acceptance with </a:t>
            </a:r>
            <a:r>
              <a:rPr lang="en-US" b="0" i="0" dirty="0" err="1">
                <a:solidFill>
                  <a:srgbClr val="000000"/>
                </a:solidFill>
                <a:effectLst/>
                <a:latin typeface="Times New Roman" panose="02020603050405020304" pitchFamily="18" charset="0"/>
              </a:rPr>
              <a:t>ECal</a:t>
            </a:r>
            <a:r>
              <a:rPr lang="en-US" b="0" i="0" dirty="0">
                <a:solidFill>
                  <a:srgbClr val="000000"/>
                </a:solidFill>
                <a:effectLst/>
                <a:latin typeface="Times New Roman" panose="02020603050405020304" pitchFamily="18" charset="0"/>
              </a:rPr>
              <a:t> trigger cuts?</a:t>
            </a:r>
          </a:p>
          <a:p>
            <a:pPr marL="0" indent="0" algn="l">
              <a:buNone/>
            </a:pPr>
            <a:r>
              <a:rPr lang="en-US" b="0" i="0" dirty="0">
                <a:solidFill>
                  <a:srgbClr val="000000"/>
                </a:solidFill>
                <a:effectLst/>
                <a:latin typeface="Times New Roman" panose="02020603050405020304" pitchFamily="18" charset="0"/>
              </a:rPr>
              <a:t>6. The control of systematics of the detector efficiency and acceptance needs more careful study. Simulations alone will not be enough. Calibrations with measurements of specific physics channels may work well for the electron detection, but not clear how well they will work for the muon detector. No clear justifications were given for the “worst case scenario” or the “more reasonable case” (page 37).</a:t>
            </a:r>
          </a:p>
          <a:p>
            <a:pPr marL="0" indent="0">
              <a:buNone/>
            </a:pPr>
            <a:endParaRPr lang="en-US" dirty="0"/>
          </a:p>
        </p:txBody>
      </p:sp>
      <p:sp>
        <p:nvSpPr>
          <p:cNvPr id="5" name="Slide Number Placeholder 4">
            <a:extLst>
              <a:ext uri="{FF2B5EF4-FFF2-40B4-BE49-F238E27FC236}">
                <a16:creationId xmlns:a16="http://schemas.microsoft.com/office/drawing/2014/main" id="{6169D742-E3CF-6442-AC25-5E8DFAB25DD4}"/>
              </a:ext>
            </a:extLst>
          </p:cNvPr>
          <p:cNvSpPr>
            <a:spLocks noGrp="1"/>
          </p:cNvSpPr>
          <p:nvPr>
            <p:ph type="sldNum" sz="quarter" idx="12"/>
          </p:nvPr>
        </p:nvSpPr>
        <p:spPr/>
        <p:txBody>
          <a:bodyPr/>
          <a:lstStyle/>
          <a:p>
            <a:fld id="{DD4E576E-D1A2-4E74-A09C-AF96ABE80DEF}" type="slidenum">
              <a:rPr lang="en-US" smtClean="0"/>
              <a:pPr/>
              <a:t>42</a:t>
            </a:fld>
            <a:endParaRPr lang="en-US"/>
          </a:p>
        </p:txBody>
      </p:sp>
    </p:spTree>
    <p:extLst>
      <p:ext uri="{BB962C8B-B14F-4D97-AF65-F5344CB8AC3E}">
        <p14:creationId xmlns:p14="http://schemas.microsoft.com/office/powerpoint/2010/main" val="35036168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descr="Mur 1.jpg"/>
          <p:cNvPicPr>
            <a:picLocks noChangeAspect="1"/>
          </p:cNvPicPr>
          <p:nvPr/>
        </p:nvPicPr>
        <p:blipFill>
          <a:blip r:embed="rId2" cstate="print">
            <a:clrChange>
              <a:clrFrom>
                <a:srgbClr val="FFFFFF"/>
              </a:clrFrom>
              <a:clrTo>
                <a:srgbClr val="FFFFFF">
                  <a:alpha val="0"/>
                </a:srgbClr>
              </a:clrTo>
            </a:clrChange>
          </a:blip>
          <a:srcRect l="22604" t="14478" r="8021" b="11214"/>
          <a:stretch>
            <a:fillRect/>
          </a:stretch>
        </p:blipFill>
        <p:spPr>
          <a:xfrm>
            <a:off x="0" y="1285876"/>
            <a:ext cx="3286125" cy="1909505"/>
          </a:xfrm>
          <a:prstGeom prst="rect">
            <a:avLst/>
          </a:prstGeom>
        </p:spPr>
      </p:pic>
      <p:sp>
        <p:nvSpPr>
          <p:cNvPr id="2" name="ZoneTexte 1"/>
          <p:cNvSpPr txBox="1"/>
          <p:nvPr/>
        </p:nvSpPr>
        <p:spPr>
          <a:xfrm>
            <a:off x="6948264" y="332656"/>
            <a:ext cx="2195736" cy="276999"/>
          </a:xfrm>
          <a:prstGeom prst="rect">
            <a:avLst/>
          </a:prstGeom>
          <a:noFill/>
        </p:spPr>
        <p:txBody>
          <a:bodyPr wrap="square" rtlCol="0">
            <a:spAutoFit/>
          </a:bodyPr>
          <a:lstStyle/>
          <a:p>
            <a:pPr algn="r"/>
            <a:r>
              <a:rPr lang="en-US" sz="1200" b="1">
                <a:solidFill>
                  <a:srgbClr val="7030A0"/>
                </a:solidFill>
              </a:rPr>
              <a:t>Coordinates Layer 1</a:t>
            </a:r>
          </a:p>
        </p:txBody>
      </p:sp>
      <p:grpSp>
        <p:nvGrpSpPr>
          <p:cNvPr id="3" name="Groupe 40"/>
          <p:cNvGrpSpPr/>
          <p:nvPr/>
        </p:nvGrpSpPr>
        <p:grpSpPr>
          <a:xfrm>
            <a:off x="257176" y="4867275"/>
            <a:ext cx="1590674" cy="1505377"/>
            <a:chOff x="7410451" y="1000125"/>
            <a:chExt cx="1590674" cy="1505377"/>
          </a:xfrm>
        </p:grpSpPr>
        <p:cxnSp>
          <p:nvCxnSpPr>
            <p:cNvPr id="27" name="Connecteur droit avec flèche 26"/>
            <p:cNvCxnSpPr/>
            <p:nvPr/>
          </p:nvCxnSpPr>
          <p:spPr>
            <a:xfrm flipH="1" flipV="1">
              <a:off x="7896225" y="1000125"/>
              <a:ext cx="0" cy="8650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882797" y="1861280"/>
              <a:ext cx="994503" cy="2532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7896225" y="1285875"/>
              <a:ext cx="695325" cy="5793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410451" y="1019175"/>
              <a:ext cx="333374" cy="276999"/>
            </a:xfrm>
            <a:prstGeom prst="rect">
              <a:avLst/>
            </a:prstGeom>
            <a:noFill/>
          </p:spPr>
          <p:txBody>
            <a:bodyPr wrap="square" rtlCol="0">
              <a:spAutoFit/>
            </a:bodyPr>
            <a:lstStyle/>
            <a:p>
              <a:r>
                <a:rPr lang="en-US" sz="1200" b="1"/>
                <a:t>Y</a:t>
              </a:r>
            </a:p>
          </p:txBody>
        </p:sp>
        <p:sp>
          <p:nvSpPr>
            <p:cNvPr id="38" name="ZoneTexte 37"/>
            <p:cNvSpPr txBox="1"/>
            <p:nvPr/>
          </p:nvSpPr>
          <p:spPr>
            <a:xfrm>
              <a:off x="8667751" y="1095028"/>
              <a:ext cx="333374" cy="276999"/>
            </a:xfrm>
            <a:prstGeom prst="rect">
              <a:avLst/>
            </a:prstGeom>
            <a:noFill/>
          </p:spPr>
          <p:txBody>
            <a:bodyPr wrap="square" rtlCol="0">
              <a:spAutoFit/>
            </a:bodyPr>
            <a:lstStyle/>
            <a:p>
              <a:r>
                <a:rPr lang="en-US" sz="1200" b="1"/>
                <a:t>X</a:t>
              </a:r>
            </a:p>
          </p:txBody>
        </p:sp>
        <p:sp>
          <p:nvSpPr>
            <p:cNvPr id="39" name="ZoneTexte 38"/>
            <p:cNvSpPr txBox="1"/>
            <p:nvPr/>
          </p:nvSpPr>
          <p:spPr>
            <a:xfrm>
              <a:off x="8591551" y="2228503"/>
              <a:ext cx="333374" cy="276999"/>
            </a:xfrm>
            <a:prstGeom prst="rect">
              <a:avLst/>
            </a:prstGeom>
            <a:noFill/>
          </p:spPr>
          <p:txBody>
            <a:bodyPr wrap="square" rtlCol="0">
              <a:spAutoFit/>
            </a:bodyPr>
            <a:lstStyle/>
            <a:p>
              <a:r>
                <a:rPr lang="en-US" sz="1200" b="1"/>
                <a:t>Z</a:t>
              </a:r>
              <a:endParaRPr lang="en-US" sz="1200" b="1" baseline="30000"/>
            </a:p>
          </p:txBody>
        </p:sp>
      </p:grpSp>
      <p:cxnSp>
        <p:nvCxnSpPr>
          <p:cNvPr id="20" name="Connecteur droit avec flèche 19"/>
          <p:cNvCxnSpPr>
            <a:stCxn id="25" idx="2"/>
          </p:cNvCxnSpPr>
          <p:nvPr/>
        </p:nvCxnSpPr>
        <p:spPr>
          <a:xfrm flipH="1">
            <a:off x="2057400" y="1172002"/>
            <a:ext cx="200025" cy="5234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752600" y="895003"/>
            <a:ext cx="1009650" cy="276999"/>
          </a:xfrm>
          <a:prstGeom prst="rect">
            <a:avLst/>
          </a:prstGeom>
          <a:noFill/>
        </p:spPr>
        <p:txBody>
          <a:bodyPr wrap="square" rtlCol="0">
            <a:spAutoFit/>
          </a:bodyPr>
          <a:lstStyle/>
          <a:p>
            <a:pPr algn="ctr"/>
            <a:r>
              <a:rPr lang="en-US" sz="1200" b="1"/>
              <a:t>Iron wall 1</a:t>
            </a:r>
            <a:endParaRPr lang="en-US" sz="1200" b="1" baseline="30000"/>
          </a:p>
        </p:txBody>
      </p:sp>
      <p:pic>
        <p:nvPicPr>
          <p:cNvPr id="16" name="Image 15" descr="Ch 1-.jpg"/>
          <p:cNvPicPr>
            <a:picLocks noChangeAspect="1"/>
          </p:cNvPicPr>
          <p:nvPr/>
        </p:nvPicPr>
        <p:blipFill>
          <a:blip r:embed="rId3" cstate="print">
            <a:clrChange>
              <a:clrFrom>
                <a:srgbClr val="FFFFFF"/>
              </a:clrFrom>
              <a:clrTo>
                <a:srgbClr val="FFFFFF">
                  <a:alpha val="0"/>
                </a:srgbClr>
              </a:clrTo>
            </a:clrChange>
          </a:blip>
          <a:srcRect l="22500" t="12750" r="9063" b="11213"/>
          <a:stretch>
            <a:fillRect/>
          </a:stretch>
        </p:blipFill>
        <p:spPr>
          <a:xfrm>
            <a:off x="5983432" y="1638301"/>
            <a:ext cx="3160568" cy="1905000"/>
          </a:xfrm>
          <a:prstGeom prst="rect">
            <a:avLst/>
          </a:prstGeom>
        </p:spPr>
      </p:pic>
      <p:pic>
        <p:nvPicPr>
          <p:cNvPr id="17" name="Image 16" descr="Ch 1+.jpg"/>
          <p:cNvPicPr>
            <a:picLocks noChangeAspect="1"/>
          </p:cNvPicPr>
          <p:nvPr/>
        </p:nvPicPr>
        <p:blipFill>
          <a:blip r:embed="rId4" cstate="print">
            <a:clrChange>
              <a:clrFrom>
                <a:srgbClr val="FFFFFF"/>
              </a:clrFrom>
              <a:clrTo>
                <a:srgbClr val="FFFFFF">
                  <a:alpha val="0"/>
                </a:srgbClr>
              </a:clrTo>
            </a:clrChange>
          </a:blip>
          <a:srcRect l="22735" t="11838" r="9453" b="11549"/>
          <a:stretch>
            <a:fillRect/>
          </a:stretch>
        </p:blipFill>
        <p:spPr>
          <a:xfrm>
            <a:off x="2936708" y="1444420"/>
            <a:ext cx="3206917" cy="1965530"/>
          </a:xfrm>
          <a:prstGeom prst="rect">
            <a:avLst/>
          </a:prstGeom>
        </p:spPr>
      </p:pic>
      <p:cxnSp>
        <p:nvCxnSpPr>
          <p:cNvPr id="18" name="Connecteur droit avec flèche 17"/>
          <p:cNvCxnSpPr>
            <a:stCxn id="21" idx="2"/>
          </p:cNvCxnSpPr>
          <p:nvPr/>
        </p:nvCxnSpPr>
        <p:spPr>
          <a:xfrm flipH="1">
            <a:off x="7764605" y="1572052"/>
            <a:ext cx="200025" cy="5234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7459805" y="1295053"/>
            <a:ext cx="1009650" cy="276999"/>
          </a:xfrm>
          <a:prstGeom prst="rect">
            <a:avLst/>
          </a:prstGeom>
          <a:noFill/>
        </p:spPr>
        <p:txBody>
          <a:bodyPr wrap="square" rtlCol="0">
            <a:spAutoFit/>
          </a:bodyPr>
          <a:lstStyle/>
          <a:p>
            <a:pPr algn="ctr"/>
            <a:r>
              <a:rPr lang="en-US" sz="1200" b="1"/>
              <a:t>Ch 1 -</a:t>
            </a:r>
            <a:endParaRPr lang="en-US" sz="1200" b="1" baseline="30000"/>
          </a:p>
        </p:txBody>
      </p:sp>
      <p:cxnSp>
        <p:nvCxnSpPr>
          <p:cNvPr id="22" name="Connecteur droit avec flèche 21"/>
          <p:cNvCxnSpPr>
            <a:stCxn id="24" idx="2"/>
          </p:cNvCxnSpPr>
          <p:nvPr/>
        </p:nvCxnSpPr>
        <p:spPr>
          <a:xfrm flipH="1">
            <a:off x="5295900" y="1257727"/>
            <a:ext cx="200025" cy="5234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4991100" y="980728"/>
            <a:ext cx="1009650" cy="276999"/>
          </a:xfrm>
          <a:prstGeom prst="rect">
            <a:avLst/>
          </a:prstGeom>
          <a:noFill/>
        </p:spPr>
        <p:txBody>
          <a:bodyPr wrap="square" rtlCol="0">
            <a:spAutoFit/>
          </a:bodyPr>
          <a:lstStyle/>
          <a:p>
            <a:pPr algn="ctr"/>
            <a:r>
              <a:rPr lang="en-US" sz="1200" b="1"/>
              <a:t>Ch 1 +</a:t>
            </a:r>
            <a:endParaRPr lang="en-US" sz="1200" b="1" baseline="30000"/>
          </a:p>
        </p:txBody>
      </p:sp>
      <p:pic>
        <p:nvPicPr>
          <p:cNvPr id="26" name="Image 25" descr="Ch 2-.jpg"/>
          <p:cNvPicPr>
            <a:picLocks noChangeAspect="1"/>
          </p:cNvPicPr>
          <p:nvPr/>
        </p:nvPicPr>
        <p:blipFill>
          <a:blip r:embed="rId5" cstate="print">
            <a:clrChange>
              <a:clrFrom>
                <a:srgbClr val="FFFFFF"/>
              </a:clrFrom>
              <a:clrTo>
                <a:srgbClr val="FFFFFF">
                  <a:alpha val="0"/>
                </a:srgbClr>
              </a:clrTo>
            </a:clrChange>
          </a:blip>
          <a:srcRect l="23750" t="12682" r="8813"/>
          <a:stretch>
            <a:fillRect/>
          </a:stretch>
        </p:blipFill>
        <p:spPr>
          <a:xfrm>
            <a:off x="5534025" y="3943351"/>
            <a:ext cx="3438525" cy="2415320"/>
          </a:xfrm>
          <a:prstGeom prst="rect">
            <a:avLst/>
          </a:prstGeom>
        </p:spPr>
      </p:pic>
      <p:pic>
        <p:nvPicPr>
          <p:cNvPr id="28" name="Image 27" descr="Ch 2+.jpg"/>
          <p:cNvPicPr>
            <a:picLocks noChangeAspect="1"/>
          </p:cNvPicPr>
          <p:nvPr/>
        </p:nvPicPr>
        <p:blipFill>
          <a:blip r:embed="rId6" cstate="print">
            <a:clrChange>
              <a:clrFrom>
                <a:srgbClr val="FFFFFF"/>
              </a:clrFrom>
              <a:clrTo>
                <a:srgbClr val="FFFFFF">
                  <a:alpha val="0"/>
                </a:srgbClr>
              </a:clrTo>
            </a:clrChange>
          </a:blip>
          <a:srcRect l="23985" t="15678" r="8099" b="10013"/>
          <a:stretch>
            <a:fillRect/>
          </a:stretch>
        </p:blipFill>
        <p:spPr>
          <a:xfrm>
            <a:off x="2285999" y="3686176"/>
            <a:ext cx="3405077" cy="2021112"/>
          </a:xfrm>
          <a:prstGeom prst="rect">
            <a:avLst/>
          </a:prstGeom>
        </p:spPr>
      </p:pic>
      <p:cxnSp>
        <p:nvCxnSpPr>
          <p:cNvPr id="30" name="Connecteur droit avec flèche 29"/>
          <p:cNvCxnSpPr>
            <a:stCxn id="31" idx="0"/>
          </p:cNvCxnSpPr>
          <p:nvPr/>
        </p:nvCxnSpPr>
        <p:spPr>
          <a:xfrm flipV="1">
            <a:off x="7686675" y="5400675"/>
            <a:ext cx="19050" cy="79975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7181850" y="6200428"/>
            <a:ext cx="1009650" cy="276999"/>
          </a:xfrm>
          <a:prstGeom prst="rect">
            <a:avLst/>
          </a:prstGeom>
          <a:noFill/>
        </p:spPr>
        <p:txBody>
          <a:bodyPr wrap="square" rtlCol="0">
            <a:spAutoFit/>
          </a:bodyPr>
          <a:lstStyle/>
          <a:p>
            <a:pPr algn="ctr"/>
            <a:r>
              <a:rPr lang="en-US" sz="1200" b="1"/>
              <a:t>Ch 2 -</a:t>
            </a:r>
            <a:endParaRPr lang="en-US" sz="1200" b="1" baseline="30000"/>
          </a:p>
        </p:txBody>
      </p:sp>
      <p:cxnSp>
        <p:nvCxnSpPr>
          <p:cNvPr id="33" name="Connecteur droit avec flèche 32"/>
          <p:cNvCxnSpPr>
            <a:stCxn id="34" idx="2"/>
          </p:cNvCxnSpPr>
          <p:nvPr/>
        </p:nvCxnSpPr>
        <p:spPr>
          <a:xfrm>
            <a:off x="4210050" y="3629452"/>
            <a:ext cx="285750" cy="5710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705225" y="3352453"/>
            <a:ext cx="1009650" cy="276999"/>
          </a:xfrm>
          <a:prstGeom prst="rect">
            <a:avLst/>
          </a:prstGeom>
          <a:noFill/>
        </p:spPr>
        <p:txBody>
          <a:bodyPr wrap="square" rtlCol="0">
            <a:spAutoFit/>
          </a:bodyPr>
          <a:lstStyle/>
          <a:p>
            <a:pPr algn="ctr"/>
            <a:r>
              <a:rPr lang="en-US" sz="1200" b="1"/>
              <a:t>Ch 2 +</a:t>
            </a:r>
            <a:endParaRPr lang="en-US" sz="1200" b="1" baseline="30000"/>
          </a:p>
        </p:txBody>
      </p:sp>
      <p:cxnSp>
        <p:nvCxnSpPr>
          <p:cNvPr id="42" name="Connecteur droit avec flèche 41"/>
          <p:cNvCxnSpPr/>
          <p:nvPr/>
        </p:nvCxnSpPr>
        <p:spPr>
          <a:xfrm flipH="1" flipV="1">
            <a:off x="1409700" y="2390775"/>
            <a:ext cx="0" cy="10093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952500" y="3409603"/>
            <a:ext cx="1009650" cy="461665"/>
          </a:xfrm>
          <a:prstGeom prst="rect">
            <a:avLst/>
          </a:prstGeom>
          <a:noFill/>
        </p:spPr>
        <p:txBody>
          <a:bodyPr wrap="square" rtlCol="0">
            <a:spAutoFit/>
          </a:bodyPr>
          <a:lstStyle/>
          <a:p>
            <a:pPr algn="ctr"/>
            <a:r>
              <a:rPr lang="en-US" sz="1200" b="1"/>
              <a:t>Reference = Magnet</a:t>
            </a:r>
            <a:endParaRPr lang="en-US" sz="1200" b="1" baseline="30000"/>
          </a:p>
        </p:txBody>
      </p:sp>
    </p:spTree>
    <p:extLst>
      <p:ext uri="{BB962C8B-B14F-4D97-AF65-F5344CB8AC3E}">
        <p14:creationId xmlns:p14="http://schemas.microsoft.com/office/powerpoint/2010/main" val="3067442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Image 39" descr="Mur 2.jpg"/>
          <p:cNvPicPr>
            <a:picLocks noChangeAspect="1"/>
          </p:cNvPicPr>
          <p:nvPr/>
        </p:nvPicPr>
        <p:blipFill>
          <a:blip r:embed="rId2" cstate="print">
            <a:clrChange>
              <a:clrFrom>
                <a:srgbClr val="FFFFFF"/>
              </a:clrFrom>
              <a:clrTo>
                <a:srgbClr val="FFFFFF">
                  <a:alpha val="0"/>
                </a:srgbClr>
              </a:clrTo>
            </a:clrChange>
          </a:blip>
          <a:srcRect l="23854" t="14862" r="8646" b="8525"/>
          <a:stretch>
            <a:fillRect/>
          </a:stretch>
        </p:blipFill>
        <p:spPr>
          <a:xfrm>
            <a:off x="114300" y="1390650"/>
            <a:ext cx="3248526" cy="2000250"/>
          </a:xfrm>
          <a:prstGeom prst="rect">
            <a:avLst/>
          </a:prstGeom>
        </p:spPr>
      </p:pic>
      <p:pic>
        <p:nvPicPr>
          <p:cNvPr id="43" name="Image 42" descr="Ch 4+.jpg"/>
          <p:cNvPicPr>
            <a:picLocks noChangeAspect="1"/>
          </p:cNvPicPr>
          <p:nvPr/>
        </p:nvPicPr>
        <p:blipFill>
          <a:blip r:embed="rId3" cstate="print">
            <a:clrChange>
              <a:clrFrom>
                <a:srgbClr val="FFFFFF"/>
              </a:clrFrom>
              <a:clrTo>
                <a:srgbClr val="FFFFFF">
                  <a:alpha val="0"/>
                </a:srgbClr>
              </a:clrTo>
            </a:clrChange>
          </a:blip>
          <a:srcRect l="23464" t="14910" r="8411" b="9245"/>
          <a:stretch>
            <a:fillRect/>
          </a:stretch>
        </p:blipFill>
        <p:spPr>
          <a:xfrm>
            <a:off x="1996512" y="3655851"/>
            <a:ext cx="3708963" cy="2240123"/>
          </a:xfrm>
          <a:prstGeom prst="rect">
            <a:avLst/>
          </a:prstGeom>
        </p:spPr>
      </p:pic>
      <p:pic>
        <p:nvPicPr>
          <p:cNvPr id="42" name="Image 41" descr="Ch 4-.jpg"/>
          <p:cNvPicPr>
            <a:picLocks noChangeAspect="1"/>
          </p:cNvPicPr>
          <p:nvPr/>
        </p:nvPicPr>
        <p:blipFill>
          <a:blip r:embed="rId4" cstate="print">
            <a:clrChange>
              <a:clrFrom>
                <a:srgbClr val="FFFFFF"/>
              </a:clrFrom>
              <a:clrTo>
                <a:srgbClr val="FFFFFF">
                  <a:alpha val="0"/>
                </a:srgbClr>
              </a:clrTo>
            </a:clrChange>
          </a:blip>
          <a:srcRect l="24167" t="14862" r="8438" b="8717"/>
          <a:stretch>
            <a:fillRect/>
          </a:stretch>
        </p:blipFill>
        <p:spPr>
          <a:xfrm>
            <a:off x="5613625" y="3933825"/>
            <a:ext cx="3530375" cy="2171699"/>
          </a:xfrm>
          <a:prstGeom prst="rect">
            <a:avLst/>
          </a:prstGeom>
        </p:spPr>
      </p:pic>
      <p:pic>
        <p:nvPicPr>
          <p:cNvPr id="35" name="Image 34" descr="Ch 3-.jpg"/>
          <p:cNvPicPr>
            <a:picLocks noChangeAspect="1"/>
          </p:cNvPicPr>
          <p:nvPr/>
        </p:nvPicPr>
        <p:blipFill>
          <a:blip r:embed="rId5" cstate="print">
            <a:clrChange>
              <a:clrFrom>
                <a:srgbClr val="FFFFFF"/>
              </a:clrFrom>
              <a:clrTo>
                <a:srgbClr val="FFFFFF">
                  <a:alpha val="0"/>
                </a:srgbClr>
              </a:clrTo>
            </a:clrChange>
          </a:blip>
          <a:srcRect l="23646" t="14862" r="8750" b="9293"/>
          <a:stretch>
            <a:fillRect/>
          </a:stretch>
        </p:blipFill>
        <p:spPr>
          <a:xfrm>
            <a:off x="2958538" y="1276350"/>
            <a:ext cx="3051737" cy="1857375"/>
          </a:xfrm>
          <a:prstGeom prst="rect">
            <a:avLst/>
          </a:prstGeom>
        </p:spPr>
      </p:pic>
      <p:pic>
        <p:nvPicPr>
          <p:cNvPr id="36" name="Image 35" descr="Ch 3+.jpg"/>
          <p:cNvPicPr>
            <a:picLocks noChangeAspect="1"/>
          </p:cNvPicPr>
          <p:nvPr/>
        </p:nvPicPr>
        <p:blipFill>
          <a:blip r:embed="rId6" cstate="print">
            <a:clrChange>
              <a:clrFrom>
                <a:srgbClr val="FFFFFF"/>
              </a:clrFrom>
              <a:clrTo>
                <a:srgbClr val="FFFFFF">
                  <a:alpha val="0"/>
                </a:srgbClr>
              </a:clrTo>
            </a:clrChange>
          </a:blip>
          <a:srcRect l="23255" t="15870" r="8620" b="9245"/>
          <a:stretch>
            <a:fillRect/>
          </a:stretch>
        </p:blipFill>
        <p:spPr>
          <a:xfrm>
            <a:off x="5921473" y="1343025"/>
            <a:ext cx="3098702" cy="1847850"/>
          </a:xfrm>
          <a:prstGeom prst="rect">
            <a:avLst/>
          </a:prstGeom>
        </p:spPr>
      </p:pic>
      <p:sp>
        <p:nvSpPr>
          <p:cNvPr id="2" name="ZoneTexte 1"/>
          <p:cNvSpPr txBox="1"/>
          <p:nvPr/>
        </p:nvSpPr>
        <p:spPr>
          <a:xfrm>
            <a:off x="6948264" y="332656"/>
            <a:ext cx="2195736" cy="276999"/>
          </a:xfrm>
          <a:prstGeom prst="rect">
            <a:avLst/>
          </a:prstGeom>
          <a:noFill/>
        </p:spPr>
        <p:txBody>
          <a:bodyPr wrap="square" rtlCol="0">
            <a:spAutoFit/>
          </a:bodyPr>
          <a:lstStyle/>
          <a:p>
            <a:pPr algn="r"/>
            <a:r>
              <a:rPr lang="en-US" sz="1200" b="1">
                <a:solidFill>
                  <a:srgbClr val="7030A0"/>
                </a:solidFill>
              </a:rPr>
              <a:t>Coordinates Layer 2</a:t>
            </a:r>
          </a:p>
        </p:txBody>
      </p:sp>
      <p:grpSp>
        <p:nvGrpSpPr>
          <p:cNvPr id="3" name="Groupe 40"/>
          <p:cNvGrpSpPr/>
          <p:nvPr/>
        </p:nvGrpSpPr>
        <p:grpSpPr>
          <a:xfrm>
            <a:off x="257176" y="4867275"/>
            <a:ext cx="1590674" cy="1505377"/>
            <a:chOff x="7410451" y="1000125"/>
            <a:chExt cx="1590674" cy="1505377"/>
          </a:xfrm>
        </p:grpSpPr>
        <p:cxnSp>
          <p:nvCxnSpPr>
            <p:cNvPr id="27" name="Connecteur droit avec flèche 26"/>
            <p:cNvCxnSpPr/>
            <p:nvPr/>
          </p:nvCxnSpPr>
          <p:spPr>
            <a:xfrm flipH="1" flipV="1">
              <a:off x="7896225" y="1000125"/>
              <a:ext cx="0" cy="86505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a:off x="7882797" y="1861280"/>
              <a:ext cx="994503" cy="2532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V="1">
              <a:off x="7896225" y="1285875"/>
              <a:ext cx="695325" cy="57931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7410451" y="1019175"/>
              <a:ext cx="333374" cy="276999"/>
            </a:xfrm>
            <a:prstGeom prst="rect">
              <a:avLst/>
            </a:prstGeom>
            <a:noFill/>
          </p:spPr>
          <p:txBody>
            <a:bodyPr wrap="square" rtlCol="0">
              <a:spAutoFit/>
            </a:bodyPr>
            <a:lstStyle/>
            <a:p>
              <a:r>
                <a:rPr lang="en-US" sz="1200" b="1"/>
                <a:t>Y</a:t>
              </a:r>
            </a:p>
          </p:txBody>
        </p:sp>
        <p:sp>
          <p:nvSpPr>
            <p:cNvPr id="38" name="ZoneTexte 37"/>
            <p:cNvSpPr txBox="1"/>
            <p:nvPr/>
          </p:nvSpPr>
          <p:spPr>
            <a:xfrm>
              <a:off x="8667751" y="1095028"/>
              <a:ext cx="333374" cy="276999"/>
            </a:xfrm>
            <a:prstGeom prst="rect">
              <a:avLst/>
            </a:prstGeom>
            <a:noFill/>
          </p:spPr>
          <p:txBody>
            <a:bodyPr wrap="square" rtlCol="0">
              <a:spAutoFit/>
            </a:bodyPr>
            <a:lstStyle/>
            <a:p>
              <a:r>
                <a:rPr lang="en-US" sz="1200" b="1"/>
                <a:t>X</a:t>
              </a:r>
            </a:p>
          </p:txBody>
        </p:sp>
        <p:sp>
          <p:nvSpPr>
            <p:cNvPr id="39" name="ZoneTexte 38"/>
            <p:cNvSpPr txBox="1"/>
            <p:nvPr/>
          </p:nvSpPr>
          <p:spPr>
            <a:xfrm>
              <a:off x="8591551" y="2228503"/>
              <a:ext cx="333374" cy="276999"/>
            </a:xfrm>
            <a:prstGeom prst="rect">
              <a:avLst/>
            </a:prstGeom>
            <a:noFill/>
          </p:spPr>
          <p:txBody>
            <a:bodyPr wrap="square" rtlCol="0">
              <a:spAutoFit/>
            </a:bodyPr>
            <a:lstStyle/>
            <a:p>
              <a:r>
                <a:rPr lang="en-US" sz="1200" b="1"/>
                <a:t>Z</a:t>
              </a:r>
              <a:endParaRPr lang="en-US" sz="1200" b="1" baseline="30000"/>
            </a:p>
          </p:txBody>
        </p:sp>
      </p:grpSp>
      <p:cxnSp>
        <p:nvCxnSpPr>
          <p:cNvPr id="20" name="Connecteur droit avec flèche 19"/>
          <p:cNvCxnSpPr>
            <a:stCxn id="25" idx="2"/>
          </p:cNvCxnSpPr>
          <p:nvPr/>
        </p:nvCxnSpPr>
        <p:spPr>
          <a:xfrm>
            <a:off x="2257425" y="1172002"/>
            <a:ext cx="76200" cy="81872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1752600" y="895003"/>
            <a:ext cx="1009650" cy="276999"/>
          </a:xfrm>
          <a:prstGeom prst="rect">
            <a:avLst/>
          </a:prstGeom>
          <a:noFill/>
        </p:spPr>
        <p:txBody>
          <a:bodyPr wrap="square" rtlCol="0">
            <a:spAutoFit/>
          </a:bodyPr>
          <a:lstStyle/>
          <a:p>
            <a:pPr algn="ctr"/>
            <a:r>
              <a:rPr lang="en-US" sz="1200" b="1"/>
              <a:t>Iron wall 2</a:t>
            </a:r>
            <a:endParaRPr lang="en-US" sz="1200" b="1" baseline="30000"/>
          </a:p>
        </p:txBody>
      </p:sp>
      <p:cxnSp>
        <p:nvCxnSpPr>
          <p:cNvPr id="18" name="Connecteur droit avec flèche 17"/>
          <p:cNvCxnSpPr>
            <a:stCxn id="21" idx="2"/>
          </p:cNvCxnSpPr>
          <p:nvPr/>
        </p:nvCxnSpPr>
        <p:spPr>
          <a:xfrm flipH="1">
            <a:off x="4914900" y="1324402"/>
            <a:ext cx="200025" cy="5234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ZoneTexte 20"/>
          <p:cNvSpPr txBox="1"/>
          <p:nvPr/>
        </p:nvSpPr>
        <p:spPr>
          <a:xfrm>
            <a:off x="4610100" y="1047403"/>
            <a:ext cx="1009650" cy="276999"/>
          </a:xfrm>
          <a:prstGeom prst="rect">
            <a:avLst/>
          </a:prstGeom>
          <a:noFill/>
        </p:spPr>
        <p:txBody>
          <a:bodyPr wrap="square" rtlCol="0">
            <a:spAutoFit/>
          </a:bodyPr>
          <a:lstStyle/>
          <a:p>
            <a:pPr algn="ctr"/>
            <a:r>
              <a:rPr lang="en-US" sz="1200" b="1"/>
              <a:t>Ch 3 -</a:t>
            </a:r>
            <a:endParaRPr lang="en-US" sz="1200" b="1" baseline="30000"/>
          </a:p>
        </p:txBody>
      </p:sp>
      <p:cxnSp>
        <p:nvCxnSpPr>
          <p:cNvPr id="22" name="Connecteur droit avec flèche 21"/>
          <p:cNvCxnSpPr>
            <a:stCxn id="24" idx="2"/>
          </p:cNvCxnSpPr>
          <p:nvPr/>
        </p:nvCxnSpPr>
        <p:spPr>
          <a:xfrm flipH="1">
            <a:off x="8296275" y="1381552"/>
            <a:ext cx="200025" cy="52344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7991475" y="1104553"/>
            <a:ext cx="1009650" cy="276999"/>
          </a:xfrm>
          <a:prstGeom prst="rect">
            <a:avLst/>
          </a:prstGeom>
          <a:noFill/>
        </p:spPr>
        <p:txBody>
          <a:bodyPr wrap="square" rtlCol="0">
            <a:spAutoFit/>
          </a:bodyPr>
          <a:lstStyle/>
          <a:p>
            <a:pPr algn="ctr"/>
            <a:r>
              <a:rPr lang="en-US" sz="1200" b="1"/>
              <a:t>Ch 3 +</a:t>
            </a:r>
            <a:endParaRPr lang="en-US" sz="1200" b="1" baseline="30000"/>
          </a:p>
        </p:txBody>
      </p:sp>
      <p:cxnSp>
        <p:nvCxnSpPr>
          <p:cNvPr id="30" name="Connecteur droit avec flèche 29"/>
          <p:cNvCxnSpPr>
            <a:stCxn id="31" idx="0"/>
          </p:cNvCxnSpPr>
          <p:nvPr/>
        </p:nvCxnSpPr>
        <p:spPr>
          <a:xfrm flipV="1">
            <a:off x="7686675" y="5410200"/>
            <a:ext cx="209550" cy="79022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ZoneTexte 30"/>
          <p:cNvSpPr txBox="1"/>
          <p:nvPr/>
        </p:nvSpPr>
        <p:spPr>
          <a:xfrm>
            <a:off x="7181850" y="6200428"/>
            <a:ext cx="1009650" cy="276999"/>
          </a:xfrm>
          <a:prstGeom prst="rect">
            <a:avLst/>
          </a:prstGeom>
          <a:noFill/>
        </p:spPr>
        <p:txBody>
          <a:bodyPr wrap="square" rtlCol="0">
            <a:spAutoFit/>
          </a:bodyPr>
          <a:lstStyle/>
          <a:p>
            <a:pPr algn="ctr"/>
            <a:r>
              <a:rPr lang="en-US" sz="1200" b="1"/>
              <a:t>Ch 4 -</a:t>
            </a:r>
            <a:endParaRPr lang="en-US" sz="1200" b="1" baseline="30000"/>
          </a:p>
        </p:txBody>
      </p:sp>
      <p:cxnSp>
        <p:nvCxnSpPr>
          <p:cNvPr id="33" name="Connecteur droit avec flèche 32"/>
          <p:cNvCxnSpPr>
            <a:stCxn id="34" idx="2"/>
          </p:cNvCxnSpPr>
          <p:nvPr/>
        </p:nvCxnSpPr>
        <p:spPr>
          <a:xfrm>
            <a:off x="4210050" y="3629452"/>
            <a:ext cx="285750" cy="571073"/>
          </a:xfrm>
          <a:prstGeom prst="straightConnector1">
            <a:avLst/>
          </a:prstGeom>
          <a:ln w="254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4" name="ZoneTexte 33"/>
          <p:cNvSpPr txBox="1"/>
          <p:nvPr/>
        </p:nvSpPr>
        <p:spPr>
          <a:xfrm>
            <a:off x="3705225" y="3352453"/>
            <a:ext cx="1009650" cy="276999"/>
          </a:xfrm>
          <a:prstGeom prst="rect">
            <a:avLst/>
          </a:prstGeom>
          <a:noFill/>
        </p:spPr>
        <p:txBody>
          <a:bodyPr wrap="square" rtlCol="0">
            <a:spAutoFit/>
          </a:bodyPr>
          <a:lstStyle/>
          <a:p>
            <a:pPr algn="ctr"/>
            <a:r>
              <a:rPr lang="en-US" sz="1200" b="1"/>
              <a:t>Ch 4 +</a:t>
            </a:r>
            <a:endParaRPr lang="en-US" sz="1200" b="1" baseline="30000"/>
          </a:p>
        </p:txBody>
      </p:sp>
      <p:cxnSp>
        <p:nvCxnSpPr>
          <p:cNvPr id="45" name="Connecteur droit avec flèche 44"/>
          <p:cNvCxnSpPr/>
          <p:nvPr/>
        </p:nvCxnSpPr>
        <p:spPr>
          <a:xfrm flipH="1" flipV="1">
            <a:off x="1476375" y="2581275"/>
            <a:ext cx="0" cy="100930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1019175" y="3600103"/>
            <a:ext cx="1009650" cy="461665"/>
          </a:xfrm>
          <a:prstGeom prst="rect">
            <a:avLst/>
          </a:prstGeom>
          <a:noFill/>
        </p:spPr>
        <p:txBody>
          <a:bodyPr wrap="square" rtlCol="0">
            <a:spAutoFit/>
          </a:bodyPr>
          <a:lstStyle/>
          <a:p>
            <a:pPr algn="ctr"/>
            <a:r>
              <a:rPr lang="en-US" sz="1200" b="1"/>
              <a:t>Reference = Magnet</a:t>
            </a:r>
            <a:endParaRPr lang="en-US" sz="1200" b="1" baseline="30000"/>
          </a:p>
        </p:txBody>
      </p:sp>
    </p:spTree>
    <p:extLst>
      <p:ext uri="{BB962C8B-B14F-4D97-AF65-F5344CB8AC3E}">
        <p14:creationId xmlns:p14="http://schemas.microsoft.com/office/powerpoint/2010/main" val="2015725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Higher luminosity ?</a:t>
            </a:r>
          </a:p>
        </p:txBody>
      </p:sp>
      <p:sp>
        <p:nvSpPr>
          <p:cNvPr id="3" name="Content Placeholder 2"/>
          <p:cNvSpPr>
            <a:spLocks noGrp="1"/>
          </p:cNvSpPr>
          <p:nvPr>
            <p:ph idx="1"/>
          </p:nvPr>
        </p:nvSpPr>
        <p:spPr>
          <a:xfrm>
            <a:off x="464820" y="1417638"/>
            <a:ext cx="8229600" cy="4525963"/>
          </a:xfrm>
        </p:spPr>
        <p:txBody>
          <a:bodyPr>
            <a:normAutofit fontScale="55000" lnSpcReduction="20000"/>
          </a:bodyPr>
          <a:lstStyle/>
          <a:p>
            <a:r>
              <a:rPr lang="en-US"/>
              <a:t>Current could go up to 80 </a:t>
            </a:r>
            <a:r>
              <a:rPr lang="en-US" err="1"/>
              <a:t>uA</a:t>
            </a:r>
            <a:endParaRPr lang="en-US"/>
          </a:p>
          <a:p>
            <a:r>
              <a:rPr lang="en-US"/>
              <a:t>Target length up to 1 meter ( ~1.8 10^39 cm</a:t>
            </a:r>
            <a:r>
              <a:rPr lang="en-US" baseline="30000"/>
              <a:t>-2</a:t>
            </a:r>
            <a:r>
              <a:rPr lang="en-US"/>
              <a:t>s</a:t>
            </a:r>
            <a:r>
              <a:rPr lang="en-US" baseline="30000"/>
              <a:t>-1 </a:t>
            </a:r>
            <a:r>
              <a:rPr lang="en-US"/>
              <a:t>)</a:t>
            </a:r>
          </a:p>
          <a:p>
            <a:r>
              <a:rPr lang="en-US"/>
              <a:t>Tracker occupancy and photon background</a:t>
            </a:r>
          </a:p>
          <a:p>
            <a:pPr lvl="1"/>
            <a:r>
              <a:rPr lang="en-US"/>
              <a:t>Reduce amount of Copper in GEM</a:t>
            </a:r>
          </a:p>
          <a:p>
            <a:pPr lvl="1"/>
            <a:r>
              <a:rPr lang="en-US" err="1"/>
              <a:t>Micromegas</a:t>
            </a:r>
            <a:r>
              <a:rPr lang="en-US"/>
              <a:t> option</a:t>
            </a:r>
          </a:p>
          <a:p>
            <a:pPr lvl="1"/>
            <a:r>
              <a:rPr lang="en-US"/>
              <a:t>Build smaller chambers and add more channels</a:t>
            </a:r>
          </a:p>
          <a:p>
            <a:pPr lvl="1"/>
            <a:r>
              <a:rPr lang="en-US"/>
              <a:t>Study complement with 2D pad readout </a:t>
            </a:r>
          </a:p>
          <a:p>
            <a:pPr lvl="1"/>
            <a:r>
              <a:rPr lang="en-US"/>
              <a:t>Superconducting tracker option</a:t>
            </a:r>
          </a:p>
          <a:p>
            <a:pPr lvl="1"/>
            <a:r>
              <a:rPr lang="en-US"/>
              <a:t>Radiation hardened silicon and MAPS</a:t>
            </a:r>
          </a:p>
          <a:p>
            <a:r>
              <a:rPr lang="en-US"/>
              <a:t>Calorimetry</a:t>
            </a:r>
          </a:p>
          <a:p>
            <a:pPr lvl="1"/>
            <a:r>
              <a:rPr lang="en-US"/>
              <a:t>Study liquid scintillator and cryogenics calorimeter option</a:t>
            </a:r>
          </a:p>
          <a:p>
            <a:pPr lvl="1"/>
            <a:r>
              <a:rPr lang="en-US"/>
              <a:t>Superconducting detector to replace PMT ( 1 ns width pulse to increase rate capability )</a:t>
            </a:r>
          </a:p>
          <a:p>
            <a:r>
              <a:rPr lang="en-US"/>
              <a:t>Cerenkov</a:t>
            </a:r>
          </a:p>
          <a:p>
            <a:pPr lvl="1"/>
            <a:r>
              <a:rPr lang="en-US"/>
              <a:t>Superconducting detector to replace PMT ( 1 ns width pulse to increase rate capability )</a:t>
            </a:r>
          </a:p>
          <a:p>
            <a:pPr lvl="1"/>
            <a:r>
              <a:rPr lang="en-US"/>
              <a:t>HBD type Cerenkov for Large Angle calorimeter</a:t>
            </a:r>
          </a:p>
          <a:p>
            <a:endParaRPr lang="en-US"/>
          </a:p>
        </p:txBody>
      </p:sp>
      <p:sp>
        <p:nvSpPr>
          <p:cNvPr id="7" name="TextBox 6"/>
          <p:cNvSpPr txBox="1"/>
          <p:nvPr/>
        </p:nvSpPr>
        <p:spPr>
          <a:xfrm>
            <a:off x="2133600" y="5966462"/>
            <a:ext cx="4343400" cy="646331"/>
          </a:xfrm>
          <a:prstGeom prst="rect">
            <a:avLst/>
          </a:prstGeom>
          <a:noFill/>
        </p:spPr>
        <p:txBody>
          <a:bodyPr wrap="square" rtlCol="0">
            <a:spAutoFit/>
          </a:bodyPr>
          <a:lstStyle/>
          <a:p>
            <a:pPr algn="ctr"/>
            <a:r>
              <a:rPr lang="en-US"/>
              <a:t>6. 10^38 cm</a:t>
            </a:r>
            <a:r>
              <a:rPr lang="en-US" baseline="30000"/>
              <a:t>-2</a:t>
            </a:r>
            <a:r>
              <a:rPr lang="en-US"/>
              <a:t>s</a:t>
            </a:r>
            <a:r>
              <a:rPr lang="en-US" baseline="30000"/>
              <a:t>-1</a:t>
            </a:r>
            <a:endParaRPr lang="en-US"/>
          </a:p>
          <a:p>
            <a:pPr algn="ctr"/>
            <a:r>
              <a:rPr lang="en-US"/>
              <a:t>Technically doable mostly matter of cost</a:t>
            </a:r>
          </a:p>
        </p:txBody>
      </p:sp>
      <p:sp>
        <p:nvSpPr>
          <p:cNvPr id="5" name="Slide Number Placeholder 4"/>
          <p:cNvSpPr>
            <a:spLocks noGrp="1"/>
          </p:cNvSpPr>
          <p:nvPr>
            <p:ph type="sldNum" sz="quarter" idx="12"/>
          </p:nvPr>
        </p:nvSpPr>
        <p:spPr/>
        <p:txBody>
          <a:bodyPr/>
          <a:lstStyle/>
          <a:p>
            <a:fld id="{DD4E576E-D1A2-4E74-A09C-AF96ABE80DEF}" type="slidenum">
              <a:rPr lang="en-US" smtClean="0"/>
              <a:pPr/>
              <a:t>45</a:t>
            </a:fld>
            <a:endParaRPr lang="en-US"/>
          </a:p>
        </p:txBody>
      </p:sp>
    </p:spTree>
    <p:extLst>
      <p:ext uri="{BB962C8B-B14F-4D97-AF65-F5344CB8AC3E}">
        <p14:creationId xmlns:p14="http://schemas.microsoft.com/office/powerpoint/2010/main" val="20508664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99107-510D-61BF-F88A-B4281CCEF414}"/>
              </a:ext>
            </a:extLst>
          </p:cNvPr>
          <p:cNvSpPr>
            <a:spLocks noGrp="1"/>
          </p:cNvSpPr>
          <p:nvPr>
            <p:ph type="title"/>
          </p:nvPr>
        </p:nvSpPr>
        <p:spPr>
          <a:xfrm>
            <a:off x="457200" y="304800"/>
            <a:ext cx="8229600" cy="1143000"/>
          </a:xfrm>
        </p:spPr>
        <p:txBody>
          <a:bodyPr>
            <a:normAutofit/>
          </a:bodyPr>
          <a:lstStyle/>
          <a:p>
            <a:r>
              <a:rPr lang="en-US"/>
              <a:t>Kinematical coverage 11 GeV</a:t>
            </a:r>
          </a:p>
        </p:txBody>
      </p:sp>
      <p:sp>
        <p:nvSpPr>
          <p:cNvPr id="5" name="Slide Number Placeholder 4">
            <a:extLst>
              <a:ext uri="{FF2B5EF4-FFF2-40B4-BE49-F238E27FC236}">
                <a16:creationId xmlns:a16="http://schemas.microsoft.com/office/drawing/2014/main" id="{D0F79353-EA33-D357-62AF-07C88E24D3F0}"/>
              </a:ext>
            </a:extLst>
          </p:cNvPr>
          <p:cNvSpPr>
            <a:spLocks noGrp="1"/>
          </p:cNvSpPr>
          <p:nvPr>
            <p:ph type="sldNum" sz="quarter" idx="12"/>
          </p:nvPr>
        </p:nvSpPr>
        <p:spPr/>
        <p:txBody>
          <a:bodyPr/>
          <a:lstStyle/>
          <a:p>
            <a:fld id="{DD4E576E-D1A2-4E74-A09C-AF96ABE80DEF}" type="slidenum">
              <a:rPr lang="en-US" smtClean="0"/>
              <a:pPr/>
              <a:t>46</a:t>
            </a:fld>
            <a:endParaRPr lang="en-US"/>
          </a:p>
        </p:txBody>
      </p:sp>
      <p:pic>
        <p:nvPicPr>
          <p:cNvPr id="7" name="Picture 6" descr="Graphical user interface, chart, surface chart&#10;&#10;Description automatically generated">
            <a:extLst>
              <a:ext uri="{FF2B5EF4-FFF2-40B4-BE49-F238E27FC236}">
                <a16:creationId xmlns:a16="http://schemas.microsoft.com/office/drawing/2014/main" id="{D66125ED-DC1E-4501-7BB7-891AE82E6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81" y="1343744"/>
            <a:ext cx="9144000" cy="5012606"/>
          </a:xfrm>
          <a:prstGeom prst="rect">
            <a:avLst/>
          </a:prstGeom>
        </p:spPr>
      </p:pic>
      <p:sp>
        <p:nvSpPr>
          <p:cNvPr id="8" name="TextBox 7">
            <a:extLst>
              <a:ext uri="{FF2B5EF4-FFF2-40B4-BE49-F238E27FC236}">
                <a16:creationId xmlns:a16="http://schemas.microsoft.com/office/drawing/2014/main" id="{D3EAD79E-2598-A5DA-6003-845DCA4D3977}"/>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spTree>
    <p:extLst>
      <p:ext uri="{BB962C8B-B14F-4D97-AF65-F5344CB8AC3E}">
        <p14:creationId xmlns:p14="http://schemas.microsoft.com/office/powerpoint/2010/main" val="18381066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hart&#10;&#10;Description automatically generated">
            <a:extLst>
              <a:ext uri="{FF2B5EF4-FFF2-40B4-BE49-F238E27FC236}">
                <a16:creationId xmlns:a16="http://schemas.microsoft.com/office/drawing/2014/main" id="{7A73B6B5-79C1-ADF0-BA34-77152BAF61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192" y="1600200"/>
            <a:ext cx="6189616" cy="4525963"/>
          </a:xfrm>
        </p:spPr>
      </p:pic>
      <p:sp>
        <p:nvSpPr>
          <p:cNvPr id="5" name="Slide Number Placeholder 4">
            <a:extLst>
              <a:ext uri="{FF2B5EF4-FFF2-40B4-BE49-F238E27FC236}">
                <a16:creationId xmlns:a16="http://schemas.microsoft.com/office/drawing/2014/main" id="{3101781D-00E4-E7A1-C6BE-432CEF10B407}"/>
              </a:ext>
            </a:extLst>
          </p:cNvPr>
          <p:cNvSpPr>
            <a:spLocks noGrp="1"/>
          </p:cNvSpPr>
          <p:nvPr>
            <p:ph type="sldNum" sz="quarter" idx="12"/>
          </p:nvPr>
        </p:nvSpPr>
        <p:spPr/>
        <p:txBody>
          <a:bodyPr/>
          <a:lstStyle/>
          <a:p>
            <a:fld id="{DD4E576E-D1A2-4E74-A09C-AF96ABE80DEF}" type="slidenum">
              <a:rPr lang="en-US" smtClean="0"/>
              <a:pPr/>
              <a:t>47</a:t>
            </a:fld>
            <a:endParaRPr lang="en-US"/>
          </a:p>
        </p:txBody>
      </p:sp>
      <p:sp>
        <p:nvSpPr>
          <p:cNvPr id="8" name="Title 1">
            <a:extLst>
              <a:ext uri="{FF2B5EF4-FFF2-40B4-BE49-F238E27FC236}">
                <a16:creationId xmlns:a16="http://schemas.microsoft.com/office/drawing/2014/main" id="{FAFDF2EB-B6CD-1777-933C-22ECF29C6844}"/>
              </a:ext>
            </a:extLst>
          </p:cNvPr>
          <p:cNvSpPr>
            <a:spLocks noGrp="1"/>
          </p:cNvSpPr>
          <p:nvPr>
            <p:ph type="title"/>
          </p:nvPr>
        </p:nvSpPr>
        <p:spPr>
          <a:xfrm>
            <a:off x="457200" y="274638"/>
            <a:ext cx="8229600" cy="1143000"/>
          </a:xfrm>
        </p:spPr>
        <p:txBody>
          <a:bodyPr>
            <a:normAutofit/>
          </a:bodyPr>
          <a:lstStyle/>
          <a:p>
            <a:r>
              <a:rPr lang="en-US"/>
              <a:t>Kinematical coverage 11 GeV</a:t>
            </a:r>
          </a:p>
        </p:txBody>
      </p:sp>
      <p:sp>
        <p:nvSpPr>
          <p:cNvPr id="9" name="TextBox 8">
            <a:extLst>
              <a:ext uri="{FF2B5EF4-FFF2-40B4-BE49-F238E27FC236}">
                <a16:creationId xmlns:a16="http://schemas.microsoft.com/office/drawing/2014/main" id="{B4484649-6537-514F-0028-36ADE54D001C}"/>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spTree>
    <p:extLst>
      <p:ext uri="{BB962C8B-B14F-4D97-AF65-F5344CB8AC3E}">
        <p14:creationId xmlns:p14="http://schemas.microsoft.com/office/powerpoint/2010/main" val="21199884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25D71-0C06-E984-4A79-12AE6AFA3AE5}"/>
              </a:ext>
            </a:extLst>
          </p:cNvPr>
          <p:cNvSpPr>
            <a:spLocks noGrp="1"/>
          </p:cNvSpPr>
          <p:nvPr>
            <p:ph type="title"/>
          </p:nvPr>
        </p:nvSpPr>
        <p:spPr/>
        <p:txBody>
          <a:bodyPr/>
          <a:lstStyle/>
          <a:p>
            <a:r>
              <a:rPr lang="en-US"/>
              <a:t>Kinematical coverage 22 GeV</a:t>
            </a:r>
          </a:p>
        </p:txBody>
      </p:sp>
      <p:sp>
        <p:nvSpPr>
          <p:cNvPr id="5" name="Slide Number Placeholder 4">
            <a:extLst>
              <a:ext uri="{FF2B5EF4-FFF2-40B4-BE49-F238E27FC236}">
                <a16:creationId xmlns:a16="http://schemas.microsoft.com/office/drawing/2014/main" id="{F4790199-5B58-6D0F-572B-642E9D27145B}"/>
              </a:ext>
            </a:extLst>
          </p:cNvPr>
          <p:cNvSpPr>
            <a:spLocks noGrp="1"/>
          </p:cNvSpPr>
          <p:nvPr>
            <p:ph type="sldNum" sz="quarter" idx="12"/>
          </p:nvPr>
        </p:nvSpPr>
        <p:spPr/>
        <p:txBody>
          <a:bodyPr/>
          <a:lstStyle/>
          <a:p>
            <a:fld id="{DD4E576E-D1A2-4E74-A09C-AF96ABE80DEF}" type="slidenum">
              <a:rPr lang="en-US" smtClean="0"/>
              <a:pPr/>
              <a:t>48</a:t>
            </a:fld>
            <a:endParaRPr lang="en-US"/>
          </a:p>
        </p:txBody>
      </p:sp>
      <p:pic>
        <p:nvPicPr>
          <p:cNvPr id="7" name="Picture 6" descr="Chart, surface chart&#10;&#10;Description automatically generated">
            <a:extLst>
              <a:ext uri="{FF2B5EF4-FFF2-40B4-BE49-F238E27FC236}">
                <a16:creationId xmlns:a16="http://schemas.microsoft.com/office/drawing/2014/main" id="{1611FD15-62C5-D2DA-29D9-FB84BEFAF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3744"/>
            <a:ext cx="9144000" cy="5012606"/>
          </a:xfrm>
          <a:prstGeom prst="rect">
            <a:avLst/>
          </a:prstGeom>
        </p:spPr>
      </p:pic>
      <p:sp>
        <p:nvSpPr>
          <p:cNvPr id="8" name="TextBox 7">
            <a:extLst>
              <a:ext uri="{FF2B5EF4-FFF2-40B4-BE49-F238E27FC236}">
                <a16:creationId xmlns:a16="http://schemas.microsoft.com/office/drawing/2014/main" id="{57B8CFB8-3262-5907-E4BC-02A2C7ADA5CC}"/>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spTree>
    <p:extLst>
      <p:ext uri="{BB962C8B-B14F-4D97-AF65-F5344CB8AC3E}">
        <p14:creationId xmlns:p14="http://schemas.microsoft.com/office/powerpoint/2010/main" val="210629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icture containing text, writing implement, stationary, pencil&#10;&#10;Description automatically generated">
            <a:extLst>
              <a:ext uri="{FF2B5EF4-FFF2-40B4-BE49-F238E27FC236}">
                <a16:creationId xmlns:a16="http://schemas.microsoft.com/office/drawing/2014/main" id="{7B63FDDA-6E01-44AC-CF9A-7B35E843CE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7192" y="1600200"/>
            <a:ext cx="6189616" cy="4525963"/>
          </a:xfrm>
        </p:spPr>
      </p:pic>
      <p:sp>
        <p:nvSpPr>
          <p:cNvPr id="5" name="Slide Number Placeholder 4">
            <a:extLst>
              <a:ext uri="{FF2B5EF4-FFF2-40B4-BE49-F238E27FC236}">
                <a16:creationId xmlns:a16="http://schemas.microsoft.com/office/drawing/2014/main" id="{E810387A-8FF8-DDC7-4981-4B887538A2A9}"/>
              </a:ext>
            </a:extLst>
          </p:cNvPr>
          <p:cNvSpPr>
            <a:spLocks noGrp="1"/>
          </p:cNvSpPr>
          <p:nvPr>
            <p:ph type="sldNum" sz="quarter" idx="12"/>
          </p:nvPr>
        </p:nvSpPr>
        <p:spPr/>
        <p:txBody>
          <a:bodyPr/>
          <a:lstStyle/>
          <a:p>
            <a:fld id="{DD4E576E-D1A2-4E74-A09C-AF96ABE80DEF}" type="slidenum">
              <a:rPr lang="en-US" smtClean="0"/>
              <a:pPr/>
              <a:t>49</a:t>
            </a:fld>
            <a:endParaRPr lang="en-US"/>
          </a:p>
        </p:txBody>
      </p:sp>
      <p:sp>
        <p:nvSpPr>
          <p:cNvPr id="6" name="Title 1">
            <a:extLst>
              <a:ext uri="{FF2B5EF4-FFF2-40B4-BE49-F238E27FC236}">
                <a16:creationId xmlns:a16="http://schemas.microsoft.com/office/drawing/2014/main" id="{1FD79DBA-F911-BB1A-8F31-A301CEE3FAF0}"/>
              </a:ext>
            </a:extLst>
          </p:cNvPr>
          <p:cNvSpPr>
            <a:spLocks noGrp="1"/>
          </p:cNvSpPr>
          <p:nvPr>
            <p:ph type="title"/>
          </p:nvPr>
        </p:nvSpPr>
        <p:spPr>
          <a:xfrm>
            <a:off x="457200" y="239713"/>
            <a:ext cx="8229600" cy="1143000"/>
          </a:xfrm>
        </p:spPr>
        <p:txBody>
          <a:bodyPr/>
          <a:lstStyle/>
          <a:p>
            <a:r>
              <a:rPr lang="en-US"/>
              <a:t>Kinematical coverage 22 GeV</a:t>
            </a:r>
          </a:p>
        </p:txBody>
      </p:sp>
      <p:sp>
        <p:nvSpPr>
          <p:cNvPr id="9" name="TextBox 8">
            <a:extLst>
              <a:ext uri="{FF2B5EF4-FFF2-40B4-BE49-F238E27FC236}">
                <a16:creationId xmlns:a16="http://schemas.microsoft.com/office/drawing/2014/main" id="{7E7FC518-C1AD-3537-ED0A-9FF5E71A7E3B}"/>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spTree>
    <p:extLst>
      <p:ext uri="{BB962C8B-B14F-4D97-AF65-F5344CB8AC3E}">
        <p14:creationId xmlns:p14="http://schemas.microsoft.com/office/powerpoint/2010/main" val="583359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64209" y="4146310"/>
            <a:ext cx="3897284" cy="2487537"/>
          </a:xfrm>
          <a:prstGeom prst="rect">
            <a:avLst/>
          </a:prstGeom>
        </p:spPr>
      </p:pic>
      <p:pic>
        <p:nvPicPr>
          <p:cNvPr id="2" name="Picture 1"/>
          <p:cNvPicPr>
            <a:picLocks noChangeAspect="1"/>
          </p:cNvPicPr>
          <p:nvPr/>
        </p:nvPicPr>
        <p:blipFill>
          <a:blip r:embed="rId3"/>
          <a:stretch>
            <a:fillRect/>
          </a:stretch>
        </p:blipFill>
        <p:spPr>
          <a:xfrm>
            <a:off x="5209007" y="1576742"/>
            <a:ext cx="3599712" cy="2487537"/>
          </a:xfrm>
          <a:prstGeom prst="rect">
            <a:avLst/>
          </a:prstGeom>
        </p:spPr>
      </p:pic>
      <p:sp>
        <p:nvSpPr>
          <p:cNvPr id="6" name="Rectangle 5"/>
          <p:cNvSpPr/>
          <p:nvPr/>
        </p:nvSpPr>
        <p:spPr>
          <a:xfrm>
            <a:off x="1952564" y="506318"/>
            <a:ext cx="5238871" cy="584455"/>
          </a:xfrm>
          <a:prstGeom prst="rect">
            <a:avLst/>
          </a:prstGeom>
        </p:spPr>
        <p:txBody>
          <a:bodyPr wrap="square">
            <a:spAutoFit/>
          </a:bodyPr>
          <a:lstStyle/>
          <a:p>
            <a:r>
              <a:rPr lang="el-GR" sz="3198" b="1" dirty="0">
                <a:latin typeface="Times New Roman" pitchFamily="18" charset="0"/>
                <a:cs typeface="Times New Roman" pitchFamily="18" charset="0"/>
              </a:rPr>
              <a:t>γ</a:t>
            </a:r>
            <a:r>
              <a:rPr lang="en-US" sz="3198" b="1" dirty="0">
                <a:latin typeface="Times New Roman" pitchFamily="18" charset="0"/>
                <a:cs typeface="Times New Roman" pitchFamily="18" charset="0"/>
              </a:rPr>
              <a:t>*(q) + p(p) → </a:t>
            </a:r>
            <a:r>
              <a:rPr lang="el-GR" sz="3198" b="1" dirty="0">
                <a:latin typeface="Times New Roman" pitchFamily="18" charset="0"/>
                <a:cs typeface="Times New Roman" pitchFamily="18" charset="0"/>
              </a:rPr>
              <a:t>γ</a:t>
            </a:r>
            <a:r>
              <a:rPr lang="en-US" sz="3198" b="1" dirty="0">
                <a:latin typeface="Times New Roman" pitchFamily="18" charset="0"/>
                <a:cs typeface="Times New Roman" pitchFamily="18" charset="0"/>
              </a:rPr>
              <a:t>*(q′) + p(p′)</a:t>
            </a:r>
            <a:endParaRPr lang="en-US" sz="3198" dirty="0"/>
          </a:p>
        </p:txBody>
      </p:sp>
      <p:pic>
        <p:nvPicPr>
          <p:cNvPr id="5123" name="Picture 3"/>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2135134" y="1143562"/>
            <a:ext cx="4873729" cy="408491"/>
          </a:xfrm>
          <a:prstGeom prst="rect">
            <a:avLst/>
          </a:prstGeom>
          <a:noFill/>
          <a:ln w="9525">
            <a:noFill/>
            <a:miter lim="800000"/>
            <a:headEnd/>
            <a:tailEnd/>
          </a:ln>
        </p:spPr>
      </p:pic>
      <p:sp>
        <p:nvSpPr>
          <p:cNvPr id="13" name="Slide Number Placeholder 12"/>
          <p:cNvSpPr>
            <a:spLocks noGrp="1"/>
          </p:cNvSpPr>
          <p:nvPr>
            <p:ph type="sldNum" sz="quarter" idx="12"/>
          </p:nvPr>
        </p:nvSpPr>
        <p:spPr/>
        <p:txBody>
          <a:bodyPr/>
          <a:lstStyle/>
          <a:p>
            <a:r>
              <a:rPr lang="en-US" dirty="0"/>
              <a:t>5</a:t>
            </a:r>
          </a:p>
        </p:txBody>
      </p:sp>
      <p:sp>
        <p:nvSpPr>
          <p:cNvPr id="15" name="Rectangle 1">
            <a:extLst>
              <a:ext uri="{FF2B5EF4-FFF2-40B4-BE49-F238E27FC236}">
                <a16:creationId xmlns:a16="http://schemas.microsoft.com/office/drawing/2014/main" id="{4AB3D15E-F39F-439D-B480-4759862C0849}"/>
              </a:ext>
            </a:extLst>
          </p:cNvPr>
          <p:cNvSpPr>
            <a:spLocks noGrp="1" noChangeArrowheads="1"/>
          </p:cNvSpPr>
          <p:nvPr>
            <p:ph type="title"/>
          </p:nvPr>
        </p:nvSpPr>
        <p:spPr>
          <a:xfrm>
            <a:off x="727090" y="-96066"/>
            <a:ext cx="8245835" cy="829938"/>
          </a:xfrm>
        </p:spPr>
        <p:txBody>
          <a:bodyPr/>
          <a:lstStyle/>
          <a:p>
            <a:pPr eaLnBrk="1"/>
            <a:r>
              <a:rPr lang="en-US" sz="3373" b="1" dirty="0">
                <a:solidFill>
                  <a:srgbClr val="941100"/>
                </a:solidFill>
                <a:latin typeface="Times New Roman" pitchFamily="18" charset="0"/>
                <a:cs typeface="Times New Roman" pitchFamily="18" charset="0"/>
                <a:sym typeface="Times New Roman" pitchFamily="18" charset="0"/>
              </a:rPr>
              <a:t>General Compton Process accessing GPD</a:t>
            </a:r>
          </a:p>
        </p:txBody>
      </p:sp>
      <p:sp>
        <p:nvSpPr>
          <p:cNvPr id="5" name="Rectangle 4">
            <a:extLst>
              <a:ext uri="{FF2B5EF4-FFF2-40B4-BE49-F238E27FC236}">
                <a16:creationId xmlns:a16="http://schemas.microsoft.com/office/drawing/2014/main" id="{7E428BE2-C9AD-43E8-A60E-A4D7D9121E45}"/>
              </a:ext>
            </a:extLst>
          </p:cNvPr>
          <p:cNvSpPr/>
          <p:nvPr/>
        </p:nvSpPr>
        <p:spPr>
          <a:xfrm>
            <a:off x="696563" y="1634084"/>
            <a:ext cx="4397697" cy="929870"/>
          </a:xfrm>
          <a:prstGeom prst="rect">
            <a:avLst/>
          </a:prstGeom>
          <a:solidFill>
            <a:srgbClr val="FFC000"/>
          </a:solidFill>
          <a:ln>
            <a:solidFill>
              <a:srgbClr val="7030A0"/>
            </a:solidFill>
          </a:ln>
        </p:spPr>
        <p:txBody>
          <a:bodyPr wrap="square">
            <a:spAutoFit/>
          </a:bodyPr>
          <a:lstStyle/>
          <a:p>
            <a:r>
              <a:rPr lang="en-US" sz="1814" dirty="0"/>
              <a:t>Deeply Virtual CS (</a:t>
            </a:r>
            <a:r>
              <a:rPr lang="el-GR" sz="1814" b="1" dirty="0">
                <a:cs typeface="Times New Roman" pitchFamily="18" charset="0"/>
              </a:rPr>
              <a:t>γ</a:t>
            </a:r>
            <a:r>
              <a:rPr lang="en-US" sz="1814" b="1" dirty="0">
                <a:cs typeface="Times New Roman" pitchFamily="18" charset="0"/>
              </a:rPr>
              <a:t>′ →</a:t>
            </a:r>
            <a:r>
              <a:rPr lang="el-GR" sz="1814" b="1" dirty="0">
                <a:cs typeface="Times New Roman" pitchFamily="18" charset="0"/>
              </a:rPr>
              <a:t> γ</a:t>
            </a:r>
            <a:r>
              <a:rPr lang="en-US" sz="1814" b="1" dirty="0">
                <a:cs typeface="Times New Roman" pitchFamily="18" charset="0"/>
              </a:rPr>
              <a:t>, Q’</a:t>
            </a:r>
            <a:r>
              <a:rPr lang="en-US" sz="1814" b="1" baseline="30000" dirty="0">
                <a:cs typeface="Times New Roman" pitchFamily="18" charset="0"/>
              </a:rPr>
              <a:t>2</a:t>
            </a:r>
            <a:r>
              <a:rPr lang="en-US" sz="1814" b="1" dirty="0">
                <a:cs typeface="Times New Roman" pitchFamily="18" charset="0"/>
              </a:rPr>
              <a:t>=0, </a:t>
            </a:r>
            <a:r>
              <a:rPr lang="el-GR" sz="1814" b="1" dirty="0">
                <a:cs typeface="Times New Roman" pitchFamily="18" charset="0"/>
              </a:rPr>
              <a:t>ξ</a:t>
            </a:r>
            <a:r>
              <a:rPr lang="en-US" sz="1814" b="1" dirty="0">
                <a:cs typeface="Times New Roman" pitchFamily="18" charset="0"/>
              </a:rPr>
              <a:t>’ =</a:t>
            </a:r>
            <a:r>
              <a:rPr lang="el-GR" sz="1814" b="1" dirty="0">
                <a:cs typeface="Times New Roman" pitchFamily="18" charset="0"/>
              </a:rPr>
              <a:t> ξ</a:t>
            </a:r>
            <a:r>
              <a:rPr lang="en-US" sz="1814" b="1" dirty="0">
                <a:cs typeface="Times New Roman" pitchFamily="18" charset="0"/>
              </a:rPr>
              <a:t>)</a:t>
            </a:r>
          </a:p>
          <a:p>
            <a:r>
              <a:rPr lang="en-US" sz="1814" dirty="0" err="1"/>
              <a:t>Timelike</a:t>
            </a:r>
            <a:r>
              <a:rPr lang="en-US" sz="1814" dirty="0"/>
              <a:t> CS          (</a:t>
            </a:r>
            <a:r>
              <a:rPr lang="el-GR" sz="1814" b="1" dirty="0">
                <a:cs typeface="Times New Roman" pitchFamily="18" charset="0"/>
              </a:rPr>
              <a:t>γ</a:t>
            </a:r>
            <a:r>
              <a:rPr lang="en-US" sz="1814" b="1" dirty="0">
                <a:cs typeface="Times New Roman" pitchFamily="18" charset="0"/>
              </a:rPr>
              <a:t> →</a:t>
            </a:r>
            <a:r>
              <a:rPr lang="el-GR" sz="1814" b="1" dirty="0">
                <a:cs typeface="Times New Roman" pitchFamily="18" charset="0"/>
              </a:rPr>
              <a:t> γ</a:t>
            </a:r>
            <a:r>
              <a:rPr lang="en-US" sz="1814" b="1" dirty="0">
                <a:cs typeface="Times New Roman" pitchFamily="18" charset="0"/>
              </a:rPr>
              <a:t>′, Q</a:t>
            </a:r>
            <a:r>
              <a:rPr lang="en-US" sz="1814" b="1" baseline="30000" dirty="0">
                <a:cs typeface="Times New Roman" pitchFamily="18" charset="0"/>
              </a:rPr>
              <a:t>2</a:t>
            </a:r>
            <a:r>
              <a:rPr lang="en-US" sz="1814" b="1" dirty="0">
                <a:cs typeface="Times New Roman" pitchFamily="18" charset="0"/>
              </a:rPr>
              <a:t>=0, </a:t>
            </a:r>
            <a:r>
              <a:rPr lang="el-GR" sz="1814" b="1" dirty="0">
                <a:cs typeface="Times New Roman" pitchFamily="18" charset="0"/>
              </a:rPr>
              <a:t>ξ</a:t>
            </a:r>
            <a:r>
              <a:rPr lang="en-US" sz="1814" b="1" dirty="0">
                <a:cs typeface="Times New Roman" pitchFamily="18" charset="0"/>
              </a:rPr>
              <a:t>’ =</a:t>
            </a:r>
            <a:r>
              <a:rPr lang="el-GR" sz="1814" b="1" dirty="0">
                <a:cs typeface="Times New Roman" pitchFamily="18" charset="0"/>
              </a:rPr>
              <a:t> </a:t>
            </a:r>
            <a:r>
              <a:rPr lang="en-US" sz="1814" b="1" dirty="0">
                <a:cs typeface="Times New Roman" pitchFamily="18" charset="0"/>
              </a:rPr>
              <a:t>- </a:t>
            </a:r>
            <a:r>
              <a:rPr lang="el-GR" sz="1814" b="1" dirty="0">
                <a:cs typeface="Times New Roman" pitchFamily="18" charset="0"/>
              </a:rPr>
              <a:t>ξ</a:t>
            </a:r>
            <a:r>
              <a:rPr lang="en-US" sz="1814" b="1" dirty="0">
                <a:cs typeface="Times New Roman" pitchFamily="18" charset="0"/>
              </a:rPr>
              <a:t>)</a:t>
            </a:r>
            <a:endParaRPr lang="en-US" sz="1814" dirty="0"/>
          </a:p>
          <a:p>
            <a:pPr algn="l"/>
            <a:r>
              <a:rPr lang="en-US" sz="1814" dirty="0"/>
              <a:t>Double DVCS       (</a:t>
            </a:r>
            <a:r>
              <a:rPr lang="el-GR" sz="1814" b="1" dirty="0">
                <a:cs typeface="Times New Roman" pitchFamily="18" charset="0"/>
              </a:rPr>
              <a:t>γ</a:t>
            </a:r>
            <a:r>
              <a:rPr lang="en-US" sz="1814" b="1" dirty="0">
                <a:cs typeface="Times New Roman" pitchFamily="18" charset="0"/>
              </a:rPr>
              <a:t>′ →</a:t>
            </a:r>
            <a:r>
              <a:rPr lang="el-GR" sz="1814" b="1" dirty="0">
                <a:cs typeface="Times New Roman" pitchFamily="18" charset="0"/>
              </a:rPr>
              <a:t> γ</a:t>
            </a:r>
            <a:r>
              <a:rPr lang="en-US" sz="1814" b="1" dirty="0">
                <a:cs typeface="Times New Roman" pitchFamily="18" charset="0"/>
              </a:rPr>
              <a:t>′)</a:t>
            </a:r>
            <a:endParaRPr lang="en-US" sz="1814" dirty="0"/>
          </a:p>
        </p:txBody>
      </p:sp>
      <p:pic>
        <p:nvPicPr>
          <p:cNvPr id="8" name="Picture 7"/>
          <p:cNvPicPr>
            <a:picLocks noChangeAspect="1"/>
          </p:cNvPicPr>
          <p:nvPr/>
        </p:nvPicPr>
        <p:blipFill>
          <a:blip r:embed="rId5"/>
          <a:stretch>
            <a:fillRect/>
          </a:stretch>
        </p:blipFill>
        <p:spPr>
          <a:xfrm>
            <a:off x="802001" y="3583487"/>
            <a:ext cx="4185379" cy="931000"/>
          </a:xfrm>
          <a:prstGeom prst="rect">
            <a:avLst/>
          </a:prstGeom>
        </p:spPr>
      </p:pic>
      <p:pic>
        <p:nvPicPr>
          <p:cNvPr id="9" name="Picture 8"/>
          <p:cNvPicPr>
            <a:picLocks noChangeAspect="1"/>
          </p:cNvPicPr>
          <p:nvPr/>
        </p:nvPicPr>
        <p:blipFill>
          <a:blip r:embed="rId6"/>
          <a:stretch>
            <a:fillRect/>
          </a:stretch>
        </p:blipFill>
        <p:spPr>
          <a:xfrm>
            <a:off x="1082628" y="4411367"/>
            <a:ext cx="3869501" cy="514398"/>
          </a:xfrm>
          <a:prstGeom prst="rect">
            <a:avLst/>
          </a:prstGeom>
        </p:spPr>
      </p:pic>
      <p:pic>
        <p:nvPicPr>
          <p:cNvPr id="10" name="Picture 9"/>
          <p:cNvPicPr>
            <a:picLocks noChangeAspect="1"/>
          </p:cNvPicPr>
          <p:nvPr/>
        </p:nvPicPr>
        <p:blipFill>
          <a:blip r:embed="rId7"/>
          <a:stretch>
            <a:fillRect/>
          </a:stretch>
        </p:blipFill>
        <p:spPr>
          <a:xfrm>
            <a:off x="1192186" y="5026445"/>
            <a:ext cx="1618532" cy="739130"/>
          </a:xfrm>
          <a:prstGeom prst="rect">
            <a:avLst/>
          </a:prstGeom>
        </p:spPr>
      </p:pic>
      <p:sp>
        <p:nvSpPr>
          <p:cNvPr id="3" name="ZoneTexte 10">
            <a:extLst>
              <a:ext uri="{FF2B5EF4-FFF2-40B4-BE49-F238E27FC236}">
                <a16:creationId xmlns:a16="http://schemas.microsoft.com/office/drawing/2014/main" id="{4CBB6292-48BE-824C-0EBC-A0900F39A80C}"/>
              </a:ext>
            </a:extLst>
          </p:cNvPr>
          <p:cNvSpPr txBox="1"/>
          <p:nvPr/>
        </p:nvSpPr>
        <p:spPr>
          <a:xfrm>
            <a:off x="0" y="4976981"/>
            <a:ext cx="1192186" cy="461665"/>
          </a:xfrm>
          <a:prstGeom prst="rect">
            <a:avLst/>
          </a:prstGeom>
          <a:noFill/>
        </p:spPr>
        <p:txBody>
          <a:bodyPr wrap="none" rtlCol="0">
            <a:spAutoFit/>
          </a:bodyPr>
          <a:lstStyle/>
          <a:p>
            <a:pPr algn="ctr"/>
            <a:r>
              <a:rPr lang="fr-FR" sz="1200" dirty="0" err="1">
                <a:solidFill>
                  <a:schemeClr val="tx2"/>
                </a:solidFill>
              </a:rPr>
              <a:t>Generalized</a:t>
            </a:r>
            <a:r>
              <a:rPr lang="fr-FR" sz="1200" dirty="0">
                <a:solidFill>
                  <a:schemeClr val="tx2"/>
                </a:solidFill>
              </a:rPr>
              <a:t> </a:t>
            </a:r>
          </a:p>
          <a:p>
            <a:pPr algn="ctr"/>
            <a:r>
              <a:rPr lang="fr-FR" sz="1200" dirty="0" err="1">
                <a:solidFill>
                  <a:schemeClr val="tx2"/>
                </a:solidFill>
              </a:rPr>
              <a:t>Bjorken</a:t>
            </a:r>
            <a:r>
              <a:rPr lang="fr-FR" sz="1200" dirty="0">
                <a:solidFill>
                  <a:schemeClr val="tx2"/>
                </a:solidFill>
              </a:rPr>
              <a:t> variable</a:t>
            </a:r>
          </a:p>
        </p:txBody>
      </p:sp>
      <p:sp>
        <p:nvSpPr>
          <p:cNvPr id="11" name="ZoneTexte 7">
            <a:extLst>
              <a:ext uri="{FF2B5EF4-FFF2-40B4-BE49-F238E27FC236}">
                <a16:creationId xmlns:a16="http://schemas.microsoft.com/office/drawing/2014/main" id="{6FD8D1A0-3261-A8A5-A10C-E28DAB78A2AE}"/>
              </a:ext>
            </a:extLst>
          </p:cNvPr>
          <p:cNvSpPr txBox="1"/>
          <p:nvPr/>
        </p:nvSpPr>
        <p:spPr>
          <a:xfrm>
            <a:off x="233652" y="5465273"/>
            <a:ext cx="786497" cy="276999"/>
          </a:xfrm>
          <a:prstGeom prst="rect">
            <a:avLst/>
          </a:prstGeom>
          <a:noFill/>
        </p:spPr>
        <p:txBody>
          <a:bodyPr wrap="none" rtlCol="0">
            <a:spAutoFit/>
          </a:bodyPr>
          <a:lstStyle/>
          <a:p>
            <a:r>
              <a:rPr lang="fr-FR" sz="1200" dirty="0" err="1">
                <a:solidFill>
                  <a:schemeClr val="tx2"/>
                </a:solidFill>
              </a:rPr>
              <a:t>Skewness</a:t>
            </a:r>
            <a:endParaRPr lang="fr-FR" sz="1200" dirty="0">
              <a:solidFill>
                <a:schemeClr val="tx2"/>
              </a:solidFill>
            </a:endParaRPr>
          </a:p>
        </p:txBody>
      </p:sp>
      <mc:AlternateContent xmlns:mc="http://schemas.openxmlformats.org/markup-compatibility/2006" xmlns:a14="http://schemas.microsoft.com/office/drawing/2010/main">
        <mc:Choice Requires="a14">
          <p:sp>
            <p:nvSpPr>
              <p:cNvPr id="12" name="Text Box 6">
                <a:extLst>
                  <a:ext uri="{FF2B5EF4-FFF2-40B4-BE49-F238E27FC236}">
                    <a16:creationId xmlns:a16="http://schemas.microsoft.com/office/drawing/2014/main" id="{83AA0F5D-BD1F-E92A-E2E1-7AE779C57445}"/>
                  </a:ext>
                </a:extLst>
              </p:cNvPr>
              <p:cNvSpPr txBox="1">
                <a:spLocks noChangeArrowheads="1"/>
              </p:cNvSpPr>
              <p:nvPr/>
            </p:nvSpPr>
            <p:spPr bwMode="auto">
              <a:xfrm>
                <a:off x="233652" y="2740068"/>
                <a:ext cx="4932341" cy="78483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algn="just">
                  <a:buClr>
                    <a:srgbClr val="D60093"/>
                  </a:buClr>
                  <a:defRPr/>
                </a:pPr>
                <a:r>
                  <a:rPr lang="en-US" altLang="fr-FR" sz="1500" dirty="0">
                    <a:cs typeface="Microsoft Sans Serif" panose="020B0604020202020204" pitchFamily="34" charset="0"/>
                  </a:rPr>
                  <a:t>Because of the virtuality of the final photon, </a:t>
                </a:r>
                <a:r>
                  <a:rPr lang="en-US" altLang="fr-FR" sz="1500" b="1" dirty="0">
                    <a:solidFill>
                      <a:srgbClr val="CC01FF"/>
                    </a:solidFill>
                    <a:cs typeface="Microsoft Sans Serif" panose="020B0604020202020204" pitchFamily="34" charset="0"/>
                  </a:rPr>
                  <a:t>DDVCS</a:t>
                </a:r>
                <a:r>
                  <a:rPr lang="en-US" altLang="fr-FR" sz="1500" dirty="0">
                    <a:cs typeface="Microsoft Sans Serif" panose="020B0604020202020204" pitchFamily="34" charset="0"/>
                  </a:rPr>
                  <a:t> allows a direct access to GPDs at </a:t>
                </a:r>
                <a14:m>
                  <m:oMath xmlns:m="http://schemas.openxmlformats.org/officeDocument/2006/math">
                    <m:r>
                      <a:rPr lang="fr-FR" altLang="fr-FR" sz="1500" b="1" i="1">
                        <a:solidFill>
                          <a:srgbClr val="CC01FF"/>
                        </a:solidFill>
                        <a:latin typeface="Cambria Math" panose="02040503050406030204" pitchFamily="18" charset="0"/>
                      </a:rPr>
                      <m:t>𝒙</m:t>
                    </m:r>
                    <m:r>
                      <a:rPr lang="fr-FR" altLang="fr-FR" sz="1500" b="1" i="1">
                        <a:solidFill>
                          <a:srgbClr val="CC01FF"/>
                        </a:solidFill>
                        <a:latin typeface="Cambria Math" panose="02040503050406030204" pitchFamily="18" charset="0"/>
                        <a:ea typeface="Cambria Math" panose="02040503050406030204" pitchFamily="18" charset="0"/>
                      </a:rPr>
                      <m:t>≠±</m:t>
                    </m:r>
                    <m:r>
                      <a:rPr lang="fr-FR" altLang="fr-FR" sz="1500" b="1" i="1">
                        <a:solidFill>
                          <a:srgbClr val="CC01FF"/>
                        </a:solidFill>
                        <a:latin typeface="Cambria Math" panose="02040503050406030204" pitchFamily="18" charset="0"/>
                        <a:ea typeface="Cambria Math" panose="02040503050406030204" pitchFamily="18" charset="0"/>
                      </a:rPr>
                      <m:t>𝝃</m:t>
                    </m:r>
                    <m:r>
                      <a:rPr lang="fr-FR" altLang="fr-FR" sz="1500">
                        <a:latin typeface="Cambria Math" panose="02040503050406030204" pitchFamily="18" charset="0"/>
                        <a:ea typeface="Cambria Math" panose="02040503050406030204" pitchFamily="18" charset="0"/>
                      </a:rPr>
                      <m:t>, </m:t>
                    </m:r>
                  </m:oMath>
                </a14:m>
                <a:r>
                  <a:rPr lang="en-US" altLang="fr-FR" sz="1500" dirty="0">
                    <a:cs typeface="Microsoft Sans Serif" panose="020B0604020202020204" pitchFamily="34" charset="0"/>
                  </a:rPr>
                  <a:t>which is of importance for their modeling and for the investigation of </a:t>
                </a:r>
                <a:r>
                  <a:rPr lang="en-US" altLang="fr-FR" sz="1500" b="1" dirty="0">
                    <a:solidFill>
                      <a:srgbClr val="FF0000"/>
                    </a:solidFill>
                    <a:cs typeface="Microsoft Sans Serif" panose="020B0604020202020204" pitchFamily="34" charset="0"/>
                  </a:rPr>
                  <a:t>nuclear dynamics</a:t>
                </a:r>
                <a:r>
                  <a:rPr lang="en-US" altLang="fr-FR" sz="1500" dirty="0">
                    <a:cs typeface="Microsoft Sans Serif" panose="020B0604020202020204" pitchFamily="34" charset="0"/>
                  </a:rPr>
                  <a:t>.</a:t>
                </a:r>
              </a:p>
            </p:txBody>
          </p:sp>
        </mc:Choice>
        <mc:Fallback xmlns="">
          <p:sp>
            <p:nvSpPr>
              <p:cNvPr id="12" name="Text Box 6">
                <a:extLst>
                  <a:ext uri="{FF2B5EF4-FFF2-40B4-BE49-F238E27FC236}">
                    <a16:creationId xmlns:a16="http://schemas.microsoft.com/office/drawing/2014/main" id="{83AA0F5D-BD1F-E92A-E2E1-7AE779C57445}"/>
                  </a:ext>
                </a:extLst>
              </p:cNvPr>
              <p:cNvSpPr txBox="1">
                <a:spLocks noRot="1" noChangeAspect="1" noMove="1" noResize="1" noEditPoints="1" noAdjustHandles="1" noChangeArrowheads="1" noChangeShapeType="1" noTextEdit="1"/>
              </p:cNvSpPr>
              <p:nvPr/>
            </p:nvSpPr>
            <p:spPr bwMode="auto">
              <a:xfrm>
                <a:off x="233652" y="2740068"/>
                <a:ext cx="4932341" cy="784830"/>
              </a:xfrm>
              <a:prstGeom prst="rect">
                <a:avLst/>
              </a:prstGeom>
              <a:blipFill>
                <a:blip r:embed="rId8"/>
                <a:stretch>
                  <a:fillRect l="-494" t="-1550" r="-494" b="-7752"/>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pic>
        <p:nvPicPr>
          <p:cNvPr id="16" name="Image 21">
            <a:extLst>
              <a:ext uri="{FF2B5EF4-FFF2-40B4-BE49-F238E27FC236}">
                <a16:creationId xmlns:a16="http://schemas.microsoft.com/office/drawing/2014/main" id="{0EA493C2-1A75-8068-997A-051948EE97DD}"/>
              </a:ext>
            </a:extLst>
          </p:cNvPr>
          <p:cNvPicPr>
            <a:picLocks noChangeAspect="1"/>
          </p:cNvPicPr>
          <p:nvPr/>
        </p:nvPicPr>
        <p:blipFill>
          <a:blip r:embed="rId9"/>
          <a:stretch>
            <a:fillRect/>
          </a:stretch>
        </p:blipFill>
        <p:spPr>
          <a:xfrm>
            <a:off x="2920398" y="4846118"/>
            <a:ext cx="2090240" cy="1406025"/>
          </a:xfrm>
          <a:prstGeom prst="rect">
            <a:avLst/>
          </a:prstGeom>
        </p:spPr>
      </p:pic>
      <mc:AlternateContent xmlns:mc="http://schemas.openxmlformats.org/markup-compatibility/2006" xmlns:a14="http://schemas.microsoft.com/office/drawing/2010/main">
        <mc:Choice Requires="a14">
          <p:sp>
            <p:nvSpPr>
              <p:cNvPr id="17" name="ZoneTexte 25">
                <a:extLst>
                  <a:ext uri="{FF2B5EF4-FFF2-40B4-BE49-F238E27FC236}">
                    <a16:creationId xmlns:a16="http://schemas.microsoft.com/office/drawing/2014/main" id="{F8AC2AEA-5DC8-188E-D8E7-CB94210892EB}"/>
                  </a:ext>
                </a:extLst>
              </p:cNvPr>
              <p:cNvSpPr txBox="1"/>
              <p:nvPr/>
            </p:nvSpPr>
            <p:spPr>
              <a:xfrm>
                <a:off x="-184919" y="6310732"/>
                <a:ext cx="7109561" cy="569387"/>
              </a:xfrm>
              <a:prstGeom prst="rect">
                <a:avLst/>
              </a:prstGeom>
              <a:noFill/>
            </p:spPr>
            <p:txBody>
              <a:bodyPr wrap="square" rtlCol="0">
                <a:spAutoFit/>
              </a:bodyPr>
              <a:lstStyle/>
              <a:p>
                <a:pPr marL="285750" indent="-285750" algn="just">
                  <a:buFont typeface="Courier New" panose="02070309020205020404" pitchFamily="49" charset="0"/>
                  <a:buChar char="o"/>
                </a:pPr>
                <a:r>
                  <a:rPr lang="fr-FR" sz="1500" dirty="0"/>
                  <a:t>Following the </a:t>
                </a:r>
                <a:r>
                  <a:rPr lang="fr-FR" sz="1500" dirty="0" err="1"/>
                  <a:t>sign</a:t>
                </a:r>
                <a:r>
                  <a:rPr lang="fr-FR" sz="1500" dirty="0"/>
                  <a:t> change of </a:t>
                </a:r>
                <a:r>
                  <a:rPr lang="fr-FR" sz="1600" b="1" i="1" dirty="0">
                    <a:solidFill>
                      <a:srgbClr val="0000FF"/>
                    </a:solidFill>
                    <a:latin typeface="Symbol" pitchFamily="2" charset="2"/>
                  </a:rPr>
                  <a:t>x</a:t>
                </a:r>
                <a:r>
                  <a:rPr lang="fr-FR" sz="1500" b="1" i="1" dirty="0">
                    <a:solidFill>
                      <a:srgbClr val="0000FF"/>
                    </a:solidFill>
                  </a:rPr>
                  <a:t>’</a:t>
                </a:r>
                <a:r>
                  <a:rPr lang="fr-FR" sz="1500" dirty="0"/>
                  <a:t> </a:t>
                </a:r>
                <a:r>
                  <a:rPr lang="fr-FR" sz="1500" dirty="0" err="1"/>
                  <a:t>around</a:t>
                </a:r>
                <a:r>
                  <a:rPr lang="fr-FR" sz="1500" dirty="0"/>
                  <a:t> </a:t>
                </a:r>
                <a:r>
                  <a:rPr lang="fr-FR" sz="1500" b="1" i="1" dirty="0">
                    <a:solidFill>
                      <a:srgbClr val="0000FF"/>
                    </a:solidFill>
                  </a:rPr>
                  <a:t>Q’</a:t>
                </a:r>
                <a:r>
                  <a:rPr lang="fr-FR" sz="1500" b="1" i="1" baseline="30000" dirty="0">
                    <a:solidFill>
                      <a:srgbClr val="0000FF"/>
                    </a:solidFill>
                  </a:rPr>
                  <a:t>2</a:t>
                </a:r>
                <a:r>
                  <a:rPr lang="fr-FR" sz="1500" b="1" i="1" dirty="0">
                    <a:solidFill>
                      <a:srgbClr val="0000FF"/>
                    </a:solidFill>
                  </a:rPr>
                  <a:t>=Q</a:t>
                </a:r>
                <a:r>
                  <a:rPr lang="fr-FR" sz="1500" b="1" i="1" baseline="30000" dirty="0">
                    <a:solidFill>
                      <a:srgbClr val="0000FF"/>
                    </a:solidFill>
                  </a:rPr>
                  <a:t>2</a:t>
                </a:r>
                <a:r>
                  <a:rPr lang="fr-FR" sz="1500" dirty="0"/>
                  <a:t>, the </a:t>
                </a:r>
                <a:r>
                  <a:rPr lang="fr-FR" sz="1500" dirty="0" err="1"/>
                  <a:t>imaginary</a:t>
                </a:r>
                <a:r>
                  <a:rPr lang="fr-FR" sz="1500" dirty="0"/>
                  <a:t> part of </a:t>
                </a:r>
                <a14:m>
                  <m:oMath xmlns:m="http://schemas.openxmlformats.org/officeDocument/2006/math">
                    <m:r>
                      <a:rPr lang="fr-FR" sz="1500" b="1" i="1">
                        <a:solidFill>
                          <a:srgbClr val="FF0000"/>
                        </a:solidFill>
                        <a:latin typeface="Cambria Math" panose="02040503050406030204" pitchFamily="18" charset="0"/>
                        <a:ea typeface="Cambria Math" panose="02040503050406030204" pitchFamily="18" charset="0"/>
                      </a:rPr>
                      <m:t>𝓗</m:t>
                    </m:r>
                  </m:oMath>
                </a14:m>
                <a:r>
                  <a:rPr lang="fr-FR" sz="1500" dirty="0"/>
                  <a:t>and </a:t>
                </a:r>
                <a14:m>
                  <m:oMath xmlns:m="http://schemas.openxmlformats.org/officeDocument/2006/math">
                    <m:r>
                      <a:rPr lang="fr-FR" sz="1500" b="1" i="1" dirty="0">
                        <a:solidFill>
                          <a:srgbClr val="FF0000"/>
                        </a:solidFill>
                        <a:latin typeface="Cambria Math" panose="02040503050406030204" pitchFamily="18" charset="0"/>
                        <a:ea typeface="Cambria Math" panose="02040503050406030204" pitchFamily="18" charset="0"/>
                      </a:rPr>
                      <m:t>𝓔</m:t>
                    </m:r>
                  </m:oMath>
                </a14:m>
                <a:r>
                  <a:rPr lang="fr-FR" sz="1500" dirty="0"/>
                  <a:t>  </a:t>
                </a:r>
                <a:r>
                  <a:rPr lang="fr-FR" sz="1500" b="1" dirty="0">
                    <a:solidFill>
                      <a:srgbClr val="FF0000"/>
                    </a:solidFill>
                  </a:rPr>
                  <a:t>change </a:t>
                </a:r>
                <a:r>
                  <a:rPr lang="fr-FR" sz="1500" b="1" dirty="0" err="1">
                    <a:solidFill>
                      <a:srgbClr val="FF0000"/>
                    </a:solidFill>
                  </a:rPr>
                  <a:t>sign</a:t>
                </a:r>
                <a:r>
                  <a:rPr lang="fr-FR" sz="1500" dirty="0"/>
                  <a:t>, </a:t>
                </a:r>
                <a:r>
                  <a:rPr lang="fr-FR" sz="1500" dirty="0" err="1"/>
                  <a:t>providing</a:t>
                </a:r>
                <a:r>
                  <a:rPr lang="fr-FR" sz="1500" dirty="0"/>
                  <a:t> a </a:t>
                </a:r>
                <a:r>
                  <a:rPr lang="fr-FR" sz="1500" dirty="0" err="1"/>
                  <a:t>testing</a:t>
                </a:r>
                <a:r>
                  <a:rPr lang="fr-FR" sz="1500" dirty="0"/>
                  <a:t> </a:t>
                </a:r>
                <a:r>
                  <a:rPr lang="fr-FR" sz="1500" dirty="0" err="1"/>
                  <a:t>ground</a:t>
                </a:r>
                <a:r>
                  <a:rPr lang="fr-FR" sz="1500" dirty="0"/>
                  <a:t> of </a:t>
                </a:r>
                <a:r>
                  <a:rPr lang="fr-FR" sz="1500" b="1" dirty="0">
                    <a:solidFill>
                      <a:srgbClr val="0000FF"/>
                    </a:solidFill>
                  </a:rPr>
                  <a:t>GPD </a:t>
                </a:r>
                <a:r>
                  <a:rPr lang="fr-FR" sz="1500" b="1" dirty="0" err="1">
                    <a:solidFill>
                      <a:srgbClr val="0000FF"/>
                    </a:solidFill>
                  </a:rPr>
                  <a:t>universality</a:t>
                </a:r>
                <a:r>
                  <a:rPr lang="fr-FR" sz="1500" dirty="0"/>
                  <a:t>.</a:t>
                </a:r>
              </a:p>
            </p:txBody>
          </p:sp>
        </mc:Choice>
        <mc:Fallback xmlns="">
          <p:sp>
            <p:nvSpPr>
              <p:cNvPr id="17" name="ZoneTexte 25">
                <a:extLst>
                  <a:ext uri="{FF2B5EF4-FFF2-40B4-BE49-F238E27FC236}">
                    <a16:creationId xmlns:a16="http://schemas.microsoft.com/office/drawing/2014/main" id="{F8AC2AEA-5DC8-188E-D8E7-CB94210892EB}"/>
                  </a:ext>
                </a:extLst>
              </p:cNvPr>
              <p:cNvSpPr txBox="1">
                <a:spLocks noRot="1" noChangeAspect="1" noMove="1" noResize="1" noEditPoints="1" noAdjustHandles="1" noChangeArrowheads="1" noChangeShapeType="1" noTextEdit="1"/>
              </p:cNvSpPr>
              <p:nvPr/>
            </p:nvSpPr>
            <p:spPr>
              <a:xfrm>
                <a:off x="-184919" y="6310732"/>
                <a:ext cx="7109561" cy="569387"/>
              </a:xfrm>
              <a:prstGeom prst="rect">
                <a:avLst/>
              </a:prstGeom>
              <a:blipFill>
                <a:blip r:embed="rId10"/>
                <a:stretch>
                  <a:fillRect l="-257" t="-4255" r="-343" b="-10638"/>
                </a:stretch>
              </a:blipFill>
            </p:spPr>
            <p:txBody>
              <a:bodyPr/>
              <a:lstStyle/>
              <a:p>
                <a:r>
                  <a:rPr lang="en-US">
                    <a:noFill/>
                  </a:rPr>
                  <a:t> </a:t>
                </a:r>
              </a:p>
            </p:txBody>
          </p:sp>
        </mc:Fallback>
      </mc:AlternateContent>
      <p:sp>
        <p:nvSpPr>
          <p:cNvPr id="18" name="ZoneTexte 7">
            <a:extLst>
              <a:ext uri="{FF2B5EF4-FFF2-40B4-BE49-F238E27FC236}">
                <a16:creationId xmlns:a16="http://schemas.microsoft.com/office/drawing/2014/main" id="{F06BA040-970C-1F18-E815-1158839182D4}"/>
              </a:ext>
            </a:extLst>
          </p:cNvPr>
          <p:cNvSpPr txBox="1"/>
          <p:nvPr/>
        </p:nvSpPr>
        <p:spPr>
          <a:xfrm>
            <a:off x="36748" y="3477527"/>
            <a:ext cx="1901226" cy="276999"/>
          </a:xfrm>
          <a:prstGeom prst="rect">
            <a:avLst/>
          </a:prstGeom>
          <a:noFill/>
        </p:spPr>
        <p:txBody>
          <a:bodyPr wrap="none" rtlCol="0">
            <a:spAutoFit/>
          </a:bodyPr>
          <a:lstStyle/>
          <a:p>
            <a:r>
              <a:rPr lang="fr-FR" sz="1200" dirty="0">
                <a:solidFill>
                  <a:schemeClr val="tx2"/>
                </a:solidFill>
              </a:rPr>
              <a:t>Compton </a:t>
            </a:r>
            <a:r>
              <a:rPr lang="fr-FR" sz="1200" dirty="0" err="1">
                <a:solidFill>
                  <a:schemeClr val="tx2"/>
                </a:solidFill>
              </a:rPr>
              <a:t>Form</a:t>
            </a:r>
            <a:r>
              <a:rPr lang="fr-FR" sz="1200" dirty="0">
                <a:solidFill>
                  <a:schemeClr val="tx2"/>
                </a:solidFill>
              </a:rPr>
              <a:t> Factor (CFF)</a:t>
            </a:r>
          </a:p>
        </p:txBody>
      </p:sp>
      <p:sp>
        <p:nvSpPr>
          <p:cNvPr id="19" name="ZoneTexte 7">
            <a:extLst>
              <a:ext uri="{FF2B5EF4-FFF2-40B4-BE49-F238E27FC236}">
                <a16:creationId xmlns:a16="http://schemas.microsoft.com/office/drawing/2014/main" id="{2761461F-443A-E2E3-E618-79441CEC46F6}"/>
              </a:ext>
            </a:extLst>
          </p:cNvPr>
          <p:cNvSpPr txBox="1"/>
          <p:nvPr/>
        </p:nvSpPr>
        <p:spPr>
          <a:xfrm>
            <a:off x="0" y="4304635"/>
            <a:ext cx="1278427" cy="276999"/>
          </a:xfrm>
          <a:prstGeom prst="rect">
            <a:avLst/>
          </a:prstGeom>
          <a:noFill/>
        </p:spPr>
        <p:txBody>
          <a:bodyPr wrap="none" rtlCol="0">
            <a:spAutoFit/>
          </a:bodyPr>
          <a:lstStyle/>
          <a:p>
            <a:r>
              <a:rPr lang="fr-FR" sz="1200" dirty="0">
                <a:solidFill>
                  <a:schemeClr val="tx2"/>
                </a:solidFill>
              </a:rPr>
              <a:t>GPD combination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A1D5-53A2-8914-5C6D-5B8DFFFF1A05}"/>
              </a:ext>
            </a:extLst>
          </p:cNvPr>
          <p:cNvSpPr>
            <a:spLocks noGrp="1"/>
          </p:cNvSpPr>
          <p:nvPr>
            <p:ph type="title"/>
          </p:nvPr>
        </p:nvSpPr>
        <p:spPr/>
        <p:txBody>
          <a:bodyPr/>
          <a:lstStyle/>
          <a:p>
            <a:r>
              <a:rPr lang="en-US"/>
              <a:t>11 GeV vs 22 GeV</a:t>
            </a:r>
          </a:p>
        </p:txBody>
      </p:sp>
      <p:sp>
        <p:nvSpPr>
          <p:cNvPr id="5" name="Slide Number Placeholder 4">
            <a:extLst>
              <a:ext uri="{FF2B5EF4-FFF2-40B4-BE49-F238E27FC236}">
                <a16:creationId xmlns:a16="http://schemas.microsoft.com/office/drawing/2014/main" id="{FD823420-0979-02A9-2E00-A835ECE7B438}"/>
              </a:ext>
            </a:extLst>
          </p:cNvPr>
          <p:cNvSpPr>
            <a:spLocks noGrp="1"/>
          </p:cNvSpPr>
          <p:nvPr>
            <p:ph type="sldNum" sz="quarter" idx="12"/>
          </p:nvPr>
        </p:nvSpPr>
        <p:spPr/>
        <p:txBody>
          <a:bodyPr/>
          <a:lstStyle/>
          <a:p>
            <a:fld id="{DD4E576E-D1A2-4E74-A09C-AF96ABE80DEF}" type="slidenum">
              <a:rPr lang="en-US" smtClean="0"/>
              <a:pPr/>
              <a:t>50</a:t>
            </a:fld>
            <a:endParaRPr lang="en-US"/>
          </a:p>
        </p:txBody>
      </p:sp>
      <p:pic>
        <p:nvPicPr>
          <p:cNvPr id="6" name="Content Placeholder 7" descr="A picture containing text, writing implement, stationary, pencil&#10;&#10;Description automatically generated">
            <a:extLst>
              <a:ext uri="{FF2B5EF4-FFF2-40B4-BE49-F238E27FC236}">
                <a16:creationId xmlns:a16="http://schemas.microsoft.com/office/drawing/2014/main" id="{F89D106A-BDC1-9BE5-BE80-D7637F60F2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7" t="-731" r="50474" b="731"/>
          <a:stretch/>
        </p:blipFill>
        <p:spPr>
          <a:xfrm>
            <a:off x="4572000" y="1331343"/>
            <a:ext cx="3468284" cy="5077910"/>
          </a:xfrm>
        </p:spPr>
      </p:pic>
      <p:pic>
        <p:nvPicPr>
          <p:cNvPr id="7" name="Content Placeholder 6" descr="Chart&#10;&#10;Description automatically generated">
            <a:extLst>
              <a:ext uri="{FF2B5EF4-FFF2-40B4-BE49-F238E27FC236}">
                <a16:creationId xmlns:a16="http://schemas.microsoft.com/office/drawing/2014/main" id="{24EF106F-CFBB-7DEF-D66D-B46E9EB5C361}"/>
              </a:ext>
            </a:extLst>
          </p:cNvPr>
          <p:cNvPicPr>
            <a:picLocks noChangeAspect="1"/>
          </p:cNvPicPr>
          <p:nvPr/>
        </p:nvPicPr>
        <p:blipFill rotWithShape="1">
          <a:blip r:embed="rId3">
            <a:extLst>
              <a:ext uri="{28A0092B-C50C-407E-A947-70E740481C1C}">
                <a14:useLocalDpi xmlns:a14="http://schemas.microsoft.com/office/drawing/2010/main" val="0"/>
              </a:ext>
            </a:extLst>
          </a:blip>
          <a:srcRect r="49525"/>
          <a:stretch/>
        </p:blipFill>
        <p:spPr>
          <a:xfrm>
            <a:off x="762000" y="1295400"/>
            <a:ext cx="3505200" cy="5077910"/>
          </a:xfrm>
          <a:prstGeom prst="rect">
            <a:avLst/>
          </a:prstGeom>
        </p:spPr>
      </p:pic>
      <p:sp>
        <p:nvSpPr>
          <p:cNvPr id="8" name="TextBox 7">
            <a:extLst>
              <a:ext uri="{FF2B5EF4-FFF2-40B4-BE49-F238E27FC236}">
                <a16:creationId xmlns:a16="http://schemas.microsoft.com/office/drawing/2014/main" id="{DCBACFA4-2831-C2CE-1A51-AA20189CB786}"/>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spTree>
    <p:extLst>
      <p:ext uri="{BB962C8B-B14F-4D97-AF65-F5344CB8AC3E}">
        <p14:creationId xmlns:p14="http://schemas.microsoft.com/office/powerpoint/2010/main" val="713004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D823420-0979-02A9-2E00-A835ECE7B438}"/>
              </a:ext>
            </a:extLst>
          </p:cNvPr>
          <p:cNvSpPr>
            <a:spLocks noGrp="1"/>
          </p:cNvSpPr>
          <p:nvPr>
            <p:ph type="sldNum" sz="quarter" idx="12"/>
          </p:nvPr>
        </p:nvSpPr>
        <p:spPr/>
        <p:txBody>
          <a:bodyPr/>
          <a:lstStyle/>
          <a:p>
            <a:fld id="{DD4E576E-D1A2-4E74-A09C-AF96ABE80DEF}" type="slidenum">
              <a:rPr lang="en-US" smtClean="0"/>
              <a:pPr/>
              <a:t>51</a:t>
            </a:fld>
            <a:endParaRPr lang="en-US"/>
          </a:p>
        </p:txBody>
      </p:sp>
      <p:pic>
        <p:nvPicPr>
          <p:cNvPr id="7" name="Content Placeholder 6" descr="Chart&#10;&#10;Description automatically generated">
            <a:extLst>
              <a:ext uri="{FF2B5EF4-FFF2-40B4-BE49-F238E27FC236}">
                <a16:creationId xmlns:a16="http://schemas.microsoft.com/office/drawing/2014/main" id="{24EF106F-CFBB-7DEF-D66D-B46E9EB5C361}"/>
              </a:ext>
            </a:extLst>
          </p:cNvPr>
          <p:cNvPicPr>
            <a:picLocks noChangeAspect="1"/>
          </p:cNvPicPr>
          <p:nvPr/>
        </p:nvPicPr>
        <p:blipFill rotWithShape="1">
          <a:blip r:embed="rId2">
            <a:extLst>
              <a:ext uri="{28A0092B-C50C-407E-A947-70E740481C1C}">
                <a14:useLocalDpi xmlns:a14="http://schemas.microsoft.com/office/drawing/2010/main" val="0"/>
              </a:ext>
            </a:extLst>
          </a:blip>
          <a:srcRect r="49525" b="50883"/>
          <a:stretch/>
        </p:blipFill>
        <p:spPr>
          <a:xfrm>
            <a:off x="43852" y="1549825"/>
            <a:ext cx="6965830" cy="4956566"/>
          </a:xfrm>
          <a:prstGeom prst="rect">
            <a:avLst/>
          </a:prstGeom>
        </p:spPr>
      </p:pic>
      <p:sp>
        <p:nvSpPr>
          <p:cNvPr id="8" name="TextBox 7">
            <a:extLst>
              <a:ext uri="{FF2B5EF4-FFF2-40B4-BE49-F238E27FC236}">
                <a16:creationId xmlns:a16="http://schemas.microsoft.com/office/drawing/2014/main" id="{DCBACFA4-2831-C2CE-1A51-AA20189CB786}"/>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pic>
        <p:nvPicPr>
          <p:cNvPr id="6" name="Content Placeholder 7" descr="A picture containing text, writing implement, stationary, pencil&#10;&#10;Description automatically generated">
            <a:extLst>
              <a:ext uri="{FF2B5EF4-FFF2-40B4-BE49-F238E27FC236}">
                <a16:creationId xmlns:a16="http://schemas.microsoft.com/office/drawing/2014/main" id="{F89D106A-BDC1-9BE5-BE80-D7637F60F29D}"/>
              </a:ext>
            </a:extLst>
          </p:cNvPr>
          <p:cNvPicPr>
            <a:picLocks noGrp="1" noChangeAspect="1"/>
          </p:cNvPicPr>
          <p:nvPr>
            <p:ph idx="1"/>
          </p:nvPr>
        </p:nvPicPr>
        <p:blipFill rotWithShape="1">
          <a:blip r:embed="rId3">
            <a:alphaModFix/>
            <a:extLst>
              <a:ext uri="{28A0092B-C50C-407E-A947-70E740481C1C}">
                <a14:useLocalDpi xmlns:a14="http://schemas.microsoft.com/office/drawing/2010/main" val="0"/>
              </a:ext>
            </a:extLst>
          </a:blip>
          <a:srcRect l="-417" t="-731" r="50474" b="51918"/>
          <a:stretch/>
        </p:blipFill>
        <p:spPr>
          <a:xfrm>
            <a:off x="0" y="-457200"/>
            <a:ext cx="6918385" cy="4947526"/>
          </a:xfrm>
        </p:spPr>
      </p:pic>
    </p:spTree>
    <p:extLst>
      <p:ext uri="{BB962C8B-B14F-4D97-AF65-F5344CB8AC3E}">
        <p14:creationId xmlns:p14="http://schemas.microsoft.com/office/powerpoint/2010/main" val="1743269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A1D5-53A2-8914-5C6D-5B8DFFFF1A05}"/>
              </a:ext>
            </a:extLst>
          </p:cNvPr>
          <p:cNvSpPr>
            <a:spLocks noGrp="1"/>
          </p:cNvSpPr>
          <p:nvPr>
            <p:ph type="title"/>
          </p:nvPr>
        </p:nvSpPr>
        <p:spPr/>
        <p:txBody>
          <a:bodyPr/>
          <a:lstStyle/>
          <a:p>
            <a:r>
              <a:rPr lang="en-US"/>
              <a:t>11 GeV vs 22 GeV</a:t>
            </a:r>
          </a:p>
        </p:txBody>
      </p:sp>
      <p:sp>
        <p:nvSpPr>
          <p:cNvPr id="5" name="Slide Number Placeholder 4">
            <a:extLst>
              <a:ext uri="{FF2B5EF4-FFF2-40B4-BE49-F238E27FC236}">
                <a16:creationId xmlns:a16="http://schemas.microsoft.com/office/drawing/2014/main" id="{FD823420-0979-02A9-2E00-A835ECE7B438}"/>
              </a:ext>
            </a:extLst>
          </p:cNvPr>
          <p:cNvSpPr>
            <a:spLocks noGrp="1"/>
          </p:cNvSpPr>
          <p:nvPr>
            <p:ph type="sldNum" sz="quarter" idx="12"/>
          </p:nvPr>
        </p:nvSpPr>
        <p:spPr/>
        <p:txBody>
          <a:bodyPr/>
          <a:lstStyle/>
          <a:p>
            <a:fld id="{DD4E576E-D1A2-4E74-A09C-AF96ABE80DEF}" type="slidenum">
              <a:rPr lang="en-US" smtClean="0"/>
              <a:pPr/>
              <a:t>52</a:t>
            </a:fld>
            <a:endParaRPr lang="en-US"/>
          </a:p>
        </p:txBody>
      </p:sp>
      <p:pic>
        <p:nvPicPr>
          <p:cNvPr id="7" name="Content Placeholder 6" descr="Chart&#10;&#10;Description automatically generated">
            <a:extLst>
              <a:ext uri="{FF2B5EF4-FFF2-40B4-BE49-F238E27FC236}">
                <a16:creationId xmlns:a16="http://schemas.microsoft.com/office/drawing/2014/main" id="{24EF106F-CFBB-7DEF-D66D-B46E9EB5C361}"/>
              </a:ext>
            </a:extLst>
          </p:cNvPr>
          <p:cNvPicPr>
            <a:picLocks noChangeAspect="1"/>
          </p:cNvPicPr>
          <p:nvPr/>
        </p:nvPicPr>
        <p:blipFill rotWithShape="1">
          <a:blip r:embed="rId2">
            <a:extLst>
              <a:ext uri="{28A0092B-C50C-407E-A947-70E740481C1C}">
                <a14:useLocalDpi xmlns:a14="http://schemas.microsoft.com/office/drawing/2010/main" val="0"/>
              </a:ext>
            </a:extLst>
          </a:blip>
          <a:srcRect r="49525" b="50883"/>
          <a:stretch/>
        </p:blipFill>
        <p:spPr>
          <a:xfrm>
            <a:off x="44570" y="1219200"/>
            <a:ext cx="6965830" cy="4956566"/>
          </a:xfrm>
          <a:prstGeom prst="rect">
            <a:avLst/>
          </a:prstGeom>
        </p:spPr>
      </p:pic>
      <p:sp>
        <p:nvSpPr>
          <p:cNvPr id="8" name="TextBox 7">
            <a:extLst>
              <a:ext uri="{FF2B5EF4-FFF2-40B4-BE49-F238E27FC236}">
                <a16:creationId xmlns:a16="http://schemas.microsoft.com/office/drawing/2014/main" id="{DCBACFA4-2831-C2CE-1A51-AA20189CB786}"/>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pic>
        <p:nvPicPr>
          <p:cNvPr id="6" name="Content Placeholder 7" descr="A picture containing text, writing implement, stationary, pencil&#10;&#10;Description automatically generated">
            <a:extLst>
              <a:ext uri="{FF2B5EF4-FFF2-40B4-BE49-F238E27FC236}">
                <a16:creationId xmlns:a16="http://schemas.microsoft.com/office/drawing/2014/main" id="{F89D106A-BDC1-9BE5-BE80-D7637F60F29D}"/>
              </a:ext>
            </a:extLst>
          </p:cNvPr>
          <p:cNvPicPr>
            <a:picLocks noGrp="1" noChangeAspect="1"/>
          </p:cNvPicPr>
          <p:nvPr>
            <p:ph idx="1"/>
          </p:nvPr>
        </p:nvPicPr>
        <p:blipFill rotWithShape="1">
          <a:blip r:embed="rId3">
            <a:alphaModFix amt="50000"/>
            <a:extLst>
              <a:ext uri="{28A0092B-C50C-407E-A947-70E740481C1C}">
                <a14:useLocalDpi xmlns:a14="http://schemas.microsoft.com/office/drawing/2010/main" val="0"/>
              </a:ext>
            </a:extLst>
          </a:blip>
          <a:srcRect l="-417" t="-731" r="50474" b="51918"/>
          <a:stretch/>
        </p:blipFill>
        <p:spPr>
          <a:xfrm>
            <a:off x="-12941" y="1134146"/>
            <a:ext cx="6918385" cy="4947526"/>
          </a:xfrm>
        </p:spPr>
      </p:pic>
      <p:sp>
        <p:nvSpPr>
          <p:cNvPr id="3" name="Oval 2">
            <a:extLst>
              <a:ext uri="{FF2B5EF4-FFF2-40B4-BE49-F238E27FC236}">
                <a16:creationId xmlns:a16="http://schemas.microsoft.com/office/drawing/2014/main" id="{85821D50-9B15-7D8F-F334-D4A2FFDCF68C}"/>
              </a:ext>
            </a:extLst>
          </p:cNvPr>
          <p:cNvSpPr/>
          <p:nvPr/>
        </p:nvSpPr>
        <p:spPr>
          <a:xfrm rot="20021155">
            <a:off x="807568" y="3882326"/>
            <a:ext cx="2930353" cy="10175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17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A1D5-53A2-8914-5C6D-5B8DFFFF1A05}"/>
              </a:ext>
            </a:extLst>
          </p:cNvPr>
          <p:cNvSpPr>
            <a:spLocks noGrp="1"/>
          </p:cNvSpPr>
          <p:nvPr>
            <p:ph type="title"/>
          </p:nvPr>
        </p:nvSpPr>
        <p:spPr/>
        <p:txBody>
          <a:bodyPr/>
          <a:lstStyle/>
          <a:p>
            <a:r>
              <a:rPr lang="en-US"/>
              <a:t>11 GeV vs 22 GeV</a:t>
            </a:r>
          </a:p>
        </p:txBody>
      </p:sp>
      <p:sp>
        <p:nvSpPr>
          <p:cNvPr id="5" name="Slide Number Placeholder 4">
            <a:extLst>
              <a:ext uri="{FF2B5EF4-FFF2-40B4-BE49-F238E27FC236}">
                <a16:creationId xmlns:a16="http://schemas.microsoft.com/office/drawing/2014/main" id="{FD823420-0979-02A9-2E00-A835ECE7B438}"/>
              </a:ext>
            </a:extLst>
          </p:cNvPr>
          <p:cNvSpPr>
            <a:spLocks noGrp="1"/>
          </p:cNvSpPr>
          <p:nvPr>
            <p:ph type="sldNum" sz="quarter" idx="12"/>
          </p:nvPr>
        </p:nvSpPr>
        <p:spPr/>
        <p:txBody>
          <a:bodyPr/>
          <a:lstStyle/>
          <a:p>
            <a:fld id="{DD4E576E-D1A2-4E74-A09C-AF96ABE80DEF}" type="slidenum">
              <a:rPr lang="en-US" smtClean="0"/>
              <a:pPr/>
              <a:t>53</a:t>
            </a:fld>
            <a:endParaRPr lang="en-US"/>
          </a:p>
        </p:txBody>
      </p:sp>
      <p:pic>
        <p:nvPicPr>
          <p:cNvPr id="6" name="Content Placeholder 7" descr="A picture containing text, writing implement, stationary, pencil&#10;&#10;Description automatically generated">
            <a:extLst>
              <a:ext uri="{FF2B5EF4-FFF2-40B4-BE49-F238E27FC236}">
                <a16:creationId xmlns:a16="http://schemas.microsoft.com/office/drawing/2014/main" id="{F89D106A-BDC1-9BE5-BE80-D7637F60F29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17" t="49582" r="50474" b="731"/>
          <a:stretch/>
        </p:blipFill>
        <p:spPr>
          <a:xfrm>
            <a:off x="-40257" y="1128539"/>
            <a:ext cx="6324600" cy="4600921"/>
          </a:xfrm>
        </p:spPr>
      </p:pic>
      <p:pic>
        <p:nvPicPr>
          <p:cNvPr id="7" name="Content Placeholder 6" descr="Chart&#10;&#10;Description automatically generated">
            <a:extLst>
              <a:ext uri="{FF2B5EF4-FFF2-40B4-BE49-F238E27FC236}">
                <a16:creationId xmlns:a16="http://schemas.microsoft.com/office/drawing/2014/main" id="{24EF106F-CFBB-7DEF-D66D-B46E9EB5C361}"/>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49520" r="49525"/>
          <a:stretch/>
        </p:blipFill>
        <p:spPr>
          <a:xfrm>
            <a:off x="20127" y="1131498"/>
            <a:ext cx="6380673" cy="4654542"/>
          </a:xfrm>
          <a:prstGeom prst="rect">
            <a:avLst/>
          </a:prstGeom>
        </p:spPr>
      </p:pic>
      <p:sp>
        <p:nvSpPr>
          <p:cNvPr id="8" name="TextBox 7">
            <a:extLst>
              <a:ext uri="{FF2B5EF4-FFF2-40B4-BE49-F238E27FC236}">
                <a16:creationId xmlns:a16="http://schemas.microsoft.com/office/drawing/2014/main" id="{DCBACFA4-2831-C2CE-1A51-AA20189CB786}"/>
              </a:ext>
            </a:extLst>
          </p:cNvPr>
          <p:cNvSpPr txBox="1"/>
          <p:nvPr/>
        </p:nvSpPr>
        <p:spPr>
          <a:xfrm>
            <a:off x="5681932" y="6324600"/>
            <a:ext cx="3429000" cy="369332"/>
          </a:xfrm>
          <a:prstGeom prst="rect">
            <a:avLst/>
          </a:prstGeom>
          <a:noFill/>
        </p:spPr>
        <p:txBody>
          <a:bodyPr wrap="square" rtlCol="0">
            <a:spAutoFit/>
          </a:bodyPr>
          <a:lstStyle/>
          <a:p>
            <a:r>
              <a:rPr lang="en-US"/>
              <a:t>Zhiwen Zhao (GRAPE)</a:t>
            </a:r>
          </a:p>
        </p:txBody>
      </p:sp>
      <p:sp>
        <p:nvSpPr>
          <p:cNvPr id="3" name="TextBox 2">
            <a:extLst>
              <a:ext uri="{FF2B5EF4-FFF2-40B4-BE49-F238E27FC236}">
                <a16:creationId xmlns:a16="http://schemas.microsoft.com/office/drawing/2014/main" id="{03AFE277-8167-63A7-43B3-7F857D3EF8D5}"/>
              </a:ext>
            </a:extLst>
          </p:cNvPr>
          <p:cNvSpPr txBox="1"/>
          <p:nvPr/>
        </p:nvSpPr>
        <p:spPr>
          <a:xfrm>
            <a:off x="6456871" y="2270019"/>
            <a:ext cx="2333445" cy="1754326"/>
          </a:xfrm>
          <a:prstGeom prst="rect">
            <a:avLst/>
          </a:prstGeom>
          <a:noFill/>
        </p:spPr>
        <p:txBody>
          <a:bodyPr wrap="square" rtlCol="0">
            <a:spAutoFit/>
          </a:bodyPr>
          <a:lstStyle/>
          <a:p>
            <a:r>
              <a:rPr lang="en-US"/>
              <a:t>Much better Q2 Q’2 coverage</a:t>
            </a:r>
          </a:p>
          <a:p>
            <a:endParaRPr lang="en-US"/>
          </a:p>
          <a:p>
            <a:r>
              <a:rPr lang="en-US"/>
              <a:t>Want Q2 and Q’2 large enough for factorization</a:t>
            </a:r>
          </a:p>
        </p:txBody>
      </p:sp>
    </p:spTree>
    <p:extLst>
      <p:ext uri="{BB962C8B-B14F-4D97-AF65-F5344CB8AC3E}">
        <p14:creationId xmlns:p14="http://schemas.microsoft.com/office/powerpoint/2010/main" val="786890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4DB5D-2A5E-D5E0-BFE0-89996E2CA89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D30D632-D278-133D-DD9E-1E8E638FF41D}"/>
              </a:ext>
            </a:extLst>
          </p:cNvPr>
          <p:cNvSpPr>
            <a:spLocks noGrp="1"/>
          </p:cNvSpPr>
          <p:nvPr>
            <p:ph type="sldNum" sz="quarter" idx="12"/>
          </p:nvPr>
        </p:nvSpPr>
        <p:spPr/>
        <p:txBody>
          <a:bodyPr/>
          <a:lstStyle/>
          <a:p>
            <a:fld id="{DD4E576E-D1A2-4E74-A09C-AF96ABE80DEF}" type="slidenum">
              <a:rPr lang="en-US" smtClean="0"/>
              <a:pPr/>
              <a:t>6</a:t>
            </a:fld>
            <a:endParaRPr lang="en-US"/>
          </a:p>
        </p:txBody>
      </p:sp>
      <mc:AlternateContent xmlns:mc="http://schemas.openxmlformats.org/markup-compatibility/2006" xmlns:a14="http://schemas.microsoft.com/office/drawing/2010/main">
        <mc:Choice Requires="a14">
          <p:sp>
            <p:nvSpPr>
              <p:cNvPr id="59" name="Text Box 6">
                <a:extLst>
                  <a:ext uri="{FF2B5EF4-FFF2-40B4-BE49-F238E27FC236}">
                    <a16:creationId xmlns:a16="http://schemas.microsoft.com/office/drawing/2014/main" id="{F0C441EA-4825-9E79-34A0-519B8AC87158}"/>
                  </a:ext>
                </a:extLst>
              </p:cNvPr>
              <p:cNvSpPr txBox="1">
                <a:spLocks noChangeArrowheads="1"/>
              </p:cNvSpPr>
              <p:nvPr/>
            </p:nvSpPr>
            <p:spPr bwMode="auto">
              <a:xfrm>
                <a:off x="3230375" y="3218769"/>
                <a:ext cx="5747007" cy="1225913"/>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marL="214313" indent="-214313" algn="just">
                  <a:buClr>
                    <a:srgbClr val="D60093"/>
                  </a:buClr>
                  <a:buFont typeface="Courier New" panose="02070309020205020404" pitchFamily="49" charset="0"/>
                  <a:buChar char="o"/>
                  <a:defRPr/>
                </a:pPr>
                <a:r>
                  <a:rPr lang="en-US" sz="1350">
                    <a:latin typeface="Microsoft Sans Serif" panose="020B0604020202020204" pitchFamily="34" charset="0"/>
                    <a:cs typeface="Microsoft Sans Serif" panose="020B0604020202020204" pitchFamily="34" charset="0"/>
                  </a:rPr>
                  <a:t>The </a:t>
                </a:r>
                <a:r>
                  <a:rPr lang="en-US" sz="1350" b="1">
                    <a:solidFill>
                      <a:srgbClr val="0000FF"/>
                    </a:solidFill>
                    <a:latin typeface="Microsoft Sans Serif" panose="020B0604020202020204" pitchFamily="34" charset="0"/>
                    <a:cs typeface="Microsoft Sans Serif" panose="020B0604020202020204" pitchFamily="34" charset="0"/>
                  </a:rPr>
                  <a:t>transverse densities</a:t>
                </a:r>
                <a:r>
                  <a:rPr lang="en-US" sz="1350">
                    <a:solidFill>
                      <a:srgbClr val="0000FF"/>
                    </a:solidFill>
                    <a:latin typeface="Microsoft Sans Serif" panose="020B0604020202020204" pitchFamily="34" charset="0"/>
                    <a:cs typeface="Microsoft Sans Serif" panose="020B0604020202020204" pitchFamily="34" charset="0"/>
                  </a:rPr>
                  <a:t> </a:t>
                </a:r>
                <a:r>
                  <a:rPr lang="en-US" sz="1350">
                    <a:latin typeface="Microsoft Sans Serif" panose="020B0604020202020204" pitchFamily="34" charset="0"/>
                    <a:cs typeface="Microsoft Sans Serif" panose="020B0604020202020204" pitchFamily="34" charset="0"/>
                  </a:rPr>
                  <a:t>of </a:t>
                </a:r>
                <a:r>
                  <a:rPr lang="en-US" sz="1350" err="1">
                    <a:latin typeface="Microsoft Sans Serif" panose="020B0604020202020204" pitchFamily="34" charset="0"/>
                    <a:cs typeface="Microsoft Sans Serif" panose="020B0604020202020204" pitchFamily="34" charset="0"/>
                  </a:rPr>
                  <a:t>partons</a:t>
                </a:r>
                <a:r>
                  <a:rPr lang="en-US" sz="1350">
                    <a:latin typeface="Microsoft Sans Serif" panose="020B0604020202020204" pitchFamily="34" charset="0"/>
                    <a:cs typeface="Microsoft Sans Serif" panose="020B0604020202020204" pitchFamily="34" charset="0"/>
                  </a:rPr>
                  <a:t> in nucleons and nuclei is related to the transverse momentum transfer (</a:t>
                </a:r>
                <a14:m>
                  <m:oMath xmlns:m="http://schemas.openxmlformats.org/officeDocument/2006/math">
                    <m:sSubSup>
                      <m:sSubSupPr>
                        <m:ctrlPr>
                          <a:rPr lang="en-US" sz="1350" i="1">
                            <a:latin typeface="Cambria Math" panose="02040503050406030204" pitchFamily="18" charset="0"/>
                            <a:cs typeface="Microsoft Sans Serif" panose="020B0604020202020204" pitchFamily="34" charset="0"/>
                          </a:rPr>
                        </m:ctrlPr>
                      </m:sSubSupPr>
                      <m:e>
                        <m:r>
                          <a:rPr lang="fr-FR" sz="1350" i="1">
                            <a:latin typeface="Cambria Math" panose="02040503050406030204" pitchFamily="18" charset="0"/>
                            <a:cs typeface="Microsoft Sans Serif" panose="020B0604020202020204" pitchFamily="34" charset="0"/>
                          </a:rPr>
                          <m:t>−</m:t>
                        </m:r>
                        <m:r>
                          <m:rPr>
                            <m:sty m:val="p"/>
                          </m:rPr>
                          <a:rPr lang="el-GR" sz="1350" i="1">
                            <a:latin typeface="Cambria Math" panose="02040503050406030204" pitchFamily="18" charset="0"/>
                            <a:ea typeface="Cambria Math" panose="02040503050406030204" pitchFamily="18" charset="0"/>
                            <a:cs typeface="Microsoft Sans Serif" panose="020B0604020202020204" pitchFamily="34" charset="0"/>
                          </a:rPr>
                          <m:t>Δ</m:t>
                        </m:r>
                      </m:e>
                      <m:sub>
                        <m:r>
                          <a:rPr lang="en-US" sz="1350" i="1">
                            <a:latin typeface="Cambria Math" panose="02040503050406030204" pitchFamily="18" charset="0"/>
                            <a:ea typeface="Cambria Math" panose="02040503050406030204" pitchFamily="18" charset="0"/>
                            <a:cs typeface="Microsoft Sans Serif" panose="020B0604020202020204" pitchFamily="34" charset="0"/>
                          </a:rPr>
                          <m:t>⊥</m:t>
                        </m:r>
                      </m:sub>
                      <m:sup>
                        <m:r>
                          <a:rPr lang="fr-FR" sz="1350" i="1">
                            <a:latin typeface="Cambria Math" panose="02040503050406030204" pitchFamily="18" charset="0"/>
                            <a:cs typeface="Microsoft Sans Serif" panose="020B0604020202020204" pitchFamily="34" charset="0"/>
                          </a:rPr>
                          <m:t>2</m:t>
                        </m:r>
                      </m:sup>
                    </m:sSubSup>
                  </m:oMath>
                </a14:m>
                <a:r>
                  <a:rPr lang="en-US" sz="1350">
                    <a:latin typeface="Microsoft Sans Serif" panose="020B0604020202020204" pitchFamily="34" charset="0"/>
                    <a:cs typeface="Microsoft Sans Serif" panose="020B0604020202020204" pitchFamily="34" charset="0"/>
                  </a:rPr>
                  <a:t>) dependence of GPDs at </a:t>
                </a:r>
                <a:r>
                  <a:rPr lang="en-US" sz="1350" b="1">
                    <a:solidFill>
                      <a:srgbClr val="0000FF"/>
                    </a:solidFill>
                    <a:latin typeface="Microsoft Sans Serif" panose="020B0604020202020204" pitchFamily="34" charset="0"/>
                    <a:cs typeface="Microsoft Sans Serif" panose="020B0604020202020204" pitchFamily="34" charset="0"/>
                  </a:rPr>
                  <a:t>zero-skewness</a:t>
                </a:r>
                <a:r>
                  <a:rPr lang="en-US" sz="1350">
                    <a:latin typeface="Microsoft Sans Serif" panose="020B0604020202020204" pitchFamily="34" charset="0"/>
                    <a:cs typeface="Microsoft Sans Serif" panose="020B0604020202020204" pitchFamily="34" charset="0"/>
                  </a:rPr>
                  <a:t>.</a:t>
                </a:r>
              </a:p>
              <a:p>
                <a:pPr marL="214313" indent="-214313" algn="just">
                  <a:buClr>
                    <a:srgbClr val="D60093"/>
                  </a:buClr>
                  <a:buFont typeface="Courier New" panose="02070309020205020404" pitchFamily="49" charset="0"/>
                  <a:buChar char="o"/>
                  <a:defRPr/>
                </a:pPr>
                <a:endParaRPr lang="en-US" sz="600">
                  <a:latin typeface="Microsoft Sans Serif" panose="020B0604020202020204" pitchFamily="34" charset="0"/>
                  <a:cs typeface="Microsoft Sans Serif" panose="020B0604020202020204" pitchFamily="34" charset="0"/>
                </a:endParaRPr>
              </a:p>
              <a:p>
                <a:pPr marL="214313" indent="-214313" algn="just">
                  <a:buClr>
                    <a:srgbClr val="D60093"/>
                  </a:buClr>
                  <a:buFont typeface="Courier New" panose="02070309020205020404" pitchFamily="49" charset="0"/>
                  <a:buChar char="o"/>
                  <a:defRPr/>
                </a:pPr>
                <a:r>
                  <a:rPr lang="en-US" sz="1350" b="1">
                    <a:solidFill>
                      <a:srgbClr val="FF0000"/>
                    </a:solidFill>
                    <a:latin typeface="Microsoft Sans Serif" panose="020B0604020202020204" pitchFamily="34" charset="0"/>
                    <a:cs typeface="Microsoft Sans Serif" panose="020B0604020202020204" pitchFamily="34" charset="0"/>
                  </a:rPr>
                  <a:t>DVCS</a:t>
                </a:r>
                <a:r>
                  <a:rPr lang="en-US" sz="1350">
                    <a:solidFill>
                      <a:srgbClr val="000000"/>
                    </a:solidFill>
                    <a:latin typeface="Microsoft Sans Serif" panose="020B0604020202020204" pitchFamily="34" charset="0"/>
                    <a:cs typeface="Microsoft Sans Serif" panose="020B0604020202020204" pitchFamily="34" charset="0"/>
                  </a:rPr>
                  <a:t> and </a:t>
                </a:r>
                <a:r>
                  <a:rPr lang="en-US" sz="1350" b="1">
                    <a:solidFill>
                      <a:srgbClr val="FF0000"/>
                    </a:solidFill>
                    <a:latin typeface="Microsoft Sans Serif" panose="020B0604020202020204" pitchFamily="34" charset="0"/>
                    <a:cs typeface="Microsoft Sans Serif" panose="020B0604020202020204" pitchFamily="34" charset="0"/>
                  </a:rPr>
                  <a:t>TCS</a:t>
                </a:r>
                <a:r>
                  <a:rPr lang="en-US" sz="1350">
                    <a:solidFill>
                      <a:srgbClr val="000000"/>
                    </a:solidFill>
                    <a:latin typeface="Microsoft Sans Serif" panose="020B0604020202020204" pitchFamily="34" charset="0"/>
                    <a:cs typeface="Microsoft Sans Serif" panose="020B0604020202020204" pitchFamily="34" charset="0"/>
                  </a:rPr>
                  <a:t> </a:t>
                </a:r>
                <a:r>
                  <a:rPr lang="en-US" sz="1350" b="1">
                    <a:solidFill>
                      <a:srgbClr val="FF0000"/>
                    </a:solidFill>
                    <a:latin typeface="Microsoft Sans Serif" panose="020B0604020202020204" pitchFamily="34" charset="0"/>
                    <a:cs typeface="Microsoft Sans Serif" panose="020B0604020202020204" pitchFamily="34" charset="0"/>
                  </a:rPr>
                  <a:t>cannot map out zero-skewness GPDs</a:t>
                </a:r>
                <a:r>
                  <a:rPr lang="en-US" sz="1350">
                    <a:solidFill>
                      <a:srgbClr val="000000"/>
                    </a:solidFill>
                    <a:latin typeface="Microsoft Sans Serif" panose="020B0604020202020204" pitchFamily="34" charset="0"/>
                    <a:cs typeface="Microsoft Sans Serif" panose="020B0604020202020204" pitchFamily="34" charset="0"/>
                  </a:rPr>
                  <a:t> over the </a:t>
                </a:r>
                <a:r>
                  <a:rPr lang="en-US" sz="1350" b="1">
                    <a:solidFill>
                      <a:srgbClr val="0000FF"/>
                    </a:solidFill>
                    <a:latin typeface="Microsoft Sans Serif" panose="020B0604020202020204" pitchFamily="34" charset="0"/>
                    <a:cs typeface="Microsoft Sans Serif" panose="020B0604020202020204" pitchFamily="34" charset="0"/>
                  </a:rPr>
                  <a:t>full physics phase space</a:t>
                </a:r>
                <a:r>
                  <a:rPr lang="en-US" sz="1350">
                    <a:solidFill>
                      <a:srgbClr val="000000"/>
                    </a:solidFill>
                    <a:latin typeface="Microsoft Sans Serif" panose="020B0604020202020204" pitchFamily="34" charset="0"/>
                    <a:cs typeface="Microsoft Sans Serif" panose="020B0604020202020204" pitchFamily="34" charset="0"/>
                  </a:rPr>
                  <a:t>. </a:t>
                </a:r>
                <a:endParaRPr lang="fr-FR" sz="1350">
                  <a:solidFill>
                    <a:srgbClr val="000000"/>
                  </a:solidFill>
                  <a:latin typeface="Microsoft Sans Serif" panose="020B0604020202020204" pitchFamily="34" charset="0"/>
                  <a:cs typeface="Microsoft Sans Serif" panose="020B0604020202020204" pitchFamily="34" charset="0"/>
                </a:endParaRPr>
              </a:p>
            </p:txBody>
          </p:sp>
        </mc:Choice>
        <mc:Fallback xmlns="">
          <p:sp>
            <p:nvSpPr>
              <p:cNvPr id="59" name="Text Box 6">
                <a:extLst>
                  <a:ext uri="{FF2B5EF4-FFF2-40B4-BE49-F238E27FC236}">
                    <a16:creationId xmlns:a16="http://schemas.microsoft.com/office/drawing/2014/main" id="{F0C441EA-4825-9E79-34A0-519B8AC87158}"/>
                  </a:ext>
                </a:extLst>
              </p:cNvPr>
              <p:cNvSpPr txBox="1">
                <a:spLocks noRot="1" noChangeAspect="1" noMove="1" noResize="1" noEditPoints="1" noAdjustHandles="1" noChangeArrowheads="1" noChangeShapeType="1" noTextEdit="1"/>
              </p:cNvSpPr>
              <p:nvPr/>
            </p:nvSpPr>
            <p:spPr bwMode="auto">
              <a:xfrm>
                <a:off x="3230375" y="3218769"/>
                <a:ext cx="5747007" cy="1225913"/>
              </a:xfrm>
              <a:prstGeom prst="rect">
                <a:avLst/>
              </a:prstGeom>
              <a:blipFill>
                <a:blip r:embed="rId2"/>
                <a:stretch>
                  <a:fillRect l="-106" t="-995" r="-212" b="-398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ZoneTexte 59">
                <a:extLst>
                  <a:ext uri="{FF2B5EF4-FFF2-40B4-BE49-F238E27FC236}">
                    <a16:creationId xmlns:a16="http://schemas.microsoft.com/office/drawing/2014/main" id="{90BDBAA3-1BF9-359A-F228-B975A4E9B700}"/>
                  </a:ext>
                </a:extLst>
              </p:cNvPr>
              <p:cNvSpPr txBox="1"/>
              <p:nvPr/>
            </p:nvSpPr>
            <p:spPr>
              <a:xfrm>
                <a:off x="2187056" y="2427786"/>
                <a:ext cx="4773108" cy="544957"/>
              </a:xfrm>
              <a:prstGeom prst="rect">
                <a:avLst/>
              </a:prstGeom>
              <a:solidFill>
                <a:srgbClr val="F4E4EB"/>
              </a:solidFill>
              <a:ln w="12700">
                <a:solidFill>
                  <a:srgbClr val="0000FF"/>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sSubSup>
                        <m:sSubSupPr>
                          <m:ctrlPr>
                            <a:rPr lang="fr-FR" sz="1350" i="1">
                              <a:latin typeface="Cambria Math" panose="02040503050406030204" pitchFamily="18" charset="0"/>
                            </a:rPr>
                          </m:ctrlPr>
                        </m:sSubSupPr>
                        <m:e>
                          <m:r>
                            <a:rPr lang="fr-FR" sz="1350" i="1">
                              <a:latin typeface="Cambria Math" panose="02040503050406030204" pitchFamily="18" charset="0"/>
                              <a:ea typeface="Cambria Math" panose="02040503050406030204" pitchFamily="18" charset="0"/>
                            </a:rPr>
                            <m:t>𝜌</m:t>
                          </m:r>
                        </m:e>
                        <m:sub>
                          <m:r>
                            <a:rPr lang="fr-FR" sz="1350" i="1">
                              <a:latin typeface="Cambria Math" panose="02040503050406030204" pitchFamily="18" charset="0"/>
                            </a:rPr>
                            <m:t>𝐻</m:t>
                          </m:r>
                        </m:sub>
                        <m:sup>
                          <m:r>
                            <a:rPr lang="fr-FR" sz="1350" i="1">
                              <a:latin typeface="Cambria Math" panose="02040503050406030204" pitchFamily="18" charset="0"/>
                            </a:rPr>
                            <m:t>𝑞</m:t>
                          </m:r>
                        </m:sup>
                      </m:sSubSup>
                      <m:d>
                        <m:dPr>
                          <m:ctrlPr>
                            <a:rPr lang="fr-FR" sz="1350" i="1">
                              <a:latin typeface="Cambria Math" panose="02040503050406030204" pitchFamily="18" charset="0"/>
                            </a:rPr>
                          </m:ctrlPr>
                        </m:dPr>
                        <m:e>
                          <m:r>
                            <a:rPr lang="fr-FR" sz="1350" i="1">
                              <a:latin typeface="Cambria Math" panose="02040503050406030204" pitchFamily="18" charset="0"/>
                            </a:rPr>
                            <m:t>𝑥</m:t>
                          </m:r>
                          <m:r>
                            <a:rPr lang="fr-FR" sz="1350" i="1">
                              <a:latin typeface="Cambria Math" panose="02040503050406030204" pitchFamily="18" charset="0"/>
                            </a:rPr>
                            <m:t>,</m:t>
                          </m:r>
                          <m:sSub>
                            <m:sSubPr>
                              <m:ctrlPr>
                                <a:rPr lang="fr-FR" sz="1350" i="1">
                                  <a:latin typeface="Cambria Math" panose="02040503050406030204" pitchFamily="18" charset="0"/>
                                </a:rPr>
                              </m:ctrlPr>
                            </m:sSubPr>
                            <m:e>
                              <m:r>
                                <a:rPr lang="fr-FR" sz="1350" b="1" i="1">
                                  <a:latin typeface="Cambria Math" panose="02040503050406030204" pitchFamily="18" charset="0"/>
                                </a:rPr>
                                <m:t>𝒃</m:t>
                              </m:r>
                            </m:e>
                            <m:sub>
                              <m:r>
                                <a:rPr lang="fr-FR" sz="1350" i="1">
                                  <a:latin typeface="Cambria Math" panose="02040503050406030204" pitchFamily="18" charset="0"/>
                                  <a:ea typeface="Cambria Math" panose="02040503050406030204" pitchFamily="18" charset="0"/>
                                </a:rPr>
                                <m:t>⊥</m:t>
                              </m:r>
                            </m:sub>
                          </m:sSub>
                        </m:e>
                      </m:d>
                      <m:r>
                        <a:rPr lang="fr-FR" sz="1350" i="1">
                          <a:latin typeface="Cambria Math" panose="02040503050406030204" pitchFamily="18" charset="0"/>
                        </a:rPr>
                        <m:t>=</m:t>
                      </m:r>
                      <m:nary>
                        <m:naryPr>
                          <m:limLoc m:val="undOvr"/>
                          <m:subHide m:val="on"/>
                          <m:supHide m:val="on"/>
                          <m:ctrlPr>
                            <a:rPr lang="fr-FR" sz="1350" i="1">
                              <a:latin typeface="Cambria Math" panose="02040503050406030204" pitchFamily="18" charset="0"/>
                            </a:rPr>
                          </m:ctrlPr>
                        </m:naryPr>
                        <m:sub/>
                        <m:sup/>
                        <m:e>
                          <m:f>
                            <m:fPr>
                              <m:ctrlPr>
                                <a:rPr lang="fr-FR" sz="1350" i="1">
                                  <a:latin typeface="Cambria Math" panose="02040503050406030204" pitchFamily="18" charset="0"/>
                                </a:rPr>
                              </m:ctrlPr>
                            </m:fPr>
                            <m:num>
                              <m:sSup>
                                <m:sSupPr>
                                  <m:ctrlPr>
                                    <a:rPr lang="fr-FR" sz="1350" i="1">
                                      <a:latin typeface="Cambria Math" panose="02040503050406030204" pitchFamily="18" charset="0"/>
                                    </a:rPr>
                                  </m:ctrlPr>
                                </m:sSupPr>
                                <m:e>
                                  <m:r>
                                    <a:rPr lang="fr-FR" sz="1350" i="1">
                                      <a:latin typeface="Cambria Math" panose="02040503050406030204" pitchFamily="18" charset="0"/>
                                    </a:rPr>
                                    <m:t>𝑑</m:t>
                                  </m:r>
                                </m:e>
                                <m:sup>
                                  <m:r>
                                    <a:rPr lang="fr-FR" sz="1350" i="1">
                                      <a:latin typeface="Cambria Math" panose="02040503050406030204" pitchFamily="18" charset="0"/>
                                    </a:rPr>
                                    <m:t>2</m:t>
                                  </m:r>
                                </m:sup>
                              </m:sSup>
                              <m:sSub>
                                <m:sSubPr>
                                  <m:ctrlPr>
                                    <a:rPr lang="fr-FR" sz="1350" i="1">
                                      <a:latin typeface="Cambria Math" panose="02040503050406030204" pitchFamily="18" charset="0"/>
                                    </a:rPr>
                                  </m:ctrlPr>
                                </m:sSubPr>
                                <m:e>
                                  <m:r>
                                    <a:rPr lang="fr-FR" sz="1350" b="1" i="1">
                                      <a:latin typeface="Cambria Math" panose="02040503050406030204" pitchFamily="18" charset="0"/>
                                      <a:ea typeface="Cambria Math" panose="02040503050406030204" pitchFamily="18" charset="0"/>
                                    </a:rPr>
                                    <m:t>𝚫</m:t>
                                  </m:r>
                                </m:e>
                                <m:sub>
                                  <m:r>
                                    <a:rPr lang="fr-FR" sz="1350" i="1">
                                      <a:latin typeface="Cambria Math" panose="02040503050406030204" pitchFamily="18" charset="0"/>
                                      <a:ea typeface="Cambria Math" panose="02040503050406030204" pitchFamily="18" charset="0"/>
                                    </a:rPr>
                                    <m:t>⊥</m:t>
                                  </m:r>
                                </m:sub>
                              </m:sSub>
                            </m:num>
                            <m:den>
                              <m:sSup>
                                <m:sSupPr>
                                  <m:ctrlPr>
                                    <a:rPr lang="fr-FR" sz="1350" i="1">
                                      <a:latin typeface="Cambria Math" panose="02040503050406030204" pitchFamily="18" charset="0"/>
                                    </a:rPr>
                                  </m:ctrlPr>
                                </m:sSupPr>
                                <m:e>
                                  <m:d>
                                    <m:dPr>
                                      <m:ctrlPr>
                                        <a:rPr lang="fr-FR" sz="1350" i="1">
                                          <a:latin typeface="Cambria Math" panose="02040503050406030204" pitchFamily="18" charset="0"/>
                                        </a:rPr>
                                      </m:ctrlPr>
                                    </m:dPr>
                                    <m:e>
                                      <m:r>
                                        <a:rPr lang="fr-FR" sz="1350" i="1">
                                          <a:latin typeface="Cambria Math" panose="02040503050406030204" pitchFamily="18" charset="0"/>
                                        </a:rPr>
                                        <m:t>2</m:t>
                                      </m:r>
                                      <m:r>
                                        <a:rPr lang="fr-FR" sz="1350" i="1">
                                          <a:latin typeface="Cambria Math" panose="02040503050406030204" pitchFamily="18" charset="0"/>
                                          <a:ea typeface="Cambria Math" panose="02040503050406030204" pitchFamily="18" charset="0"/>
                                        </a:rPr>
                                        <m:t>𝜋</m:t>
                                      </m:r>
                                    </m:e>
                                  </m:d>
                                </m:e>
                                <m:sup>
                                  <m:r>
                                    <a:rPr lang="fr-FR" sz="1350" i="1">
                                      <a:latin typeface="Cambria Math" panose="02040503050406030204" pitchFamily="18" charset="0"/>
                                    </a:rPr>
                                    <m:t>2</m:t>
                                  </m:r>
                                </m:sup>
                              </m:sSup>
                            </m:den>
                          </m:f>
                        </m:e>
                      </m:nary>
                      <m:r>
                        <a:rPr lang="fr-FR" sz="1350" i="1">
                          <a:latin typeface="Cambria Math" panose="02040503050406030204" pitchFamily="18" charset="0"/>
                        </a:rPr>
                        <m:t> </m:t>
                      </m:r>
                      <m:sSup>
                        <m:sSupPr>
                          <m:ctrlPr>
                            <a:rPr lang="fr-FR" sz="1350" i="1">
                              <a:latin typeface="Cambria Math" panose="02040503050406030204" pitchFamily="18" charset="0"/>
                            </a:rPr>
                          </m:ctrlPr>
                        </m:sSupPr>
                        <m:e>
                          <m:r>
                            <a:rPr lang="fr-FR" sz="1350" i="1">
                              <a:latin typeface="Cambria Math" panose="02040503050406030204" pitchFamily="18" charset="0"/>
                            </a:rPr>
                            <m:t>𝑒</m:t>
                          </m:r>
                        </m:e>
                        <m:sup>
                          <m:r>
                            <a:rPr lang="fr-FR" sz="1350" i="1">
                              <a:latin typeface="Cambria Math" panose="02040503050406030204" pitchFamily="18" charset="0"/>
                            </a:rPr>
                            <m:t>𝑖</m:t>
                          </m:r>
                          <m:sSub>
                            <m:sSubPr>
                              <m:ctrlPr>
                                <a:rPr lang="fr-FR" sz="1350" i="1">
                                  <a:latin typeface="Cambria Math" panose="02040503050406030204" pitchFamily="18" charset="0"/>
                                </a:rPr>
                              </m:ctrlPr>
                            </m:sSubPr>
                            <m:e>
                              <m:r>
                                <a:rPr lang="fr-FR" sz="1350" b="1" i="1">
                                  <a:latin typeface="Cambria Math" panose="02040503050406030204" pitchFamily="18" charset="0"/>
                                </a:rPr>
                                <m:t>𝒃</m:t>
                              </m:r>
                            </m:e>
                            <m:sub>
                              <m:r>
                                <a:rPr lang="fr-FR" sz="1350" i="1">
                                  <a:latin typeface="Cambria Math" panose="02040503050406030204" pitchFamily="18" charset="0"/>
                                  <a:ea typeface="Cambria Math" panose="02040503050406030204" pitchFamily="18" charset="0"/>
                                </a:rPr>
                                <m:t>⊥</m:t>
                              </m:r>
                            </m:sub>
                          </m:sSub>
                          <m:sSub>
                            <m:sSubPr>
                              <m:ctrlPr>
                                <a:rPr lang="fr-FR" sz="1350" i="1">
                                  <a:latin typeface="Cambria Math" panose="02040503050406030204" pitchFamily="18" charset="0"/>
                                </a:rPr>
                              </m:ctrlPr>
                            </m:sSubPr>
                            <m:e>
                              <m:r>
                                <a:rPr lang="fr-FR" sz="1350" i="1">
                                  <a:latin typeface="Cambria Math" panose="02040503050406030204" pitchFamily="18" charset="0"/>
                                  <a:ea typeface="Cambria Math" panose="02040503050406030204" pitchFamily="18" charset="0"/>
                                </a:rPr>
                                <m:t>∙</m:t>
                              </m:r>
                              <m:r>
                                <a:rPr lang="fr-FR" sz="1350" b="1" i="1">
                                  <a:latin typeface="Cambria Math" panose="02040503050406030204" pitchFamily="18" charset="0"/>
                                  <a:ea typeface="Cambria Math" panose="02040503050406030204" pitchFamily="18" charset="0"/>
                                </a:rPr>
                                <m:t>𝚫</m:t>
                              </m:r>
                            </m:e>
                            <m:sub>
                              <m:r>
                                <a:rPr lang="fr-FR" sz="1350" i="1">
                                  <a:latin typeface="Cambria Math" panose="02040503050406030204" pitchFamily="18" charset="0"/>
                                  <a:ea typeface="Cambria Math" panose="02040503050406030204" pitchFamily="18" charset="0"/>
                                </a:rPr>
                                <m:t>⊥</m:t>
                              </m:r>
                            </m:sub>
                          </m:sSub>
                          <m:r>
                            <a:rPr lang="fr-FR" sz="1350" i="1">
                              <a:latin typeface="Cambria Math" panose="02040503050406030204" pitchFamily="18" charset="0"/>
                              <a:ea typeface="Cambria Math" panose="02040503050406030204" pitchFamily="18" charset="0"/>
                            </a:rPr>
                            <m:t> </m:t>
                          </m:r>
                        </m:sup>
                      </m:sSup>
                      <m:d>
                        <m:dPr>
                          <m:begChr m:val="["/>
                          <m:endChr m:val="]"/>
                          <m:ctrlPr>
                            <a:rPr lang="fr-FR" sz="1350" i="1">
                              <a:latin typeface="Cambria Math" panose="02040503050406030204" pitchFamily="18" charset="0"/>
                            </a:rPr>
                          </m:ctrlPr>
                        </m:dPr>
                        <m:e>
                          <m:sSup>
                            <m:sSupPr>
                              <m:ctrlPr>
                                <a:rPr lang="fr-FR" sz="1350" i="1">
                                  <a:latin typeface="Cambria Math" panose="02040503050406030204" pitchFamily="18" charset="0"/>
                                </a:rPr>
                              </m:ctrlPr>
                            </m:sSupPr>
                            <m:e>
                              <m:r>
                                <a:rPr lang="fr-FR" sz="1350" i="1">
                                  <a:latin typeface="Cambria Math" panose="02040503050406030204" pitchFamily="18" charset="0"/>
                                </a:rPr>
                                <m:t>𝐻</m:t>
                              </m:r>
                            </m:e>
                            <m:sup>
                              <m:r>
                                <a:rPr lang="fr-FR" sz="1350" i="1">
                                  <a:latin typeface="Cambria Math" panose="02040503050406030204" pitchFamily="18" charset="0"/>
                                </a:rPr>
                                <m:t>𝑞</m:t>
                              </m:r>
                            </m:sup>
                          </m:sSup>
                          <m:d>
                            <m:dPr>
                              <m:ctrlPr>
                                <a:rPr lang="fr-FR" sz="1350" i="1">
                                  <a:latin typeface="Cambria Math" panose="02040503050406030204" pitchFamily="18" charset="0"/>
                                </a:rPr>
                              </m:ctrlPr>
                            </m:dPr>
                            <m:e>
                              <m:r>
                                <a:rPr lang="fr-FR" sz="1350" i="1">
                                  <a:latin typeface="Cambria Math" panose="02040503050406030204" pitchFamily="18" charset="0"/>
                                </a:rPr>
                                <m:t>𝑥</m:t>
                              </m:r>
                              <m:r>
                                <a:rPr lang="fr-FR" sz="1350" i="1">
                                  <a:latin typeface="Cambria Math" panose="02040503050406030204" pitchFamily="18" charset="0"/>
                                </a:rPr>
                                <m:t>,0,−</m:t>
                              </m:r>
                              <m:sSubSup>
                                <m:sSubSupPr>
                                  <m:ctrlPr>
                                    <a:rPr lang="fr-FR" sz="1350" i="1">
                                      <a:latin typeface="Cambria Math" panose="02040503050406030204" pitchFamily="18" charset="0"/>
                                      <a:ea typeface="Cambria Math" panose="02040503050406030204" pitchFamily="18" charset="0"/>
                                    </a:rPr>
                                  </m:ctrlPr>
                                </m:sSubSupPr>
                                <m:e>
                                  <m:r>
                                    <a:rPr lang="fr-FR" sz="1350" i="1">
                                      <a:latin typeface="Cambria Math" panose="02040503050406030204" pitchFamily="18" charset="0"/>
                                      <a:ea typeface="Cambria Math" panose="02040503050406030204" pitchFamily="18" charset="0"/>
                                    </a:rPr>
                                    <m:t>𝛥</m:t>
                                  </m:r>
                                </m:e>
                                <m:sub>
                                  <m:r>
                                    <a:rPr lang="fr-FR" sz="1350" i="1">
                                      <a:latin typeface="Cambria Math" panose="02040503050406030204" pitchFamily="18" charset="0"/>
                                      <a:ea typeface="Cambria Math" panose="02040503050406030204" pitchFamily="18" charset="0"/>
                                    </a:rPr>
                                    <m:t>⊥</m:t>
                                  </m:r>
                                </m:sub>
                                <m:sup>
                                  <m:r>
                                    <a:rPr lang="fr-FR" sz="1350" i="1">
                                      <a:latin typeface="Cambria Math" panose="02040503050406030204" pitchFamily="18" charset="0"/>
                                      <a:ea typeface="Cambria Math" panose="02040503050406030204" pitchFamily="18" charset="0"/>
                                    </a:rPr>
                                    <m:t>2</m:t>
                                  </m:r>
                                </m:sup>
                              </m:sSubSup>
                            </m:e>
                          </m:d>
                          <m:r>
                            <a:rPr lang="fr-FR" sz="1350" i="1">
                              <a:latin typeface="Cambria Math" panose="02040503050406030204" pitchFamily="18" charset="0"/>
                              <a:ea typeface="Cambria Math" panose="02040503050406030204" pitchFamily="18" charset="0"/>
                            </a:rPr>
                            <m:t>+</m:t>
                          </m:r>
                          <m:sSup>
                            <m:sSupPr>
                              <m:ctrlPr>
                                <a:rPr lang="fr-FR" sz="1350" i="1">
                                  <a:latin typeface="Cambria Math" panose="02040503050406030204" pitchFamily="18" charset="0"/>
                                </a:rPr>
                              </m:ctrlPr>
                            </m:sSupPr>
                            <m:e>
                              <m:r>
                                <a:rPr lang="fr-FR" sz="1350" i="1">
                                  <a:latin typeface="Cambria Math" panose="02040503050406030204" pitchFamily="18" charset="0"/>
                                </a:rPr>
                                <m:t>𝐻</m:t>
                              </m:r>
                            </m:e>
                            <m:sup>
                              <m:r>
                                <a:rPr lang="fr-FR" sz="1350" i="1">
                                  <a:latin typeface="Cambria Math" panose="02040503050406030204" pitchFamily="18" charset="0"/>
                                </a:rPr>
                                <m:t>𝑞</m:t>
                              </m:r>
                            </m:sup>
                          </m:sSup>
                          <m:d>
                            <m:dPr>
                              <m:ctrlPr>
                                <a:rPr lang="fr-FR" sz="1350" i="1">
                                  <a:latin typeface="Cambria Math" panose="02040503050406030204" pitchFamily="18" charset="0"/>
                                </a:rPr>
                              </m:ctrlPr>
                            </m:dPr>
                            <m:e>
                              <m:r>
                                <a:rPr lang="fr-FR" sz="1350" i="1">
                                  <a:latin typeface="Cambria Math" panose="02040503050406030204" pitchFamily="18" charset="0"/>
                                </a:rPr>
                                <m:t>−</m:t>
                              </m:r>
                              <m:r>
                                <a:rPr lang="fr-FR" sz="1350" i="1">
                                  <a:latin typeface="Cambria Math" panose="02040503050406030204" pitchFamily="18" charset="0"/>
                                </a:rPr>
                                <m:t>𝑥</m:t>
                              </m:r>
                              <m:r>
                                <a:rPr lang="fr-FR" sz="1350" i="1">
                                  <a:latin typeface="Cambria Math" panose="02040503050406030204" pitchFamily="18" charset="0"/>
                                </a:rPr>
                                <m:t>,0,−</m:t>
                              </m:r>
                              <m:sSubSup>
                                <m:sSubSupPr>
                                  <m:ctrlPr>
                                    <a:rPr lang="fr-FR" sz="1350" i="1">
                                      <a:latin typeface="Cambria Math" panose="02040503050406030204" pitchFamily="18" charset="0"/>
                                      <a:ea typeface="Cambria Math" panose="02040503050406030204" pitchFamily="18" charset="0"/>
                                    </a:rPr>
                                  </m:ctrlPr>
                                </m:sSubSupPr>
                                <m:e>
                                  <m:r>
                                    <a:rPr lang="fr-FR" sz="1350" i="1">
                                      <a:latin typeface="Cambria Math" panose="02040503050406030204" pitchFamily="18" charset="0"/>
                                      <a:ea typeface="Cambria Math" panose="02040503050406030204" pitchFamily="18" charset="0"/>
                                    </a:rPr>
                                    <m:t>𝛥</m:t>
                                  </m:r>
                                </m:e>
                                <m:sub>
                                  <m:r>
                                    <a:rPr lang="fr-FR" sz="1350" i="1">
                                      <a:latin typeface="Cambria Math" panose="02040503050406030204" pitchFamily="18" charset="0"/>
                                      <a:ea typeface="Cambria Math" panose="02040503050406030204" pitchFamily="18" charset="0"/>
                                    </a:rPr>
                                    <m:t>⊥</m:t>
                                  </m:r>
                                </m:sub>
                                <m:sup>
                                  <m:r>
                                    <a:rPr lang="fr-FR" sz="1350" i="1">
                                      <a:latin typeface="Cambria Math" panose="02040503050406030204" pitchFamily="18" charset="0"/>
                                      <a:ea typeface="Cambria Math" panose="02040503050406030204" pitchFamily="18" charset="0"/>
                                    </a:rPr>
                                    <m:t>2</m:t>
                                  </m:r>
                                </m:sup>
                              </m:sSubSup>
                            </m:e>
                          </m:d>
                        </m:e>
                      </m:d>
                    </m:oMath>
                  </m:oMathPara>
                </a14:m>
                <a:endParaRPr lang="fr-FR" sz="1350"/>
              </a:p>
            </p:txBody>
          </p:sp>
        </mc:Choice>
        <mc:Fallback xmlns="">
          <p:sp>
            <p:nvSpPr>
              <p:cNvPr id="60" name="ZoneTexte 59">
                <a:extLst>
                  <a:ext uri="{FF2B5EF4-FFF2-40B4-BE49-F238E27FC236}">
                    <a16:creationId xmlns:a16="http://schemas.microsoft.com/office/drawing/2014/main" id="{90BDBAA3-1BF9-359A-F228-B975A4E9B700}"/>
                  </a:ext>
                </a:extLst>
              </p:cNvPr>
              <p:cNvSpPr txBox="1">
                <a:spLocks noRot="1" noChangeAspect="1" noMove="1" noResize="1" noEditPoints="1" noAdjustHandles="1" noChangeArrowheads="1" noChangeShapeType="1" noTextEdit="1"/>
              </p:cNvSpPr>
              <p:nvPr/>
            </p:nvSpPr>
            <p:spPr>
              <a:xfrm>
                <a:off x="2187056" y="2427786"/>
                <a:ext cx="4773108" cy="544957"/>
              </a:xfrm>
              <a:prstGeom prst="rect">
                <a:avLst/>
              </a:prstGeom>
              <a:blipFill>
                <a:blip r:embed="rId3"/>
                <a:stretch>
                  <a:fillRect t="-150000" b="-207609"/>
                </a:stretch>
              </a:blipFill>
              <a:ln w="12700">
                <a:solidFill>
                  <a:srgbClr val="0000FF"/>
                </a:solidFill>
              </a:ln>
            </p:spPr>
            <p:txBody>
              <a:bodyPr/>
              <a:lstStyle/>
              <a:p>
                <a:r>
                  <a:rPr lang="en-US">
                    <a:noFill/>
                  </a:rPr>
                  <a:t> </a:t>
                </a:r>
              </a:p>
            </p:txBody>
          </p:sp>
        </mc:Fallback>
      </mc:AlternateContent>
      <p:sp>
        <p:nvSpPr>
          <p:cNvPr id="12" name="Rectangle 11">
            <a:extLst>
              <a:ext uri="{FF2B5EF4-FFF2-40B4-BE49-F238E27FC236}">
                <a16:creationId xmlns:a16="http://schemas.microsoft.com/office/drawing/2014/main" id="{F773A500-99AB-5D5D-0064-B03FCAD08F32}"/>
              </a:ext>
            </a:extLst>
          </p:cNvPr>
          <p:cNvSpPr/>
          <p:nvPr/>
        </p:nvSpPr>
        <p:spPr>
          <a:xfrm>
            <a:off x="2788536" y="5366524"/>
            <a:ext cx="45377" cy="83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64" name="Image 63">
            <a:extLst>
              <a:ext uri="{FF2B5EF4-FFF2-40B4-BE49-F238E27FC236}">
                <a16:creationId xmlns:a16="http://schemas.microsoft.com/office/drawing/2014/main" id="{87FE0D40-6B80-5E05-7A3F-171CD8091AE6}"/>
              </a:ext>
            </a:extLst>
          </p:cNvPr>
          <p:cNvPicPr>
            <a:picLocks noChangeAspect="1"/>
          </p:cNvPicPr>
          <p:nvPr/>
        </p:nvPicPr>
        <p:blipFill>
          <a:blip r:embed="rId4"/>
          <a:stretch>
            <a:fillRect/>
          </a:stretch>
        </p:blipFill>
        <p:spPr>
          <a:xfrm>
            <a:off x="444337" y="3012791"/>
            <a:ext cx="2559050" cy="2467382"/>
          </a:xfrm>
          <a:prstGeom prst="rect">
            <a:avLst/>
          </a:prstGeom>
        </p:spPr>
      </p:pic>
      <p:sp>
        <p:nvSpPr>
          <p:cNvPr id="98" name="Rectangle 97">
            <a:extLst>
              <a:ext uri="{FF2B5EF4-FFF2-40B4-BE49-F238E27FC236}">
                <a16:creationId xmlns:a16="http://schemas.microsoft.com/office/drawing/2014/main" id="{C981759D-2B31-E241-1D02-35C5E22662DC}"/>
              </a:ext>
            </a:extLst>
          </p:cNvPr>
          <p:cNvSpPr/>
          <p:nvPr/>
        </p:nvSpPr>
        <p:spPr>
          <a:xfrm>
            <a:off x="4079328" y="4660393"/>
            <a:ext cx="81293" cy="8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3" name="Rectangle 43">
            <a:extLst>
              <a:ext uri="{FF2B5EF4-FFF2-40B4-BE49-F238E27FC236}">
                <a16:creationId xmlns:a16="http://schemas.microsoft.com/office/drawing/2014/main" id="{E029D45E-F54C-83F0-DA21-828D772875A7}"/>
              </a:ext>
            </a:extLst>
          </p:cNvPr>
          <p:cNvSpPr>
            <a:spLocks noChangeArrowheads="1"/>
          </p:cNvSpPr>
          <p:nvPr/>
        </p:nvSpPr>
        <p:spPr bwMode="auto">
          <a:xfrm>
            <a:off x="714824" y="1573704"/>
            <a:ext cx="7917552" cy="2308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fontAlgn="base">
              <a:spcBef>
                <a:spcPct val="0"/>
              </a:spcBef>
              <a:spcAft>
                <a:spcPct val="0"/>
              </a:spcAft>
              <a:defRPr/>
            </a:pPr>
            <a:r>
              <a:rPr lang="fr-FR" sz="900">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M. </a:t>
            </a:r>
            <a:r>
              <a:rPr lang="fr-FR" sz="900" err="1">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Burkardt</a:t>
            </a:r>
            <a:r>
              <a:rPr lang="fr-FR" sz="900">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 PRD 62 (2000) 071503.    M. Diehl EPJC 25 (2002) 223     A.V. </a:t>
            </a:r>
            <a:r>
              <a:rPr lang="fr-FR" sz="900" err="1">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Belitsky</a:t>
            </a:r>
            <a:r>
              <a:rPr lang="fr-FR" sz="900">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 D. Müller, NPA 711 (2002) 118c     J.P. </a:t>
            </a:r>
            <a:r>
              <a:rPr lang="fr-FR" sz="900" err="1">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Ralston</a:t>
            </a:r>
            <a:r>
              <a:rPr lang="fr-FR" sz="900">
                <a:solidFill>
                  <a:schemeClr val="tx1">
                    <a:lumMod val="50000"/>
                    <a:lumOff val="50000"/>
                  </a:schemeClr>
                </a:solidFill>
                <a:latin typeface="Avenir Book" panose="02000503020000020003" pitchFamily="2" charset="0"/>
                <a:ea typeface="ＭＳ Ｐゴシック" charset="0"/>
                <a:cs typeface="Microsoft Sans Serif" panose="020B0604020202020204" pitchFamily="34" charset="0"/>
              </a:rPr>
              <a:t>; B. Pire PRD 66 (2002) 111501 </a:t>
            </a:r>
          </a:p>
        </p:txBody>
      </p:sp>
      <p:sp>
        <p:nvSpPr>
          <p:cNvPr id="22" name="ZoneTexte 21">
            <a:extLst>
              <a:ext uri="{FF2B5EF4-FFF2-40B4-BE49-F238E27FC236}">
                <a16:creationId xmlns:a16="http://schemas.microsoft.com/office/drawing/2014/main" id="{C5D39A72-94FD-3B87-2DB6-79C5341EEFAB}"/>
              </a:ext>
            </a:extLst>
          </p:cNvPr>
          <p:cNvSpPr txBox="1"/>
          <p:nvPr/>
        </p:nvSpPr>
        <p:spPr>
          <a:xfrm>
            <a:off x="3927763" y="4671697"/>
            <a:ext cx="4973705" cy="784830"/>
          </a:xfrm>
          <a:prstGeom prst="rect">
            <a:avLst/>
          </a:prstGeom>
          <a:noFill/>
          <a:ln w="44450" cmpd="thickThin">
            <a:solidFill>
              <a:srgbClr val="FF0000"/>
            </a:solidFill>
          </a:ln>
        </p:spPr>
        <p:txBody>
          <a:bodyPr wrap="square" rtlCol="0">
            <a:spAutoFit/>
          </a:bodyPr>
          <a:lstStyle/>
          <a:p>
            <a:pPr algn="just"/>
            <a:r>
              <a:rPr lang="fr-FR" sz="1500"/>
              <a:t>The </a:t>
            </a:r>
            <a:r>
              <a:rPr lang="fr-FR" sz="1500" b="1" err="1">
                <a:solidFill>
                  <a:srgbClr val="00B050"/>
                </a:solidFill>
              </a:rPr>
              <a:t>experimental</a:t>
            </a:r>
            <a:r>
              <a:rPr lang="fr-FR" sz="1500" b="1">
                <a:solidFill>
                  <a:srgbClr val="00B050"/>
                </a:solidFill>
              </a:rPr>
              <a:t> </a:t>
            </a:r>
            <a:r>
              <a:rPr lang="fr-FR" sz="1500" b="1" err="1">
                <a:solidFill>
                  <a:srgbClr val="00B050"/>
                </a:solidFill>
              </a:rPr>
              <a:t>knowledge</a:t>
            </a:r>
            <a:r>
              <a:rPr lang="fr-FR" sz="1500" b="1">
                <a:solidFill>
                  <a:srgbClr val="00B050"/>
                </a:solidFill>
              </a:rPr>
              <a:t> </a:t>
            </a:r>
            <a:r>
              <a:rPr lang="fr-FR" sz="1500"/>
              <a:t>of the </a:t>
            </a:r>
            <a:r>
              <a:rPr lang="fr-FR" sz="1500" b="1">
                <a:solidFill>
                  <a:srgbClr val="FF0000"/>
                </a:solidFill>
                <a:latin typeface="Symbol" pitchFamily="2" charset="2"/>
              </a:rPr>
              <a:t>x</a:t>
            </a:r>
            <a:r>
              <a:rPr lang="fr-FR" sz="1500" b="1">
                <a:solidFill>
                  <a:srgbClr val="FF0000"/>
                </a:solidFill>
              </a:rPr>
              <a:t>-</a:t>
            </a:r>
            <a:r>
              <a:rPr lang="fr-FR" sz="1500" b="1" err="1">
                <a:solidFill>
                  <a:srgbClr val="FF0000"/>
                </a:solidFill>
              </a:rPr>
              <a:t>dependence</a:t>
            </a:r>
            <a:r>
              <a:rPr lang="fr-FR" sz="1500"/>
              <a:t> of </a:t>
            </a:r>
            <a:r>
              <a:rPr lang="fr-FR" sz="1500" err="1"/>
              <a:t>GPDs</a:t>
            </a:r>
            <a:r>
              <a:rPr lang="fr-FR" sz="1500"/>
              <a:t> at </a:t>
            </a:r>
            <a:r>
              <a:rPr lang="fr-FR" sz="1500" err="1"/>
              <a:t>fixed</a:t>
            </a:r>
            <a:r>
              <a:rPr lang="fr-FR" sz="1500"/>
              <a:t> longitudinal </a:t>
            </a:r>
            <a:r>
              <a:rPr lang="fr-FR" sz="1500" err="1"/>
              <a:t>momentum</a:t>
            </a:r>
            <a:r>
              <a:rPr lang="fr-FR" sz="1500"/>
              <a:t> fraction </a:t>
            </a:r>
            <a:r>
              <a:rPr lang="fr-FR" sz="1500" err="1"/>
              <a:t>allows</a:t>
            </a:r>
            <a:r>
              <a:rPr lang="fr-FR" sz="1500"/>
              <a:t> to </a:t>
            </a:r>
            <a:r>
              <a:rPr lang="fr-FR" sz="1500" b="1">
                <a:solidFill>
                  <a:srgbClr val="FF0000"/>
                </a:solidFill>
              </a:rPr>
              <a:t>control</a:t>
            </a:r>
            <a:r>
              <a:rPr lang="fr-FR" sz="1500"/>
              <a:t> the </a:t>
            </a:r>
            <a:r>
              <a:rPr lang="fr-FR" sz="1500" b="1" err="1">
                <a:solidFill>
                  <a:srgbClr val="0000FF"/>
                </a:solidFill>
              </a:rPr>
              <a:t>zero-skewness</a:t>
            </a:r>
            <a:r>
              <a:rPr lang="fr-FR" sz="1500" b="1">
                <a:solidFill>
                  <a:srgbClr val="0000FF"/>
                </a:solidFill>
              </a:rPr>
              <a:t> extrapolation</a:t>
            </a:r>
            <a:r>
              <a:rPr lang="fr-FR" sz="1500"/>
              <a:t> </a:t>
            </a:r>
            <a:r>
              <a:rPr lang="fr-FR" sz="1500" err="1"/>
              <a:t>required</a:t>
            </a:r>
            <a:r>
              <a:rPr lang="fr-FR" sz="1500"/>
              <a:t> for </a:t>
            </a:r>
            <a:r>
              <a:rPr lang="fr-FR" sz="1500" b="1" err="1">
                <a:solidFill>
                  <a:srgbClr val="FF0000"/>
                </a:solidFill>
              </a:rPr>
              <a:t>nucleon</a:t>
            </a:r>
            <a:r>
              <a:rPr lang="fr-FR" sz="1500" b="1">
                <a:solidFill>
                  <a:srgbClr val="FF0000"/>
                </a:solidFill>
              </a:rPr>
              <a:t> </a:t>
            </a:r>
            <a:r>
              <a:rPr lang="fr-FR" sz="1500" b="1" err="1">
                <a:solidFill>
                  <a:srgbClr val="FF0000"/>
                </a:solidFill>
              </a:rPr>
              <a:t>imaging</a:t>
            </a:r>
            <a:r>
              <a:rPr lang="fr-FR" sz="1500"/>
              <a:t>. </a:t>
            </a:r>
          </a:p>
        </p:txBody>
      </p:sp>
      <p:sp>
        <p:nvSpPr>
          <p:cNvPr id="14" name="Title 1">
            <a:extLst>
              <a:ext uri="{FF2B5EF4-FFF2-40B4-BE49-F238E27FC236}">
                <a16:creationId xmlns:a16="http://schemas.microsoft.com/office/drawing/2014/main" id="{4464EFFF-346C-2C33-3770-E5FEAEB60FC7}"/>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Nucleon </a:t>
            </a:r>
            <a:r>
              <a:rPr lang="en-US" err="1">
                <a:cs typeface="Calibri"/>
              </a:rPr>
              <a:t>Femtography</a:t>
            </a:r>
            <a:endParaRPr lang="en-US"/>
          </a:p>
        </p:txBody>
      </p:sp>
      <p:sp>
        <p:nvSpPr>
          <p:cNvPr id="2" name="Text Box 10">
            <a:extLst>
              <a:ext uri="{FF2B5EF4-FFF2-40B4-BE49-F238E27FC236}">
                <a16:creationId xmlns:a16="http://schemas.microsoft.com/office/drawing/2014/main" id="{53CF9AC3-4594-805A-B46D-9093B73CB10D}"/>
              </a:ext>
            </a:extLst>
          </p:cNvPr>
          <p:cNvSpPr txBox="1">
            <a:spLocks noChangeArrowheads="1"/>
          </p:cNvSpPr>
          <p:nvPr/>
        </p:nvSpPr>
        <p:spPr bwMode="auto">
          <a:xfrm>
            <a:off x="1186183" y="6103423"/>
            <a:ext cx="652884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1000" dirty="0">
                <a:solidFill>
                  <a:schemeClr val="tx1">
                    <a:lumMod val="50000"/>
                    <a:lumOff val="50000"/>
                  </a:schemeClr>
                </a:solidFill>
                <a:latin typeface="Avenir Book" panose="02000503020000020003" pitchFamily="2" charset="0"/>
                <a:ea typeface="ＭＳ Ｐゴシック" charset="0"/>
              </a:rPr>
              <a:t>R. Dupré, M. </a:t>
            </a:r>
            <a:r>
              <a:rPr lang="fr-FR" sz="1000" dirty="0" err="1">
                <a:solidFill>
                  <a:schemeClr val="tx1">
                    <a:lumMod val="50000"/>
                    <a:lumOff val="50000"/>
                  </a:schemeClr>
                </a:solidFill>
                <a:latin typeface="Avenir Book" panose="02000503020000020003" pitchFamily="2" charset="0"/>
                <a:ea typeface="ＭＳ Ｐゴシック" charset="0"/>
              </a:rPr>
              <a:t>Guidal</a:t>
            </a:r>
            <a:r>
              <a:rPr lang="fr-FR" sz="1000" dirty="0">
                <a:solidFill>
                  <a:schemeClr val="tx1">
                    <a:lumMod val="50000"/>
                    <a:lumOff val="50000"/>
                  </a:schemeClr>
                </a:solidFill>
                <a:latin typeface="Avenir Book" panose="02000503020000020003" pitchFamily="2" charset="0"/>
                <a:ea typeface="ＭＳ Ｐゴシック" charset="0"/>
              </a:rPr>
              <a:t>, M. </a:t>
            </a:r>
            <a:r>
              <a:rPr lang="fr-FR" sz="1000" dirty="0" err="1">
                <a:solidFill>
                  <a:schemeClr val="tx1">
                    <a:lumMod val="50000"/>
                    <a:lumOff val="50000"/>
                  </a:schemeClr>
                </a:solidFill>
                <a:latin typeface="Avenir Book" panose="02000503020000020003" pitchFamily="2" charset="0"/>
                <a:ea typeface="ＭＳ Ｐゴシック" charset="0"/>
              </a:rPr>
              <a:t>Vanderhaeghen</a:t>
            </a:r>
            <a:r>
              <a:rPr lang="fr-FR" sz="1000" dirty="0">
                <a:solidFill>
                  <a:schemeClr val="tx1">
                    <a:lumMod val="50000"/>
                    <a:lumOff val="50000"/>
                  </a:schemeClr>
                </a:solidFill>
                <a:latin typeface="Avenir Book" panose="02000503020000020003" pitchFamily="2" charset="0"/>
                <a:ea typeface="ＭＳ Ｐゴシック" charset="0"/>
              </a:rPr>
              <a:t>, PRD 95 (2017) 011501</a:t>
            </a:r>
            <a:endParaRPr lang="fr-FR" sz="1000" dirty="0">
              <a:solidFill>
                <a:schemeClr val="tx1">
                  <a:lumMod val="50000"/>
                  <a:lumOff val="50000"/>
                </a:schemeClr>
              </a:solidFill>
              <a:latin typeface="Avenir Book" panose="02000503020000020003" pitchFamily="2" charset="0"/>
            </a:endParaRPr>
          </a:p>
        </p:txBody>
      </p:sp>
    </p:spTree>
    <p:extLst>
      <p:ext uri="{BB962C8B-B14F-4D97-AF65-F5344CB8AC3E}">
        <p14:creationId xmlns:p14="http://schemas.microsoft.com/office/powerpoint/2010/main" val="469617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C5482C-686E-2BE5-AD60-C0F689431E91}"/>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8176A16-F853-9688-BF79-445F7F60BBF5}"/>
              </a:ext>
            </a:extLst>
          </p:cNvPr>
          <p:cNvSpPr>
            <a:spLocks noGrp="1"/>
          </p:cNvSpPr>
          <p:nvPr>
            <p:ph type="sldNum" sz="quarter" idx="12"/>
          </p:nvPr>
        </p:nvSpPr>
        <p:spPr/>
        <p:txBody>
          <a:bodyPr/>
          <a:lstStyle/>
          <a:p>
            <a:fld id="{DD4E576E-D1A2-4E74-A09C-AF96ABE80DEF}" type="slidenum">
              <a:rPr lang="en-US" smtClean="0"/>
              <a:pPr/>
              <a:t>7</a:t>
            </a:fld>
            <a:endParaRPr lang="en-US"/>
          </a:p>
        </p:txBody>
      </p:sp>
      <mc:AlternateContent xmlns:mc="http://schemas.openxmlformats.org/markup-compatibility/2006" xmlns:a14="http://schemas.microsoft.com/office/drawing/2010/main">
        <mc:Choice Requires="a14">
          <p:sp>
            <p:nvSpPr>
              <p:cNvPr id="54" name="ZoneTexte 53">
                <a:extLst>
                  <a:ext uri="{FF2B5EF4-FFF2-40B4-BE49-F238E27FC236}">
                    <a16:creationId xmlns:a16="http://schemas.microsoft.com/office/drawing/2014/main" id="{1AE76CE1-0D85-B632-F49F-D0C319B27207}"/>
                  </a:ext>
                </a:extLst>
              </p:cNvPr>
              <p:cNvSpPr txBox="1"/>
              <p:nvPr/>
            </p:nvSpPr>
            <p:spPr>
              <a:xfrm>
                <a:off x="2872351" y="1940799"/>
                <a:ext cx="3346847" cy="465448"/>
              </a:xfrm>
              <a:prstGeom prst="rect">
                <a:avLst/>
              </a:prstGeom>
              <a:solidFill>
                <a:srgbClr val="F4E4EB"/>
              </a:solidFill>
              <a:ln w="12700">
                <a:solidFill>
                  <a:srgbClr val="0000FF"/>
                </a:solidFill>
              </a:ln>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func>
                        <m:funcPr>
                          <m:ctrlPr>
                            <a:rPr lang="fr-FR" sz="1350" i="1">
                              <a:latin typeface="Cambria Math" panose="02040503050406030204" pitchFamily="18" charset="0"/>
                            </a:rPr>
                          </m:ctrlPr>
                        </m:funcPr>
                        <m:fName>
                          <m:limLow>
                            <m:limLowPr>
                              <m:ctrlPr>
                                <a:rPr lang="fr-FR" sz="1350" i="1">
                                  <a:latin typeface="Cambria Math" panose="02040503050406030204" pitchFamily="18" charset="0"/>
                                </a:rPr>
                              </m:ctrlPr>
                            </m:limLowPr>
                            <m:e>
                              <m:r>
                                <m:rPr>
                                  <m:sty m:val="p"/>
                                </m:rPr>
                                <a:rPr lang="fr-FR" sz="1350">
                                  <a:latin typeface="Cambria Math" panose="02040503050406030204" pitchFamily="18" charset="0"/>
                                </a:rPr>
                                <m:t>lim</m:t>
                              </m:r>
                            </m:e>
                            <m:lim>
                              <m:r>
                                <a:rPr lang="fr-FR" sz="1350" i="1">
                                  <a:latin typeface="Cambria Math" panose="02040503050406030204" pitchFamily="18" charset="0"/>
                                </a:rPr>
                                <m:t>𝑡</m:t>
                              </m:r>
                              <m:r>
                                <a:rPr lang="fr-FR" sz="1350" i="1">
                                  <a:latin typeface="Cambria Math" panose="02040503050406030204" pitchFamily="18" charset="0"/>
                                  <a:ea typeface="Cambria Math" panose="02040503050406030204" pitchFamily="18" charset="0"/>
                                </a:rPr>
                                <m:t>→0</m:t>
                              </m:r>
                            </m:lim>
                          </m:limLow>
                        </m:fName>
                        <m:e>
                          <m:nary>
                            <m:naryPr>
                              <m:ctrlPr>
                                <a:rPr lang="fr-FR" sz="1350" i="1">
                                  <a:latin typeface="Cambria Math" panose="02040503050406030204" pitchFamily="18" charset="0"/>
                                </a:rPr>
                              </m:ctrlPr>
                            </m:naryPr>
                            <m:sub>
                              <m:r>
                                <m:rPr>
                                  <m:brk m:alnAt="23"/>
                                </m:rPr>
                                <a:rPr lang="fr-FR" sz="1350" i="1">
                                  <a:latin typeface="Cambria Math" panose="02040503050406030204" pitchFamily="18" charset="0"/>
                                </a:rPr>
                                <m:t>−</m:t>
                              </m:r>
                              <m:r>
                                <a:rPr lang="fr-FR" sz="1350" i="1">
                                  <a:latin typeface="Cambria Math" panose="02040503050406030204" pitchFamily="18" charset="0"/>
                                </a:rPr>
                                <m:t>1</m:t>
                              </m:r>
                            </m:sub>
                            <m:sup>
                              <m:r>
                                <a:rPr lang="fr-FR" sz="1350" i="1">
                                  <a:latin typeface="Cambria Math" panose="02040503050406030204" pitchFamily="18" charset="0"/>
                                </a:rPr>
                                <m:t>1</m:t>
                              </m:r>
                            </m:sup>
                            <m:e>
                              <m:r>
                                <a:rPr lang="fr-FR" sz="1350" i="1">
                                  <a:latin typeface="Cambria Math" panose="02040503050406030204" pitchFamily="18" charset="0"/>
                                </a:rPr>
                                <m:t>𝑥</m:t>
                              </m:r>
                              <m:r>
                                <a:rPr lang="fr-FR" sz="1350" i="1">
                                  <a:latin typeface="Cambria Math" panose="02040503050406030204" pitchFamily="18" charset="0"/>
                                </a:rPr>
                                <m:t> </m:t>
                              </m:r>
                              <m:d>
                                <m:dPr>
                                  <m:begChr m:val="["/>
                                  <m:endChr m:val="]"/>
                                  <m:ctrlPr>
                                    <a:rPr lang="fr-FR" sz="1350" i="1">
                                      <a:latin typeface="Cambria Math" panose="02040503050406030204" pitchFamily="18" charset="0"/>
                                    </a:rPr>
                                  </m:ctrlPr>
                                </m:dPr>
                                <m:e>
                                  <m:sSup>
                                    <m:sSupPr>
                                      <m:ctrlPr>
                                        <a:rPr lang="fr-FR" sz="1350" i="1">
                                          <a:latin typeface="Cambria Math" panose="02040503050406030204" pitchFamily="18" charset="0"/>
                                        </a:rPr>
                                      </m:ctrlPr>
                                    </m:sSupPr>
                                    <m:e>
                                      <m:r>
                                        <a:rPr lang="fr-FR" sz="1350" i="1">
                                          <a:latin typeface="Cambria Math" panose="02040503050406030204" pitchFamily="18" charset="0"/>
                                        </a:rPr>
                                        <m:t>𝐻</m:t>
                                      </m:r>
                                    </m:e>
                                    <m:sup>
                                      <m:r>
                                        <a:rPr lang="fr-FR" sz="1350" i="1">
                                          <a:latin typeface="Cambria Math" panose="02040503050406030204" pitchFamily="18" charset="0"/>
                                        </a:rPr>
                                        <m:t>𝑞</m:t>
                                      </m:r>
                                    </m:sup>
                                  </m:sSup>
                                  <m:d>
                                    <m:dPr>
                                      <m:ctrlPr>
                                        <a:rPr lang="fr-FR" sz="1350" i="1">
                                          <a:latin typeface="Cambria Math" panose="02040503050406030204" pitchFamily="18" charset="0"/>
                                        </a:rPr>
                                      </m:ctrlPr>
                                    </m:dPr>
                                    <m:e>
                                      <m:r>
                                        <a:rPr lang="fr-FR" sz="1350" i="1">
                                          <a:latin typeface="Cambria Math" panose="02040503050406030204" pitchFamily="18" charset="0"/>
                                        </a:rPr>
                                        <m:t>𝑥</m:t>
                                      </m:r>
                                      <m:r>
                                        <a:rPr lang="fr-FR" sz="1350" i="1">
                                          <a:latin typeface="Cambria Math" panose="02040503050406030204" pitchFamily="18" charset="0"/>
                                        </a:rPr>
                                        <m:t>,</m:t>
                                      </m:r>
                                      <m:r>
                                        <a:rPr lang="fr-FR" sz="1350" i="1">
                                          <a:latin typeface="Cambria Math" panose="02040503050406030204" pitchFamily="18" charset="0"/>
                                          <a:ea typeface="Cambria Math" panose="02040503050406030204" pitchFamily="18" charset="0"/>
                                        </a:rPr>
                                        <m:t>𝜉</m:t>
                                      </m:r>
                                      <m:r>
                                        <a:rPr lang="fr-FR" sz="1350" i="1">
                                          <a:latin typeface="Cambria Math" panose="02040503050406030204" pitchFamily="18" charset="0"/>
                                          <a:ea typeface="Cambria Math" panose="02040503050406030204" pitchFamily="18" charset="0"/>
                                        </a:rPr>
                                        <m:t>,</m:t>
                                      </m:r>
                                      <m:r>
                                        <a:rPr lang="fr-FR" sz="1350" i="1">
                                          <a:latin typeface="Cambria Math" panose="02040503050406030204" pitchFamily="18" charset="0"/>
                                          <a:ea typeface="Cambria Math" panose="02040503050406030204" pitchFamily="18" charset="0"/>
                                        </a:rPr>
                                        <m:t>𝑡</m:t>
                                      </m:r>
                                    </m:e>
                                  </m:d>
                                  <m:r>
                                    <a:rPr lang="fr-FR" sz="1350" i="1">
                                      <a:latin typeface="Cambria Math" panose="02040503050406030204" pitchFamily="18" charset="0"/>
                                    </a:rPr>
                                    <m:t>+</m:t>
                                  </m:r>
                                  <m:sSup>
                                    <m:sSupPr>
                                      <m:ctrlPr>
                                        <a:rPr lang="fr-FR" sz="1350" i="1">
                                          <a:latin typeface="Cambria Math" panose="02040503050406030204" pitchFamily="18" charset="0"/>
                                        </a:rPr>
                                      </m:ctrlPr>
                                    </m:sSupPr>
                                    <m:e>
                                      <m:r>
                                        <a:rPr lang="fr-FR" sz="1350" i="1">
                                          <a:latin typeface="Cambria Math" panose="02040503050406030204" pitchFamily="18" charset="0"/>
                                        </a:rPr>
                                        <m:t>𝐸</m:t>
                                      </m:r>
                                    </m:e>
                                    <m:sup>
                                      <m:r>
                                        <a:rPr lang="fr-FR" sz="1350" i="1">
                                          <a:latin typeface="Cambria Math" panose="02040503050406030204" pitchFamily="18" charset="0"/>
                                        </a:rPr>
                                        <m:t>𝑞</m:t>
                                      </m:r>
                                    </m:sup>
                                  </m:sSup>
                                  <m:d>
                                    <m:dPr>
                                      <m:ctrlPr>
                                        <a:rPr lang="fr-FR" sz="1350" i="1">
                                          <a:latin typeface="Cambria Math" panose="02040503050406030204" pitchFamily="18" charset="0"/>
                                        </a:rPr>
                                      </m:ctrlPr>
                                    </m:dPr>
                                    <m:e>
                                      <m:r>
                                        <a:rPr lang="fr-FR" sz="1350" i="1">
                                          <a:latin typeface="Cambria Math" panose="02040503050406030204" pitchFamily="18" charset="0"/>
                                        </a:rPr>
                                        <m:t>𝑥</m:t>
                                      </m:r>
                                      <m:r>
                                        <a:rPr lang="fr-FR" sz="1350" i="1">
                                          <a:latin typeface="Cambria Math" panose="02040503050406030204" pitchFamily="18" charset="0"/>
                                        </a:rPr>
                                        <m:t>,</m:t>
                                      </m:r>
                                      <m:r>
                                        <a:rPr lang="fr-FR" sz="1350" i="1">
                                          <a:latin typeface="Cambria Math" panose="02040503050406030204" pitchFamily="18" charset="0"/>
                                          <a:ea typeface="Cambria Math" panose="02040503050406030204" pitchFamily="18" charset="0"/>
                                        </a:rPr>
                                        <m:t>𝜉</m:t>
                                      </m:r>
                                      <m:r>
                                        <a:rPr lang="fr-FR" sz="1350" i="1">
                                          <a:latin typeface="Cambria Math" panose="02040503050406030204" pitchFamily="18" charset="0"/>
                                          <a:ea typeface="Cambria Math" panose="02040503050406030204" pitchFamily="18" charset="0"/>
                                        </a:rPr>
                                        <m:t>,</m:t>
                                      </m:r>
                                      <m:r>
                                        <a:rPr lang="fr-FR" sz="1350" i="1">
                                          <a:latin typeface="Cambria Math" panose="02040503050406030204" pitchFamily="18" charset="0"/>
                                          <a:ea typeface="Cambria Math" panose="02040503050406030204" pitchFamily="18" charset="0"/>
                                        </a:rPr>
                                        <m:t>𝑡</m:t>
                                      </m:r>
                                    </m:e>
                                  </m:d>
                                </m:e>
                              </m:d>
                              <m:r>
                                <a:rPr lang="fr-FR" sz="1350" i="1">
                                  <a:latin typeface="Cambria Math" panose="02040503050406030204" pitchFamily="18" charset="0"/>
                                  <a:ea typeface="Cambria Math" panose="02040503050406030204" pitchFamily="18" charset="0"/>
                                </a:rPr>
                                <m:t> </m:t>
                              </m:r>
                              <m:r>
                                <a:rPr lang="fr-FR" sz="1350" i="1">
                                  <a:latin typeface="Cambria Math" panose="02040503050406030204" pitchFamily="18" charset="0"/>
                                </a:rPr>
                                <m:t>𝑑𝑥</m:t>
                              </m:r>
                            </m:e>
                          </m:nary>
                        </m:e>
                      </m:func>
                      <m:r>
                        <a:rPr lang="fr-FR" sz="1350" i="1">
                          <a:latin typeface="Cambria Math" panose="02040503050406030204" pitchFamily="18" charset="0"/>
                        </a:rPr>
                        <m:t>=</m:t>
                      </m:r>
                      <m:sSup>
                        <m:sSupPr>
                          <m:ctrlPr>
                            <a:rPr lang="fr-FR" sz="1350" i="1">
                              <a:latin typeface="Cambria Math" panose="02040503050406030204" pitchFamily="18" charset="0"/>
                            </a:rPr>
                          </m:ctrlPr>
                        </m:sSupPr>
                        <m:e>
                          <m:r>
                            <a:rPr lang="fr-FR" sz="1350" i="1">
                              <a:latin typeface="Cambria Math" panose="02040503050406030204" pitchFamily="18" charset="0"/>
                            </a:rPr>
                            <m:t>𝐽</m:t>
                          </m:r>
                        </m:e>
                        <m:sup>
                          <m:r>
                            <a:rPr lang="fr-FR" sz="1350" i="1">
                              <a:latin typeface="Cambria Math" panose="02040503050406030204" pitchFamily="18" charset="0"/>
                            </a:rPr>
                            <m:t>𝑞</m:t>
                          </m:r>
                        </m:sup>
                      </m:sSup>
                    </m:oMath>
                  </m:oMathPara>
                </a14:m>
                <a:endParaRPr lang="fr-FR" sz="1350"/>
              </a:p>
            </p:txBody>
          </p:sp>
        </mc:Choice>
        <mc:Fallback xmlns="">
          <p:sp>
            <p:nvSpPr>
              <p:cNvPr id="54" name="ZoneTexte 53">
                <a:extLst>
                  <a:ext uri="{FF2B5EF4-FFF2-40B4-BE49-F238E27FC236}">
                    <a16:creationId xmlns:a16="http://schemas.microsoft.com/office/drawing/2014/main" id="{1AE76CE1-0D85-B632-F49F-D0C319B27207}"/>
                  </a:ext>
                </a:extLst>
              </p:cNvPr>
              <p:cNvSpPr txBox="1">
                <a:spLocks noRot="1" noChangeAspect="1" noMove="1" noResize="1" noEditPoints="1" noAdjustHandles="1" noChangeArrowheads="1" noChangeShapeType="1" noTextEdit="1"/>
              </p:cNvSpPr>
              <p:nvPr/>
            </p:nvSpPr>
            <p:spPr>
              <a:xfrm>
                <a:off x="2872351" y="1940799"/>
                <a:ext cx="3346847" cy="465448"/>
              </a:xfrm>
              <a:prstGeom prst="rect">
                <a:avLst/>
              </a:prstGeom>
              <a:blipFill>
                <a:blip r:embed="rId2"/>
                <a:stretch>
                  <a:fillRect l="-9256" t="-174684" b="-258228"/>
                </a:stretch>
              </a:blipFill>
              <a:ln w="12700">
                <a:solidFill>
                  <a:srgbClr val="0000FF"/>
                </a:solidFill>
              </a:ln>
            </p:spPr>
            <p:txBody>
              <a:bodyPr/>
              <a:lstStyle/>
              <a:p>
                <a:r>
                  <a:rPr lang="en-US">
                    <a:noFill/>
                  </a:rPr>
                  <a:t> </a:t>
                </a:r>
              </a:p>
            </p:txBody>
          </p:sp>
        </mc:Fallback>
      </mc:AlternateContent>
      <p:sp>
        <p:nvSpPr>
          <p:cNvPr id="7" name="Rectangle 6">
            <a:extLst>
              <a:ext uri="{FF2B5EF4-FFF2-40B4-BE49-F238E27FC236}">
                <a16:creationId xmlns:a16="http://schemas.microsoft.com/office/drawing/2014/main" id="{F773A500-99AB-5D5D-0064-B03FCAD08F32}"/>
              </a:ext>
            </a:extLst>
          </p:cNvPr>
          <p:cNvSpPr/>
          <p:nvPr/>
        </p:nvSpPr>
        <p:spPr>
          <a:xfrm>
            <a:off x="2788536" y="5366524"/>
            <a:ext cx="45377" cy="83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grpSp>
        <p:nvGrpSpPr>
          <p:cNvPr id="2" name="Groupe 11">
            <a:extLst>
              <a:ext uri="{FF2B5EF4-FFF2-40B4-BE49-F238E27FC236}">
                <a16:creationId xmlns:a16="http://schemas.microsoft.com/office/drawing/2014/main" id="{06C06974-99F7-3464-2115-6B22F8AA0A57}"/>
              </a:ext>
            </a:extLst>
          </p:cNvPr>
          <p:cNvGrpSpPr>
            <a:grpSpLocks noChangeAspect="1"/>
          </p:cNvGrpSpPr>
          <p:nvPr/>
        </p:nvGrpSpPr>
        <p:grpSpPr>
          <a:xfrm>
            <a:off x="390338" y="3014957"/>
            <a:ext cx="2615100" cy="2502471"/>
            <a:chOff x="2262329" y="1728833"/>
            <a:chExt cx="4438992" cy="4247816"/>
          </a:xfrm>
        </p:grpSpPr>
        <p:sp>
          <p:nvSpPr>
            <p:cNvPr id="16" name="Text Box 8">
              <a:extLst>
                <a:ext uri="{FF2B5EF4-FFF2-40B4-BE49-F238E27FC236}">
                  <a16:creationId xmlns:a16="http://schemas.microsoft.com/office/drawing/2014/main" id="{389A8F0C-726E-A30C-FA5E-0A2F96ABD56B}"/>
                </a:ext>
              </a:extLst>
            </p:cNvPr>
            <p:cNvSpPr txBox="1">
              <a:spLocks noChangeArrowheads="1"/>
            </p:cNvSpPr>
            <p:nvPr/>
          </p:nvSpPr>
          <p:spPr bwMode="auto">
            <a:xfrm>
              <a:off x="6281739" y="5584824"/>
              <a:ext cx="419582" cy="39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900" b="1"/>
                <a:t>u</a:t>
              </a:r>
            </a:p>
          </p:txBody>
        </p:sp>
        <p:pic>
          <p:nvPicPr>
            <p:cNvPr id="17" name="Picture 9" descr="JuJd">
              <a:extLst>
                <a:ext uri="{FF2B5EF4-FFF2-40B4-BE49-F238E27FC236}">
                  <a16:creationId xmlns:a16="http://schemas.microsoft.com/office/drawing/2014/main" id="{620B351D-0739-94FE-D50C-B9CD2F32CF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825" y="1822150"/>
              <a:ext cx="4192588" cy="4084638"/>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3">
              <a:extLst>
                <a:ext uri="{FF2B5EF4-FFF2-40B4-BE49-F238E27FC236}">
                  <a16:creationId xmlns:a16="http://schemas.microsoft.com/office/drawing/2014/main" id="{58BCCA8E-A9F2-E12A-7C49-83D480608A65}"/>
                </a:ext>
              </a:extLst>
            </p:cNvPr>
            <p:cNvSpPr>
              <a:spLocks noChangeArrowheads="1"/>
            </p:cNvSpPr>
            <p:nvPr/>
          </p:nvSpPr>
          <p:spPr bwMode="auto">
            <a:xfrm>
              <a:off x="2706688" y="2998788"/>
              <a:ext cx="144462" cy="1444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0" name="Oval 14">
              <a:extLst>
                <a:ext uri="{FF2B5EF4-FFF2-40B4-BE49-F238E27FC236}">
                  <a16:creationId xmlns:a16="http://schemas.microsoft.com/office/drawing/2014/main" id="{F3CFE3E9-28D6-6FD0-FA6E-90EBD77AA69F}"/>
                </a:ext>
              </a:extLst>
            </p:cNvPr>
            <p:cNvSpPr>
              <a:spLocks noChangeArrowheads="1"/>
            </p:cNvSpPr>
            <p:nvPr/>
          </p:nvSpPr>
          <p:spPr bwMode="auto">
            <a:xfrm>
              <a:off x="5922963" y="4487863"/>
              <a:ext cx="144462" cy="1444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1" name="Rectangle 18">
              <a:extLst>
                <a:ext uri="{FF2B5EF4-FFF2-40B4-BE49-F238E27FC236}">
                  <a16:creationId xmlns:a16="http://schemas.microsoft.com/office/drawing/2014/main" id="{BA441210-A90B-B997-648C-2BED440239F6}"/>
                </a:ext>
              </a:extLst>
            </p:cNvPr>
            <p:cNvSpPr>
              <a:spLocks noChangeArrowheads="1"/>
            </p:cNvSpPr>
            <p:nvPr/>
          </p:nvSpPr>
          <p:spPr bwMode="auto">
            <a:xfrm>
              <a:off x="2408238" y="1774825"/>
              <a:ext cx="123825" cy="1936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3" name="Text Box 22">
              <a:extLst>
                <a:ext uri="{FF2B5EF4-FFF2-40B4-BE49-F238E27FC236}">
                  <a16:creationId xmlns:a16="http://schemas.microsoft.com/office/drawing/2014/main" id="{5DC01701-41C2-9F20-4FD1-F1E12927498B}"/>
                </a:ext>
              </a:extLst>
            </p:cNvPr>
            <p:cNvSpPr txBox="1">
              <a:spLocks noChangeArrowheads="1"/>
            </p:cNvSpPr>
            <p:nvPr/>
          </p:nvSpPr>
          <p:spPr bwMode="auto">
            <a:xfrm rot="16200000">
              <a:off x="2248451" y="1742711"/>
              <a:ext cx="419582" cy="39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altLang="fr-FR" sz="900" b="1"/>
                <a:t>d</a:t>
              </a:r>
            </a:p>
          </p:txBody>
        </p:sp>
        <p:sp>
          <p:nvSpPr>
            <p:cNvPr id="24" name="Rectangle 23">
              <a:extLst>
                <a:ext uri="{FF2B5EF4-FFF2-40B4-BE49-F238E27FC236}">
                  <a16:creationId xmlns:a16="http://schemas.microsoft.com/office/drawing/2014/main" id="{E0726200-268C-2CC6-8C94-BFA99A063307}"/>
                </a:ext>
              </a:extLst>
            </p:cNvPr>
            <p:cNvSpPr>
              <a:spLocks noChangeArrowheads="1"/>
            </p:cNvSpPr>
            <p:nvPr/>
          </p:nvSpPr>
          <p:spPr bwMode="auto">
            <a:xfrm>
              <a:off x="5227638" y="3871913"/>
              <a:ext cx="201612" cy="96837"/>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5" name="Rectangle 24">
              <a:extLst>
                <a:ext uri="{FF2B5EF4-FFF2-40B4-BE49-F238E27FC236}">
                  <a16:creationId xmlns:a16="http://schemas.microsoft.com/office/drawing/2014/main" id="{E7A2AAC8-AC41-20A7-E3B5-0377A686DAC4}"/>
                </a:ext>
              </a:extLst>
            </p:cNvPr>
            <p:cNvSpPr>
              <a:spLocks noChangeArrowheads="1"/>
            </p:cNvSpPr>
            <p:nvPr/>
          </p:nvSpPr>
          <p:spPr bwMode="auto">
            <a:xfrm>
              <a:off x="2820988" y="4325938"/>
              <a:ext cx="130175" cy="96837"/>
            </a:xfrm>
            <a:prstGeom prst="rect">
              <a:avLst/>
            </a:prstGeom>
            <a:solidFill>
              <a:srgbClr val="CC99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sz="1350"/>
            </a:p>
          </p:txBody>
        </p:sp>
        <p:sp>
          <p:nvSpPr>
            <p:cNvPr id="26" name="Text Box 25">
              <a:extLst>
                <a:ext uri="{FF2B5EF4-FFF2-40B4-BE49-F238E27FC236}">
                  <a16:creationId xmlns:a16="http://schemas.microsoft.com/office/drawing/2014/main" id="{20813741-2C6D-148C-FA13-A81DB1717929}"/>
                </a:ext>
              </a:extLst>
            </p:cNvPr>
            <p:cNvSpPr txBox="1">
              <a:spLocks noChangeArrowheads="1"/>
            </p:cNvSpPr>
            <p:nvPr/>
          </p:nvSpPr>
          <p:spPr bwMode="auto">
            <a:xfrm>
              <a:off x="2885166" y="4243277"/>
              <a:ext cx="3724145" cy="333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fr-FR" altLang="fr-FR" sz="675">
                  <a:latin typeface="Arial" panose="020B0604020202020204" pitchFamily="34" charset="0"/>
                </a:rPr>
                <a:t>A.W. Thomas, PRL 101 (2008) 102003</a:t>
              </a:r>
              <a:r>
                <a:rPr lang="fr-FR" altLang="fr-FR" sz="675"/>
                <a:t> </a:t>
              </a:r>
            </a:p>
          </p:txBody>
        </p:sp>
      </p:grpSp>
      <p:sp>
        <p:nvSpPr>
          <p:cNvPr id="3" name="Rectangle 2">
            <a:extLst>
              <a:ext uri="{FF2B5EF4-FFF2-40B4-BE49-F238E27FC236}">
                <a16:creationId xmlns:a16="http://schemas.microsoft.com/office/drawing/2014/main" id="{C981759D-2B31-E241-1D02-35C5E22662DC}"/>
              </a:ext>
            </a:extLst>
          </p:cNvPr>
          <p:cNvSpPr/>
          <p:nvPr/>
        </p:nvSpPr>
        <p:spPr>
          <a:xfrm>
            <a:off x="4079328" y="4660393"/>
            <a:ext cx="81293" cy="8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11" name="ZoneTexte 10">
            <a:extLst>
              <a:ext uri="{FF2B5EF4-FFF2-40B4-BE49-F238E27FC236}">
                <a16:creationId xmlns:a16="http://schemas.microsoft.com/office/drawing/2014/main" id="{C33328DD-870F-226A-52A3-0FCBD56D750D}"/>
              </a:ext>
            </a:extLst>
          </p:cNvPr>
          <p:cNvSpPr txBox="1"/>
          <p:nvPr/>
        </p:nvSpPr>
        <p:spPr>
          <a:xfrm>
            <a:off x="3927763" y="4671697"/>
            <a:ext cx="4973705" cy="784830"/>
          </a:xfrm>
          <a:prstGeom prst="rect">
            <a:avLst/>
          </a:prstGeom>
          <a:noFill/>
          <a:ln w="44450" cmpd="thickThin">
            <a:solidFill>
              <a:srgbClr val="FF0000"/>
            </a:solidFill>
          </a:ln>
        </p:spPr>
        <p:txBody>
          <a:bodyPr wrap="square" rtlCol="0">
            <a:spAutoFit/>
          </a:bodyPr>
          <a:lstStyle/>
          <a:p>
            <a:pPr algn="just"/>
            <a:r>
              <a:rPr lang="fr-FR" sz="1500" dirty="0"/>
              <a:t>The </a:t>
            </a:r>
            <a:r>
              <a:rPr lang="fr-FR" sz="1500" b="1" dirty="0" err="1">
                <a:solidFill>
                  <a:srgbClr val="00B050"/>
                </a:solidFill>
              </a:rPr>
              <a:t>experimental</a:t>
            </a:r>
            <a:r>
              <a:rPr lang="fr-FR" sz="1500" b="1" dirty="0">
                <a:solidFill>
                  <a:srgbClr val="00B050"/>
                </a:solidFill>
              </a:rPr>
              <a:t> </a:t>
            </a:r>
            <a:r>
              <a:rPr lang="fr-FR" sz="1500" b="1" dirty="0" err="1">
                <a:solidFill>
                  <a:srgbClr val="00B050"/>
                </a:solidFill>
              </a:rPr>
              <a:t>knowledge</a:t>
            </a:r>
            <a:r>
              <a:rPr lang="fr-FR" sz="1500" b="1" dirty="0">
                <a:solidFill>
                  <a:srgbClr val="00B050"/>
                </a:solidFill>
              </a:rPr>
              <a:t> </a:t>
            </a:r>
            <a:r>
              <a:rPr lang="fr-FR" sz="1500" dirty="0"/>
              <a:t>of the </a:t>
            </a:r>
            <a:r>
              <a:rPr lang="fr-FR" sz="1500" b="1" dirty="0">
                <a:solidFill>
                  <a:srgbClr val="FF0000"/>
                </a:solidFill>
                <a:latin typeface="Symbol" pitchFamily="2" charset="2"/>
              </a:rPr>
              <a:t>x</a:t>
            </a:r>
            <a:r>
              <a:rPr lang="fr-FR" sz="1500" b="1" dirty="0">
                <a:solidFill>
                  <a:srgbClr val="FF0000"/>
                </a:solidFill>
              </a:rPr>
              <a:t>-</a:t>
            </a:r>
            <a:r>
              <a:rPr lang="fr-FR" sz="1500" b="1" dirty="0" err="1">
                <a:solidFill>
                  <a:srgbClr val="FF0000"/>
                </a:solidFill>
              </a:rPr>
              <a:t>dependence</a:t>
            </a:r>
            <a:r>
              <a:rPr lang="fr-FR" sz="1500" dirty="0"/>
              <a:t> of </a:t>
            </a:r>
            <a:r>
              <a:rPr lang="fr-FR" sz="1500" dirty="0" err="1"/>
              <a:t>GPDs</a:t>
            </a:r>
            <a:r>
              <a:rPr lang="fr-FR" sz="1500" dirty="0"/>
              <a:t> at </a:t>
            </a:r>
            <a:r>
              <a:rPr lang="fr-FR" sz="1500" dirty="0" err="1"/>
              <a:t>fixed</a:t>
            </a:r>
            <a:r>
              <a:rPr lang="fr-FR" sz="1500" dirty="0"/>
              <a:t> longitudinal </a:t>
            </a:r>
            <a:r>
              <a:rPr lang="fr-FR" sz="1500" dirty="0" err="1"/>
              <a:t>momentum</a:t>
            </a:r>
            <a:r>
              <a:rPr lang="fr-FR" sz="1500" dirty="0"/>
              <a:t> fraction </a:t>
            </a:r>
            <a:r>
              <a:rPr lang="fr-FR" sz="1500" dirty="0" err="1"/>
              <a:t>is</a:t>
            </a:r>
            <a:r>
              <a:rPr lang="fr-FR" sz="1500" dirty="0"/>
              <a:t> a </a:t>
            </a:r>
            <a:r>
              <a:rPr lang="fr-FR" sz="1500" b="1" dirty="0" err="1">
                <a:solidFill>
                  <a:srgbClr val="FF0000"/>
                </a:solidFill>
              </a:rPr>
              <a:t>mandatory</a:t>
            </a:r>
            <a:r>
              <a:rPr lang="fr-FR" sz="1500" b="1" dirty="0">
                <a:solidFill>
                  <a:srgbClr val="FF0000"/>
                </a:solidFill>
              </a:rPr>
              <a:t> </a:t>
            </a:r>
            <a:r>
              <a:rPr lang="fr-FR" sz="1500" b="1" dirty="0" err="1">
                <a:solidFill>
                  <a:srgbClr val="FF0000"/>
                </a:solidFill>
              </a:rPr>
              <a:t>step</a:t>
            </a:r>
            <a:r>
              <a:rPr lang="fr-FR" sz="1500" b="1" dirty="0">
                <a:solidFill>
                  <a:srgbClr val="FF0000"/>
                </a:solidFill>
              </a:rPr>
              <a:t> for </a:t>
            </a:r>
            <a:r>
              <a:rPr lang="fr-FR" sz="1500" dirty="0" err="1"/>
              <a:t>unraveling</a:t>
            </a:r>
            <a:r>
              <a:rPr lang="fr-FR" sz="1500" dirty="0"/>
              <a:t> the </a:t>
            </a:r>
            <a:r>
              <a:rPr lang="fr-FR" sz="1500" b="1" dirty="0" err="1">
                <a:solidFill>
                  <a:srgbClr val="FF0000"/>
                </a:solidFill>
              </a:rPr>
              <a:t>nucleon</a:t>
            </a:r>
            <a:r>
              <a:rPr lang="fr-FR" sz="1500" b="1" dirty="0">
                <a:solidFill>
                  <a:srgbClr val="FF0000"/>
                </a:solidFill>
              </a:rPr>
              <a:t> spin</a:t>
            </a:r>
            <a:r>
              <a:rPr lang="fr-FR" sz="1500" dirty="0"/>
              <a:t>. </a:t>
            </a:r>
          </a:p>
        </p:txBody>
      </p:sp>
      <mc:AlternateContent xmlns:mc="http://schemas.openxmlformats.org/markup-compatibility/2006" xmlns:a14="http://schemas.microsoft.com/office/drawing/2010/main">
        <mc:Choice Requires="a14">
          <p:sp>
            <p:nvSpPr>
              <p:cNvPr id="4" name="Text Box 6">
                <a:extLst>
                  <a:ext uri="{FF2B5EF4-FFF2-40B4-BE49-F238E27FC236}">
                    <a16:creationId xmlns:a16="http://schemas.microsoft.com/office/drawing/2014/main" id="{BD3C781F-D2B9-2424-3CEE-82F632BF928E}"/>
                  </a:ext>
                </a:extLst>
              </p:cNvPr>
              <p:cNvSpPr txBox="1">
                <a:spLocks noChangeArrowheads="1"/>
              </p:cNvSpPr>
              <p:nvPr/>
            </p:nvSpPr>
            <p:spPr bwMode="auto">
              <a:xfrm>
                <a:off x="3236098" y="3210457"/>
                <a:ext cx="5676086" cy="122341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marL="214313" indent="-214313" algn="just">
                  <a:buClr>
                    <a:srgbClr val="D60093"/>
                  </a:buClr>
                  <a:buFont typeface="Courier New" panose="02070309020205020404" pitchFamily="49" charset="0"/>
                  <a:buChar char="o"/>
                  <a:defRPr/>
                </a:pPr>
                <a:r>
                  <a:rPr lang="en-US" sz="1350">
                    <a:latin typeface="Microsoft Sans Serif" panose="020B0604020202020204" pitchFamily="34" charset="0"/>
                    <a:cs typeface="Microsoft Sans Serif" panose="020B0604020202020204" pitchFamily="34" charset="0"/>
                  </a:rPr>
                  <a:t>The </a:t>
                </a:r>
                <a:r>
                  <a:rPr lang="en-US" sz="1350" b="1">
                    <a:solidFill>
                      <a:srgbClr val="0000FF"/>
                    </a:solidFill>
                    <a:latin typeface="Microsoft Sans Serif" panose="020B0604020202020204" pitchFamily="34" charset="0"/>
                    <a:cs typeface="Microsoft Sans Serif" panose="020B0604020202020204" pitchFamily="34" charset="0"/>
                  </a:rPr>
                  <a:t>total angular momentum of </a:t>
                </a:r>
                <a:r>
                  <a:rPr lang="en-US" sz="1350" b="1" err="1">
                    <a:solidFill>
                      <a:srgbClr val="0000FF"/>
                    </a:solidFill>
                    <a:latin typeface="Microsoft Sans Serif" panose="020B0604020202020204" pitchFamily="34" charset="0"/>
                    <a:cs typeface="Microsoft Sans Serif" panose="020B0604020202020204" pitchFamily="34" charset="0"/>
                  </a:rPr>
                  <a:t>partons</a:t>
                </a:r>
                <a:r>
                  <a:rPr lang="en-US" sz="1350" b="1">
                    <a:solidFill>
                      <a:srgbClr val="0000FF"/>
                    </a:solidFill>
                    <a:latin typeface="Microsoft Sans Serif" panose="020B0604020202020204" pitchFamily="34" charset="0"/>
                    <a:cs typeface="Microsoft Sans Serif" panose="020B0604020202020204" pitchFamily="34" charset="0"/>
                  </a:rPr>
                  <a:t> </a:t>
                </a:r>
                <a:r>
                  <a:rPr lang="en-US" sz="1350">
                    <a:latin typeface="Microsoft Sans Serif" panose="020B0604020202020204" pitchFamily="34" charset="0"/>
                    <a:cs typeface="Microsoft Sans Serif" panose="020B0604020202020204" pitchFamily="34" charset="0"/>
                  </a:rPr>
                  <a:t>inside the nucleon can be inferred from the Ji sum rule which involves the </a:t>
                </a:r>
                <a:r>
                  <a:rPr lang="en-US" sz="1350" b="1">
                    <a:solidFill>
                      <a:srgbClr val="0000FF"/>
                    </a:solidFill>
                    <a:latin typeface="Microsoft Sans Serif" panose="020B0604020202020204" pitchFamily="34" charset="0"/>
                    <a:cs typeface="Microsoft Sans Serif" panose="020B0604020202020204" pitchFamily="34" charset="0"/>
                  </a:rPr>
                  <a:t>forward limit</a:t>
                </a:r>
                <a:r>
                  <a:rPr lang="en-US" sz="1350">
                    <a:latin typeface="Microsoft Sans Serif" panose="020B0604020202020204" pitchFamily="34" charset="0"/>
                    <a:cs typeface="Microsoft Sans Serif" panose="020B0604020202020204" pitchFamily="34" charset="0"/>
                  </a:rPr>
                  <a:t> of the </a:t>
                </a:r>
                <a:r>
                  <a:rPr lang="en-US" sz="1350" b="1">
                    <a:solidFill>
                      <a:srgbClr val="0000FF"/>
                    </a:solidFill>
                    <a:latin typeface="Microsoft Sans Serif" panose="020B0604020202020204" pitchFamily="34" charset="0"/>
                    <a:cs typeface="Microsoft Sans Serif" panose="020B0604020202020204" pitchFamily="34" charset="0"/>
                  </a:rPr>
                  <a:t>first </a:t>
                </a:r>
                <a:r>
                  <a:rPr lang="en-US" sz="1350" b="1" err="1">
                    <a:solidFill>
                      <a:srgbClr val="0000FF"/>
                    </a:solidFill>
                    <a:latin typeface="Microsoft Sans Serif" panose="020B0604020202020204" pitchFamily="34" charset="0"/>
                    <a:cs typeface="Microsoft Sans Serif" panose="020B0604020202020204" pitchFamily="34" charset="0"/>
                  </a:rPr>
                  <a:t>Mellin</a:t>
                </a:r>
                <a:r>
                  <a:rPr lang="en-US" sz="1350" b="1">
                    <a:solidFill>
                      <a:srgbClr val="0000FF"/>
                    </a:solidFill>
                    <a:latin typeface="Microsoft Sans Serif" panose="020B0604020202020204" pitchFamily="34" charset="0"/>
                    <a:cs typeface="Microsoft Sans Serif" panose="020B0604020202020204" pitchFamily="34" charset="0"/>
                  </a:rPr>
                  <a:t> moment</a:t>
                </a:r>
                <a:r>
                  <a:rPr lang="en-US" sz="1350">
                    <a:latin typeface="Microsoft Sans Serif" panose="020B0604020202020204" pitchFamily="34" charset="0"/>
                    <a:cs typeface="Microsoft Sans Serif" panose="020B0604020202020204" pitchFamily="34" charset="0"/>
                  </a:rPr>
                  <a:t> of </a:t>
                </a:r>
                <a:r>
                  <a:rPr lang="en-US" sz="1350" err="1">
                    <a:latin typeface="Microsoft Sans Serif" panose="020B0604020202020204" pitchFamily="34" charset="0"/>
                    <a:cs typeface="Microsoft Sans Serif" panose="020B0604020202020204" pitchFamily="34" charset="0"/>
                  </a:rPr>
                  <a:t>partons</a:t>
                </a:r>
                <a:r>
                  <a:rPr lang="en-US" sz="1350">
                    <a:latin typeface="Microsoft Sans Serif" panose="020B0604020202020204" pitchFamily="34" charset="0"/>
                    <a:cs typeface="Microsoft Sans Serif" panose="020B0604020202020204" pitchFamily="34" charset="0"/>
                  </a:rPr>
                  <a:t> helicity conserving GPDs.</a:t>
                </a:r>
              </a:p>
              <a:p>
                <a:pPr marL="214313" indent="-214313" algn="just">
                  <a:buClr>
                    <a:srgbClr val="D60093"/>
                  </a:buClr>
                  <a:buFont typeface="Courier New" panose="02070309020205020404" pitchFamily="49" charset="0"/>
                  <a:buChar char="o"/>
                  <a:defRPr/>
                </a:pPr>
                <a:endParaRPr lang="en-US" sz="600">
                  <a:latin typeface="Microsoft Sans Serif" panose="020B0604020202020204" pitchFamily="34" charset="0"/>
                  <a:cs typeface="Microsoft Sans Serif" panose="020B0604020202020204" pitchFamily="34" charset="0"/>
                </a:endParaRPr>
              </a:p>
              <a:p>
                <a:pPr marL="214313" indent="-214313" algn="just">
                  <a:buClr>
                    <a:srgbClr val="D60093"/>
                  </a:buClr>
                  <a:buFont typeface="Courier New" panose="02070309020205020404" pitchFamily="49" charset="0"/>
                  <a:buChar char="o"/>
                  <a:defRPr/>
                </a:pPr>
                <a:r>
                  <a:rPr lang="en-US" sz="1350" b="1">
                    <a:solidFill>
                      <a:srgbClr val="FF0000"/>
                    </a:solidFill>
                    <a:latin typeface="Microsoft Sans Serif" panose="020B0604020202020204" pitchFamily="34" charset="0"/>
                    <a:cs typeface="Microsoft Sans Serif" panose="020B0604020202020204" pitchFamily="34" charset="0"/>
                  </a:rPr>
                  <a:t>DVCS</a:t>
                </a:r>
                <a:r>
                  <a:rPr lang="en-US" sz="1350">
                    <a:latin typeface="Microsoft Sans Serif" panose="020B0604020202020204" pitchFamily="34" charset="0"/>
                    <a:cs typeface="Microsoft Sans Serif" panose="020B0604020202020204" pitchFamily="34" charset="0"/>
                  </a:rPr>
                  <a:t> and </a:t>
                </a:r>
                <a:r>
                  <a:rPr lang="en-US" sz="1350" b="1">
                    <a:solidFill>
                      <a:srgbClr val="FF0000"/>
                    </a:solidFill>
                    <a:latin typeface="Microsoft Sans Serif" panose="020B0604020202020204" pitchFamily="34" charset="0"/>
                    <a:cs typeface="Microsoft Sans Serif" panose="020B0604020202020204" pitchFamily="34" charset="0"/>
                  </a:rPr>
                  <a:t>TCS</a:t>
                </a:r>
                <a:r>
                  <a:rPr lang="en-US" sz="1350">
                    <a:latin typeface="Microsoft Sans Serif" panose="020B0604020202020204" pitchFamily="34" charset="0"/>
                    <a:cs typeface="Microsoft Sans Serif" panose="020B0604020202020204" pitchFamily="34" charset="0"/>
                  </a:rPr>
                  <a:t> </a:t>
                </a:r>
                <a:r>
                  <a:rPr lang="en-US" sz="1350" b="1">
                    <a:solidFill>
                      <a:srgbClr val="FF0000"/>
                    </a:solidFill>
                    <a:latin typeface="Microsoft Sans Serif" panose="020B0604020202020204" pitchFamily="34" charset="0"/>
                    <a:cs typeface="Microsoft Sans Serif" panose="020B0604020202020204" pitchFamily="34" charset="0"/>
                  </a:rPr>
                  <a:t>cannot access GPDs at </a:t>
                </a:r>
                <a14:m>
                  <m:oMath xmlns:m="http://schemas.openxmlformats.org/officeDocument/2006/math">
                    <m:r>
                      <a:rPr lang="fr-FR" sz="1350" b="1">
                        <a:solidFill>
                          <a:srgbClr val="FF0000"/>
                        </a:solidFill>
                        <a:latin typeface="Cambria Math" panose="02040503050406030204" pitchFamily="18" charset="0"/>
                        <a:cs typeface="Microsoft Sans Serif" panose="020B0604020202020204" pitchFamily="34" charset="0"/>
                      </a:rPr>
                      <m:t>𝐱</m:t>
                    </m:r>
                    <m:r>
                      <a:rPr lang="fr-FR" sz="1350" b="1">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m:t>
                    </m:r>
                    <m:r>
                      <a:rPr lang="fr-FR" sz="1350" b="1">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𝛏</m:t>
                    </m:r>
                  </m:oMath>
                </a14:m>
                <a:r>
                  <a:rPr lang="en-US" sz="1350" b="1">
                    <a:solidFill>
                      <a:srgbClr val="FF0000"/>
                    </a:solidFill>
                    <a:latin typeface="Microsoft Sans Serif" panose="020B0604020202020204" pitchFamily="34" charset="0"/>
                    <a:cs typeface="Microsoft Sans Serif" panose="020B0604020202020204" pitchFamily="34" charset="0"/>
                  </a:rPr>
                  <a:t> </a:t>
                </a:r>
                <a:r>
                  <a:rPr lang="en-US" sz="1350">
                    <a:latin typeface="Microsoft Sans Serif" panose="020B0604020202020204" pitchFamily="34" charset="0"/>
                    <a:cs typeface="Microsoft Sans Serif" panose="020B0604020202020204" pitchFamily="34" charset="0"/>
                  </a:rPr>
                  <a:t>over the </a:t>
                </a:r>
                <a:r>
                  <a:rPr lang="en-US" sz="1350" b="1">
                    <a:solidFill>
                      <a:srgbClr val="0000FF"/>
                    </a:solidFill>
                    <a:latin typeface="Microsoft Sans Serif" panose="020B0604020202020204" pitchFamily="34" charset="0"/>
                    <a:cs typeface="Microsoft Sans Serif" panose="020B0604020202020204" pitchFamily="34" charset="0"/>
                  </a:rPr>
                  <a:t>full physics phase space</a:t>
                </a:r>
                <a:r>
                  <a:rPr lang="en-US" sz="1350">
                    <a:latin typeface="Microsoft Sans Serif" panose="020B0604020202020204" pitchFamily="34" charset="0"/>
                    <a:cs typeface="Microsoft Sans Serif" panose="020B0604020202020204" pitchFamily="34" charset="0"/>
                  </a:rPr>
                  <a:t>.</a:t>
                </a:r>
              </a:p>
            </p:txBody>
          </p:sp>
        </mc:Choice>
        <mc:Fallback xmlns="">
          <p:sp>
            <p:nvSpPr>
              <p:cNvPr id="4" name="Text Box 6">
                <a:extLst>
                  <a:ext uri="{FF2B5EF4-FFF2-40B4-BE49-F238E27FC236}">
                    <a16:creationId xmlns:a16="http://schemas.microsoft.com/office/drawing/2014/main" id="{BD3C781F-D2B9-2424-3CEE-82F632BF928E}"/>
                  </a:ext>
                </a:extLst>
              </p:cNvPr>
              <p:cNvSpPr txBox="1">
                <a:spLocks noRot="1" noChangeAspect="1" noMove="1" noResize="1" noEditPoints="1" noAdjustHandles="1" noChangeArrowheads="1" noChangeShapeType="1" noTextEdit="1"/>
              </p:cNvSpPr>
              <p:nvPr/>
            </p:nvSpPr>
            <p:spPr bwMode="auto">
              <a:xfrm>
                <a:off x="3236098" y="3210457"/>
                <a:ext cx="5676086" cy="1223412"/>
              </a:xfrm>
              <a:prstGeom prst="rect">
                <a:avLst/>
              </a:prstGeom>
              <a:blipFill>
                <a:blip r:embed="rId4"/>
                <a:stretch>
                  <a:fillRect l="-107" t="-1500" r="-215" b="-400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6" name="Title 1">
            <a:extLst>
              <a:ext uri="{FF2B5EF4-FFF2-40B4-BE49-F238E27FC236}">
                <a16:creationId xmlns:a16="http://schemas.microsoft.com/office/drawing/2014/main" id="{1ACED7AF-2F59-E002-F4D2-C3F74DEF1DED}"/>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cs typeface="Calibri"/>
              </a:rPr>
              <a:t>Nucleon Spin</a:t>
            </a:r>
          </a:p>
        </p:txBody>
      </p:sp>
    </p:spTree>
    <p:extLst>
      <p:ext uri="{BB962C8B-B14F-4D97-AF65-F5344CB8AC3E}">
        <p14:creationId xmlns:p14="http://schemas.microsoft.com/office/powerpoint/2010/main" val="22024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14908-3CB9-4852-8535-712B5F457573}"/>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0E5B666-05D4-0D91-317A-44CC4D5B401F}"/>
              </a:ext>
            </a:extLst>
          </p:cNvPr>
          <p:cNvSpPr>
            <a:spLocks noGrp="1"/>
          </p:cNvSpPr>
          <p:nvPr>
            <p:ph type="sldNum" sz="quarter" idx="12"/>
          </p:nvPr>
        </p:nvSpPr>
        <p:spPr/>
        <p:txBody>
          <a:bodyPr/>
          <a:lstStyle/>
          <a:p>
            <a:fld id="{DD4E576E-D1A2-4E74-A09C-AF96ABE80DEF}" type="slidenum">
              <a:rPr lang="en-US" smtClean="0"/>
              <a:pPr/>
              <a:t>8</a:t>
            </a:fld>
            <a:endParaRPr lang="en-US"/>
          </a:p>
        </p:txBody>
      </p:sp>
      <p:sp>
        <p:nvSpPr>
          <p:cNvPr id="7" name="Rectangle 6">
            <a:extLst>
              <a:ext uri="{FF2B5EF4-FFF2-40B4-BE49-F238E27FC236}">
                <a16:creationId xmlns:a16="http://schemas.microsoft.com/office/drawing/2014/main" id="{F773A500-99AB-5D5D-0064-B03FCAD08F32}"/>
              </a:ext>
            </a:extLst>
          </p:cNvPr>
          <p:cNvSpPr/>
          <p:nvPr/>
        </p:nvSpPr>
        <p:spPr>
          <a:xfrm>
            <a:off x="2788536" y="5366524"/>
            <a:ext cx="45377" cy="832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sp>
        <p:nvSpPr>
          <p:cNvPr id="66" name="Text Box 10">
            <a:extLst>
              <a:ext uri="{FF2B5EF4-FFF2-40B4-BE49-F238E27FC236}">
                <a16:creationId xmlns:a16="http://schemas.microsoft.com/office/drawing/2014/main" id="{49214E00-9B50-4352-17EC-97D9D68663A3}"/>
              </a:ext>
            </a:extLst>
          </p:cNvPr>
          <p:cNvSpPr txBox="1">
            <a:spLocks noChangeArrowheads="1"/>
          </p:cNvSpPr>
          <p:nvPr/>
        </p:nvSpPr>
        <p:spPr bwMode="auto">
          <a:xfrm>
            <a:off x="216196" y="5262649"/>
            <a:ext cx="9122076" cy="207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fr-FR" sz="750">
                <a:solidFill>
                  <a:schemeClr val="tx1">
                    <a:lumMod val="50000"/>
                    <a:lumOff val="50000"/>
                  </a:schemeClr>
                </a:solidFill>
                <a:latin typeface="Avenir Book" panose="02000503020000020003" pitchFamily="2" charset="0"/>
                <a:ea typeface="ＭＳ Ｐゴシック" charset="0"/>
              </a:rPr>
              <a:t>V. </a:t>
            </a:r>
            <a:r>
              <a:rPr lang="fr-FR" sz="750" err="1">
                <a:solidFill>
                  <a:schemeClr val="tx1">
                    <a:lumMod val="50000"/>
                    <a:lumOff val="50000"/>
                  </a:schemeClr>
                </a:solidFill>
                <a:latin typeface="Avenir Book" panose="02000503020000020003" pitchFamily="2" charset="0"/>
                <a:ea typeface="ＭＳ Ｐゴシック" charset="0"/>
              </a:rPr>
              <a:t>Burkert</a:t>
            </a:r>
            <a:r>
              <a:rPr lang="fr-FR" sz="750">
                <a:solidFill>
                  <a:schemeClr val="tx1">
                    <a:lumMod val="50000"/>
                    <a:lumOff val="50000"/>
                  </a:schemeClr>
                </a:solidFill>
                <a:latin typeface="Avenir Book" panose="02000503020000020003" pitchFamily="2" charset="0"/>
                <a:ea typeface="ＭＳ Ｐゴシック" charset="0"/>
              </a:rPr>
              <a:t>, L. </a:t>
            </a:r>
            <a:r>
              <a:rPr lang="fr-FR" sz="750" err="1">
                <a:solidFill>
                  <a:schemeClr val="tx1">
                    <a:lumMod val="50000"/>
                    <a:lumOff val="50000"/>
                  </a:schemeClr>
                </a:solidFill>
                <a:latin typeface="Avenir Book" panose="02000503020000020003" pitchFamily="2" charset="0"/>
                <a:ea typeface="ＭＳ Ｐゴシック" charset="0"/>
              </a:rPr>
              <a:t>Elouadrhiri</a:t>
            </a:r>
            <a:r>
              <a:rPr lang="fr-FR" sz="750">
                <a:solidFill>
                  <a:schemeClr val="tx1">
                    <a:lumMod val="50000"/>
                    <a:lumOff val="50000"/>
                  </a:schemeClr>
                </a:solidFill>
                <a:latin typeface="Avenir Book" panose="02000503020000020003" pitchFamily="2" charset="0"/>
                <a:ea typeface="ＭＳ Ｐゴシック" charset="0"/>
              </a:rPr>
              <a:t>, F.-X. Girod, Nat. 557 (2018) 396; arXiv:2104.02031</a:t>
            </a:r>
            <a:endParaRPr lang="fr-FR" sz="750">
              <a:solidFill>
                <a:schemeClr val="tx1">
                  <a:lumMod val="50000"/>
                  <a:lumOff val="50000"/>
                </a:schemeClr>
              </a:solidFill>
              <a:latin typeface="Avenir Book" panose="02000503020000020003" pitchFamily="2" charset="0"/>
            </a:endParaRPr>
          </a:p>
        </p:txBody>
      </p:sp>
      <p:sp>
        <p:nvSpPr>
          <p:cNvPr id="2" name="Rectangle 1">
            <a:extLst>
              <a:ext uri="{FF2B5EF4-FFF2-40B4-BE49-F238E27FC236}">
                <a16:creationId xmlns:a16="http://schemas.microsoft.com/office/drawing/2014/main" id="{C981759D-2B31-E241-1D02-35C5E22662DC}"/>
              </a:ext>
            </a:extLst>
          </p:cNvPr>
          <p:cNvSpPr/>
          <p:nvPr/>
        </p:nvSpPr>
        <p:spPr>
          <a:xfrm>
            <a:off x="4079328" y="4660393"/>
            <a:ext cx="81293" cy="86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a:p>
        </p:txBody>
      </p:sp>
      <p:pic>
        <p:nvPicPr>
          <p:cNvPr id="11" name="Image 10">
            <a:extLst>
              <a:ext uri="{FF2B5EF4-FFF2-40B4-BE49-F238E27FC236}">
                <a16:creationId xmlns:a16="http://schemas.microsoft.com/office/drawing/2014/main" id="{55DFF20B-82E5-523E-DF49-C3C2E8CC9DB7}"/>
              </a:ext>
            </a:extLst>
          </p:cNvPr>
          <p:cNvPicPr>
            <a:picLocks noChangeAspect="1"/>
          </p:cNvPicPr>
          <p:nvPr/>
        </p:nvPicPr>
        <p:blipFill>
          <a:blip r:embed="rId2"/>
          <a:stretch>
            <a:fillRect/>
          </a:stretch>
        </p:blipFill>
        <p:spPr>
          <a:xfrm>
            <a:off x="216196" y="2920136"/>
            <a:ext cx="2752019" cy="2591505"/>
          </a:xfrm>
          <a:prstGeom prst="rect">
            <a:avLst/>
          </a:prstGeom>
        </p:spPr>
      </p:pic>
      <mc:AlternateContent xmlns:mc="http://schemas.openxmlformats.org/markup-compatibility/2006" xmlns:a14="http://schemas.microsoft.com/office/drawing/2010/main">
        <mc:Choice Requires="a14">
          <p:sp>
            <p:nvSpPr>
              <p:cNvPr id="55" name="ZoneTexte 54">
                <a:extLst>
                  <a:ext uri="{FF2B5EF4-FFF2-40B4-BE49-F238E27FC236}">
                    <a16:creationId xmlns:a16="http://schemas.microsoft.com/office/drawing/2014/main" id="{039953A0-8AE2-A024-9F64-075AAFACEEE6}"/>
                  </a:ext>
                </a:extLst>
              </p:cNvPr>
              <p:cNvSpPr txBox="1"/>
              <p:nvPr/>
            </p:nvSpPr>
            <p:spPr>
              <a:xfrm>
                <a:off x="2762279" y="2375530"/>
                <a:ext cx="3625890" cy="546240"/>
              </a:xfrm>
              <a:prstGeom prst="rect">
                <a:avLst/>
              </a:prstGeom>
              <a:solidFill>
                <a:srgbClr val="F4E4EB"/>
              </a:solidFill>
              <a:ln w="12700">
                <a:solidFill>
                  <a:srgbClr val="0000FF"/>
                </a:solidFill>
              </a:ln>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nary>
                        <m:naryPr>
                          <m:ctrlPr>
                            <a:rPr lang="fr-FR" sz="1350" i="1">
                              <a:latin typeface="Cambria Math" panose="02040503050406030204" pitchFamily="18" charset="0"/>
                            </a:rPr>
                          </m:ctrlPr>
                        </m:naryPr>
                        <m:sub>
                          <m:r>
                            <m:rPr>
                              <m:brk m:alnAt="23"/>
                            </m:rPr>
                            <a:rPr lang="fr-FR" sz="1350" i="1">
                              <a:latin typeface="Cambria Math" panose="02040503050406030204" pitchFamily="18" charset="0"/>
                            </a:rPr>
                            <m:t>−</m:t>
                          </m:r>
                          <m:r>
                            <a:rPr lang="fr-FR" sz="1350" i="1">
                              <a:latin typeface="Cambria Math" panose="02040503050406030204" pitchFamily="18" charset="0"/>
                            </a:rPr>
                            <m:t>1</m:t>
                          </m:r>
                        </m:sub>
                        <m:sup>
                          <m:r>
                            <a:rPr lang="fr-FR" sz="1350" i="1">
                              <a:latin typeface="Cambria Math" panose="02040503050406030204" pitchFamily="18" charset="0"/>
                            </a:rPr>
                            <m:t>1</m:t>
                          </m:r>
                        </m:sup>
                        <m:e>
                          <m:r>
                            <a:rPr lang="fr-FR" sz="1350" i="1">
                              <a:latin typeface="Cambria Math" panose="02040503050406030204" pitchFamily="18" charset="0"/>
                            </a:rPr>
                            <m:t>𝑥</m:t>
                          </m:r>
                          <m:nary>
                            <m:naryPr>
                              <m:chr m:val="∑"/>
                              <m:supHide m:val="on"/>
                              <m:ctrlPr>
                                <a:rPr lang="fr-FR" sz="1350" i="1">
                                  <a:latin typeface="Cambria Math" panose="02040503050406030204" pitchFamily="18" charset="0"/>
                                </a:rPr>
                              </m:ctrlPr>
                            </m:naryPr>
                            <m:sub>
                              <m:r>
                                <m:rPr>
                                  <m:brk m:alnAt="7"/>
                                </m:rPr>
                                <a:rPr lang="fr-FR" sz="1350" i="1">
                                  <a:latin typeface="Cambria Math" panose="02040503050406030204" pitchFamily="18" charset="0"/>
                                </a:rPr>
                                <m:t>𝑞</m:t>
                              </m:r>
                            </m:sub>
                            <m:sup/>
                            <m:e>
                              <m:sSup>
                                <m:sSupPr>
                                  <m:ctrlPr>
                                    <a:rPr lang="fr-FR" sz="1350" i="1">
                                      <a:latin typeface="Cambria Math" panose="02040503050406030204" pitchFamily="18" charset="0"/>
                                    </a:rPr>
                                  </m:ctrlPr>
                                </m:sSupPr>
                                <m:e>
                                  <m:r>
                                    <a:rPr lang="fr-FR" sz="1350" i="1">
                                      <a:latin typeface="Cambria Math" panose="02040503050406030204" pitchFamily="18" charset="0"/>
                                    </a:rPr>
                                    <m:t>𝐻</m:t>
                                  </m:r>
                                </m:e>
                                <m:sup>
                                  <m:r>
                                    <a:rPr lang="fr-FR" sz="1350" i="1">
                                      <a:latin typeface="Cambria Math" panose="02040503050406030204" pitchFamily="18" charset="0"/>
                                    </a:rPr>
                                    <m:t>𝑞</m:t>
                                  </m:r>
                                </m:sup>
                              </m:sSup>
                              <m:d>
                                <m:dPr>
                                  <m:ctrlPr>
                                    <a:rPr lang="fr-FR" sz="1350" i="1">
                                      <a:latin typeface="Cambria Math" panose="02040503050406030204" pitchFamily="18" charset="0"/>
                                    </a:rPr>
                                  </m:ctrlPr>
                                </m:dPr>
                                <m:e>
                                  <m:r>
                                    <a:rPr lang="fr-FR" sz="1350" i="1">
                                      <a:latin typeface="Cambria Math" panose="02040503050406030204" pitchFamily="18" charset="0"/>
                                    </a:rPr>
                                    <m:t>𝑥</m:t>
                                  </m:r>
                                  <m:r>
                                    <a:rPr lang="fr-FR" sz="1350" i="1">
                                      <a:latin typeface="Cambria Math" panose="02040503050406030204" pitchFamily="18" charset="0"/>
                                    </a:rPr>
                                    <m:t>,</m:t>
                                  </m:r>
                                  <m:r>
                                    <a:rPr lang="fr-FR" sz="1350" i="1">
                                      <a:latin typeface="Cambria Math" panose="02040503050406030204" pitchFamily="18" charset="0"/>
                                      <a:ea typeface="Cambria Math" panose="02040503050406030204" pitchFamily="18" charset="0"/>
                                    </a:rPr>
                                    <m:t>𝜉</m:t>
                                  </m:r>
                                  <m:r>
                                    <a:rPr lang="fr-FR" sz="1350" i="1">
                                      <a:latin typeface="Cambria Math" panose="02040503050406030204" pitchFamily="18" charset="0"/>
                                      <a:ea typeface="Cambria Math" panose="02040503050406030204" pitchFamily="18" charset="0"/>
                                    </a:rPr>
                                    <m:t>,</m:t>
                                  </m:r>
                                  <m:r>
                                    <a:rPr lang="fr-FR" sz="1350" i="1">
                                      <a:latin typeface="Cambria Math" panose="02040503050406030204" pitchFamily="18" charset="0"/>
                                      <a:ea typeface="Cambria Math" panose="02040503050406030204" pitchFamily="18" charset="0"/>
                                    </a:rPr>
                                    <m:t>𝑡</m:t>
                                  </m:r>
                                </m:e>
                              </m:d>
                            </m:e>
                          </m:nary>
                          <m:r>
                            <a:rPr lang="fr-FR" sz="1350" i="1">
                              <a:latin typeface="Cambria Math" panose="02040503050406030204" pitchFamily="18" charset="0"/>
                            </a:rPr>
                            <m:t> </m:t>
                          </m:r>
                          <m:r>
                            <a:rPr lang="fr-FR" sz="1350" i="1">
                              <a:latin typeface="Cambria Math" panose="02040503050406030204" pitchFamily="18" charset="0"/>
                            </a:rPr>
                            <m:t>𝑑𝑥</m:t>
                          </m:r>
                        </m:e>
                      </m:nary>
                      <m:r>
                        <a:rPr lang="fr-FR" sz="1350" i="1">
                          <a:latin typeface="Cambria Math" panose="02040503050406030204" pitchFamily="18" charset="0"/>
                        </a:rPr>
                        <m:t>= </m:t>
                      </m:r>
                      <m:sSub>
                        <m:sSubPr>
                          <m:ctrlPr>
                            <a:rPr lang="fr-FR" sz="1350" i="1">
                              <a:latin typeface="Cambria Math" panose="02040503050406030204" pitchFamily="18" charset="0"/>
                            </a:rPr>
                          </m:ctrlPr>
                        </m:sSubPr>
                        <m:e>
                          <m:r>
                            <a:rPr lang="fr-FR" sz="1350" i="1">
                              <a:latin typeface="Cambria Math" panose="02040503050406030204" pitchFamily="18" charset="0"/>
                            </a:rPr>
                            <m:t>𝑀</m:t>
                          </m:r>
                        </m:e>
                        <m:sub>
                          <m:r>
                            <a:rPr lang="fr-FR" sz="1350" i="1">
                              <a:latin typeface="Cambria Math" panose="02040503050406030204" pitchFamily="18" charset="0"/>
                            </a:rPr>
                            <m:t>2</m:t>
                          </m:r>
                        </m:sub>
                      </m:sSub>
                      <m:d>
                        <m:dPr>
                          <m:ctrlPr>
                            <a:rPr lang="fr-FR" sz="1350" i="1">
                              <a:latin typeface="Cambria Math" panose="02040503050406030204" pitchFamily="18" charset="0"/>
                            </a:rPr>
                          </m:ctrlPr>
                        </m:dPr>
                        <m:e>
                          <m:r>
                            <a:rPr lang="fr-FR" sz="1350" i="1">
                              <a:latin typeface="Cambria Math" panose="02040503050406030204" pitchFamily="18" charset="0"/>
                            </a:rPr>
                            <m:t>𝑡</m:t>
                          </m:r>
                        </m:e>
                      </m:d>
                      <m:r>
                        <a:rPr lang="fr-FR" sz="1350" i="1">
                          <a:latin typeface="Cambria Math" panose="02040503050406030204" pitchFamily="18" charset="0"/>
                        </a:rPr>
                        <m:t>+</m:t>
                      </m:r>
                      <m:f>
                        <m:fPr>
                          <m:ctrlPr>
                            <a:rPr lang="fr-FR" sz="1350" i="1">
                              <a:latin typeface="Cambria Math" panose="02040503050406030204" pitchFamily="18" charset="0"/>
                            </a:rPr>
                          </m:ctrlPr>
                        </m:fPr>
                        <m:num>
                          <m:r>
                            <a:rPr lang="fr-FR" sz="1350" i="1">
                              <a:latin typeface="Cambria Math" panose="02040503050406030204" pitchFamily="18" charset="0"/>
                            </a:rPr>
                            <m:t>4</m:t>
                          </m:r>
                        </m:num>
                        <m:den>
                          <m:r>
                            <a:rPr lang="fr-FR" sz="1350" i="1">
                              <a:latin typeface="Cambria Math" panose="02040503050406030204" pitchFamily="18" charset="0"/>
                            </a:rPr>
                            <m:t>5</m:t>
                          </m:r>
                        </m:den>
                      </m:f>
                      <m:sSup>
                        <m:sSupPr>
                          <m:ctrlPr>
                            <a:rPr lang="fr-FR" sz="1350" i="1">
                              <a:latin typeface="Cambria Math" panose="02040503050406030204" pitchFamily="18" charset="0"/>
                            </a:rPr>
                          </m:ctrlPr>
                        </m:sSupPr>
                        <m:e>
                          <m:r>
                            <a:rPr lang="fr-FR" sz="1350" i="1">
                              <a:latin typeface="Cambria Math" panose="02040503050406030204" pitchFamily="18" charset="0"/>
                              <a:ea typeface="Cambria Math" panose="02040503050406030204" pitchFamily="18" charset="0"/>
                            </a:rPr>
                            <m:t>𝜉</m:t>
                          </m:r>
                        </m:e>
                        <m:sup>
                          <m:r>
                            <a:rPr lang="fr-FR" sz="1350" i="1">
                              <a:latin typeface="Cambria Math" panose="02040503050406030204" pitchFamily="18" charset="0"/>
                            </a:rPr>
                            <m:t>2</m:t>
                          </m:r>
                        </m:sup>
                      </m:sSup>
                      <m:sSub>
                        <m:sSubPr>
                          <m:ctrlPr>
                            <a:rPr lang="fr-FR" sz="1350" i="1">
                              <a:latin typeface="Cambria Math" panose="02040503050406030204" pitchFamily="18" charset="0"/>
                            </a:rPr>
                          </m:ctrlPr>
                        </m:sSubPr>
                        <m:e>
                          <m:r>
                            <a:rPr lang="fr-FR" sz="1350" i="1">
                              <a:latin typeface="Cambria Math" panose="02040503050406030204" pitchFamily="18" charset="0"/>
                            </a:rPr>
                            <m:t>𝑑</m:t>
                          </m:r>
                        </m:e>
                        <m:sub>
                          <m:r>
                            <a:rPr lang="fr-FR" sz="1350" i="1">
                              <a:latin typeface="Cambria Math" panose="02040503050406030204" pitchFamily="18" charset="0"/>
                            </a:rPr>
                            <m:t>1</m:t>
                          </m:r>
                        </m:sub>
                      </m:sSub>
                      <m:d>
                        <m:dPr>
                          <m:ctrlPr>
                            <a:rPr lang="fr-FR" sz="1350" i="1">
                              <a:latin typeface="Cambria Math" panose="02040503050406030204" pitchFamily="18" charset="0"/>
                            </a:rPr>
                          </m:ctrlPr>
                        </m:dPr>
                        <m:e>
                          <m:r>
                            <a:rPr lang="fr-FR" sz="1350" i="1">
                              <a:latin typeface="Cambria Math" panose="02040503050406030204" pitchFamily="18" charset="0"/>
                            </a:rPr>
                            <m:t>𝑡</m:t>
                          </m:r>
                        </m:e>
                      </m:d>
                    </m:oMath>
                  </m:oMathPara>
                </a14:m>
                <a:endParaRPr lang="fr-FR" sz="1350"/>
              </a:p>
            </p:txBody>
          </p:sp>
        </mc:Choice>
        <mc:Fallback xmlns="">
          <p:sp>
            <p:nvSpPr>
              <p:cNvPr id="55" name="ZoneTexte 54">
                <a:extLst>
                  <a:ext uri="{FF2B5EF4-FFF2-40B4-BE49-F238E27FC236}">
                    <a16:creationId xmlns:a16="http://schemas.microsoft.com/office/drawing/2014/main" id="{039953A0-8AE2-A024-9F64-075AAFACEEE6}"/>
                  </a:ext>
                </a:extLst>
              </p:cNvPr>
              <p:cNvSpPr txBox="1">
                <a:spLocks noRot="1" noChangeAspect="1" noMove="1" noResize="1" noEditPoints="1" noAdjustHandles="1" noChangeArrowheads="1" noChangeShapeType="1" noTextEdit="1"/>
              </p:cNvSpPr>
              <p:nvPr/>
            </p:nvSpPr>
            <p:spPr>
              <a:xfrm>
                <a:off x="2762279" y="2375530"/>
                <a:ext cx="3625890" cy="546240"/>
              </a:xfrm>
              <a:prstGeom prst="rect">
                <a:avLst/>
              </a:prstGeom>
              <a:blipFill>
                <a:blip r:embed="rId3"/>
                <a:stretch>
                  <a:fillRect l="-14573" t="-152747" b="-209890"/>
                </a:stretch>
              </a:blipFill>
              <a:ln w="12700">
                <a:solidFill>
                  <a:srgbClr val="0000FF"/>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 Box 6">
                <a:extLst>
                  <a:ext uri="{FF2B5EF4-FFF2-40B4-BE49-F238E27FC236}">
                    <a16:creationId xmlns:a16="http://schemas.microsoft.com/office/drawing/2014/main" id="{E740C594-3D21-A8B5-AFFB-772E9A74769A}"/>
                  </a:ext>
                </a:extLst>
              </p:cNvPr>
              <p:cNvSpPr txBox="1">
                <a:spLocks noChangeArrowheads="1"/>
              </p:cNvSpPr>
              <p:nvPr/>
            </p:nvSpPr>
            <p:spPr bwMode="auto">
              <a:xfrm>
                <a:off x="3236098" y="3253321"/>
                <a:ext cx="5676086" cy="101829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blurRad="63500" dist="38099" dir="2700000" algn="ctr" rotWithShape="0">
                        <a:schemeClr val="bg2">
                          <a:alpha val="74998"/>
                        </a:schemeClr>
                      </a:outerShdw>
                    </a:effectLst>
                  </a14:hiddenEffects>
                </a:ext>
              </a:extLst>
            </p:spPr>
            <p:txBody>
              <a:bodyPr wrap="square">
                <a:spAutoFit/>
              </a:bodyPr>
              <a:lstStyle/>
              <a:p>
                <a:pPr marL="214313" indent="-214313" algn="just">
                  <a:buClr>
                    <a:srgbClr val="D60093"/>
                  </a:buClr>
                  <a:buFont typeface="Courier New" panose="02070309020205020404" pitchFamily="49" charset="0"/>
                  <a:buChar char="o"/>
                  <a:defRPr/>
                </a:pPr>
                <a:r>
                  <a:rPr lang="en-US" sz="1350">
                    <a:latin typeface="Microsoft Sans Serif" panose="020B0604020202020204" pitchFamily="34" charset="0"/>
                    <a:cs typeface="Microsoft Sans Serif" panose="020B0604020202020204" pitchFamily="34" charset="0"/>
                  </a:rPr>
                  <a:t>The </a:t>
                </a:r>
                <a:r>
                  <a:rPr lang="en-US" sz="1350" b="1">
                    <a:solidFill>
                      <a:srgbClr val="0000FF"/>
                    </a:solidFill>
                    <a:latin typeface="Microsoft Sans Serif" panose="020B0604020202020204" pitchFamily="34" charset="0"/>
                    <a:cs typeface="Microsoft Sans Serif" panose="020B0604020202020204" pitchFamily="34" charset="0"/>
                  </a:rPr>
                  <a:t>skewness dependence</a:t>
                </a:r>
                <a:r>
                  <a:rPr lang="en-US" sz="1350">
                    <a:latin typeface="Microsoft Sans Serif" panose="020B0604020202020204" pitchFamily="34" charset="0"/>
                    <a:cs typeface="Microsoft Sans Serif" panose="020B0604020202020204" pitchFamily="34" charset="0"/>
                  </a:rPr>
                  <a:t> of the </a:t>
                </a:r>
                <a:r>
                  <a:rPr lang="en-US" sz="1350" b="1">
                    <a:solidFill>
                      <a:srgbClr val="0000FF"/>
                    </a:solidFill>
                    <a:latin typeface="Microsoft Sans Serif" panose="020B0604020202020204" pitchFamily="34" charset="0"/>
                    <a:cs typeface="Microsoft Sans Serif" panose="020B0604020202020204" pitchFamily="34" charset="0"/>
                  </a:rPr>
                  <a:t>first </a:t>
                </a:r>
                <a:r>
                  <a:rPr lang="en-US" sz="1350" b="1" err="1">
                    <a:solidFill>
                      <a:srgbClr val="0000FF"/>
                    </a:solidFill>
                    <a:latin typeface="Microsoft Sans Serif" panose="020B0604020202020204" pitchFamily="34" charset="0"/>
                    <a:cs typeface="Microsoft Sans Serif" panose="020B0604020202020204" pitchFamily="34" charset="0"/>
                  </a:rPr>
                  <a:t>Mellin</a:t>
                </a:r>
                <a:r>
                  <a:rPr lang="en-US" sz="1350" b="1">
                    <a:solidFill>
                      <a:srgbClr val="0000FF"/>
                    </a:solidFill>
                    <a:latin typeface="Microsoft Sans Serif" panose="020B0604020202020204" pitchFamily="34" charset="0"/>
                    <a:cs typeface="Microsoft Sans Serif" panose="020B0604020202020204" pitchFamily="34" charset="0"/>
                  </a:rPr>
                  <a:t> momen</a:t>
                </a:r>
                <a:r>
                  <a:rPr lang="en-US" sz="1350">
                    <a:latin typeface="Microsoft Sans Serif" panose="020B0604020202020204" pitchFamily="34" charset="0"/>
                    <a:cs typeface="Microsoft Sans Serif" panose="020B0604020202020204" pitchFamily="34" charset="0"/>
                  </a:rPr>
                  <a:t>t of the GPD H provides an access to the </a:t>
                </a:r>
                <a:r>
                  <a:rPr lang="en-US" sz="1350" b="1">
                    <a:solidFill>
                      <a:srgbClr val="0000FF"/>
                    </a:solidFill>
                    <a:latin typeface="Microsoft Sans Serif" panose="020B0604020202020204" pitchFamily="34" charset="0"/>
                    <a:cs typeface="Microsoft Sans Serif" panose="020B0604020202020204" pitchFamily="34" charset="0"/>
                  </a:rPr>
                  <a:t>gravitational form factors</a:t>
                </a:r>
                <a:r>
                  <a:rPr lang="en-US" sz="1350">
                    <a:latin typeface="Microsoft Sans Serif" panose="020B0604020202020204" pitchFamily="34" charset="0"/>
                    <a:cs typeface="Microsoft Sans Serif" panose="020B0604020202020204" pitchFamily="34" charset="0"/>
                  </a:rPr>
                  <a:t> of the energy momentum tensor of the nucleon. </a:t>
                </a:r>
              </a:p>
              <a:p>
                <a:pPr marL="214313" indent="-214313" algn="just">
                  <a:buClr>
                    <a:srgbClr val="D60093"/>
                  </a:buClr>
                  <a:buFont typeface="Courier New" panose="02070309020205020404" pitchFamily="49" charset="0"/>
                  <a:buChar char="o"/>
                  <a:defRPr/>
                </a:pPr>
                <a:endParaRPr lang="en-US" sz="600">
                  <a:latin typeface="Microsoft Sans Serif" panose="020B0604020202020204" pitchFamily="34" charset="0"/>
                  <a:cs typeface="Microsoft Sans Serif" panose="020B0604020202020204" pitchFamily="34" charset="0"/>
                </a:endParaRPr>
              </a:p>
              <a:p>
                <a:pPr marL="214313" indent="-214313" algn="just">
                  <a:buClr>
                    <a:srgbClr val="D60093"/>
                  </a:buClr>
                  <a:buFont typeface="Courier New" panose="02070309020205020404" pitchFamily="49" charset="0"/>
                  <a:buChar char="o"/>
                  <a:defRPr/>
                </a:pPr>
                <a14:m>
                  <m:oMath xmlns:m="http://schemas.openxmlformats.org/officeDocument/2006/math">
                    <m:sSup>
                      <m:sSupPr>
                        <m:ctrlPr>
                          <a:rPr lang="en-US" sz="1350" b="1" i="1">
                            <a:solidFill>
                              <a:srgbClr val="FF0000"/>
                            </a:solidFill>
                            <a:latin typeface="Cambria Math" panose="02040503050406030204" pitchFamily="18" charset="0"/>
                            <a:cs typeface="Microsoft Sans Serif" panose="020B0604020202020204" pitchFamily="34" charset="0"/>
                          </a:rPr>
                        </m:ctrlPr>
                      </m:sSupPr>
                      <m:e>
                        <m:r>
                          <a:rPr lang="fr-FR" sz="1350" b="1" i="1">
                            <a:solidFill>
                              <a:srgbClr val="FF0000"/>
                            </a:solidFill>
                            <a:latin typeface="Cambria Math" panose="02040503050406030204" pitchFamily="18" charset="0"/>
                            <a:cs typeface="Microsoft Sans Serif" panose="020B0604020202020204" pitchFamily="34" charset="0"/>
                          </a:rPr>
                          <m:t>𝒆</m:t>
                        </m:r>
                      </m:e>
                      <m:sup>
                        <m:r>
                          <a:rPr lang="en-US" sz="1350" b="1" i="1">
                            <a:solidFill>
                              <a:srgbClr val="FF0000"/>
                            </a:solidFill>
                            <a:latin typeface="Cambria Math" panose="02040503050406030204" pitchFamily="18" charset="0"/>
                            <a:ea typeface="Cambria Math" panose="02040503050406030204" pitchFamily="18" charset="0"/>
                            <a:cs typeface="Microsoft Sans Serif" panose="020B0604020202020204" pitchFamily="34" charset="0"/>
                          </a:rPr>
                          <m:t>±</m:t>
                        </m:r>
                      </m:sup>
                    </m:sSup>
                  </m:oMath>
                </a14:m>
                <a:r>
                  <a:rPr lang="en-US" sz="1350" b="1">
                    <a:solidFill>
                      <a:srgbClr val="FF0000"/>
                    </a:solidFill>
                    <a:latin typeface="Microsoft Sans Serif" panose="020B0604020202020204" pitchFamily="34" charset="0"/>
                    <a:cs typeface="Microsoft Sans Serif" panose="020B0604020202020204" pitchFamily="34" charset="0"/>
                  </a:rPr>
                  <a:t>-DVCS</a:t>
                </a:r>
                <a:r>
                  <a:rPr lang="en-US" sz="1350">
                    <a:latin typeface="Microsoft Sans Serif" panose="020B0604020202020204" pitchFamily="34" charset="0"/>
                    <a:cs typeface="Microsoft Sans Serif" panose="020B0604020202020204" pitchFamily="34" charset="0"/>
                  </a:rPr>
                  <a:t> and </a:t>
                </a:r>
                <a:r>
                  <a:rPr lang="en-US" sz="1350" b="1">
                    <a:solidFill>
                      <a:srgbClr val="FF0000"/>
                    </a:solidFill>
                    <a:latin typeface="Microsoft Sans Serif" panose="020B0604020202020204" pitchFamily="34" charset="0"/>
                    <a:cs typeface="Microsoft Sans Serif" panose="020B0604020202020204" pitchFamily="34" charset="0"/>
                  </a:rPr>
                  <a:t>TCS</a:t>
                </a:r>
                <a:r>
                  <a:rPr lang="en-US" sz="1350">
                    <a:latin typeface="Microsoft Sans Serif" panose="020B0604020202020204" pitchFamily="34" charset="0"/>
                    <a:cs typeface="Microsoft Sans Serif" panose="020B0604020202020204" pitchFamily="34" charset="0"/>
                  </a:rPr>
                  <a:t> offers another path via </a:t>
                </a:r>
                <a:r>
                  <a:rPr lang="en-US" sz="1350" b="1">
                    <a:solidFill>
                      <a:srgbClr val="0000FF"/>
                    </a:solidFill>
                    <a:latin typeface="Microsoft Sans Serif" panose="020B0604020202020204" pitchFamily="34" charset="0"/>
                    <a:cs typeface="Microsoft Sans Serif" panose="020B0604020202020204" pitchFamily="34" charset="0"/>
                  </a:rPr>
                  <a:t>dispersion relations</a:t>
                </a:r>
                <a:r>
                  <a:rPr lang="en-US" sz="1350">
                    <a:latin typeface="Microsoft Sans Serif" panose="020B0604020202020204" pitchFamily="34" charset="0"/>
                    <a:cs typeface="Microsoft Sans Serif" panose="020B0604020202020204" pitchFamily="34" charset="0"/>
                  </a:rPr>
                  <a:t>.</a:t>
                </a:r>
              </a:p>
            </p:txBody>
          </p:sp>
        </mc:Choice>
        <mc:Fallback xmlns="">
          <p:sp>
            <p:nvSpPr>
              <p:cNvPr id="18" name="Text Box 6">
                <a:extLst>
                  <a:ext uri="{FF2B5EF4-FFF2-40B4-BE49-F238E27FC236}">
                    <a16:creationId xmlns:a16="http://schemas.microsoft.com/office/drawing/2014/main" id="{E740C594-3D21-A8B5-AFFB-772E9A74769A}"/>
                  </a:ext>
                </a:extLst>
              </p:cNvPr>
              <p:cNvSpPr txBox="1">
                <a:spLocks noRot="1" noChangeAspect="1" noMove="1" noResize="1" noEditPoints="1" noAdjustHandles="1" noChangeArrowheads="1" noChangeShapeType="1" noTextEdit="1"/>
              </p:cNvSpPr>
              <p:nvPr/>
            </p:nvSpPr>
            <p:spPr bwMode="auto">
              <a:xfrm>
                <a:off x="3236098" y="3253321"/>
                <a:ext cx="5676086" cy="1018292"/>
              </a:xfrm>
              <a:prstGeom prst="rect">
                <a:avLst/>
              </a:prstGeom>
              <a:blipFill>
                <a:blip r:embed="rId4"/>
                <a:stretch>
                  <a:fillRect l="-107" t="-1796" r="-215" b="-4790"/>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r>
                  <a:rPr lang="en-US">
                    <a:noFill/>
                  </a:rPr>
                  <a:t> </a:t>
                </a:r>
              </a:p>
            </p:txBody>
          </p:sp>
        </mc:Fallback>
      </mc:AlternateContent>
      <p:sp>
        <p:nvSpPr>
          <p:cNvPr id="3" name="ZoneTexte 21">
            <a:extLst>
              <a:ext uri="{FF2B5EF4-FFF2-40B4-BE49-F238E27FC236}">
                <a16:creationId xmlns:a16="http://schemas.microsoft.com/office/drawing/2014/main" id="{D7CEF318-3A82-8ECB-F691-BC4F9DF0C2F7}"/>
              </a:ext>
            </a:extLst>
          </p:cNvPr>
          <p:cNvSpPr txBox="1"/>
          <p:nvPr/>
        </p:nvSpPr>
        <p:spPr>
          <a:xfrm>
            <a:off x="3163806" y="4735197"/>
            <a:ext cx="5851960" cy="323165"/>
          </a:xfrm>
          <a:prstGeom prst="rect">
            <a:avLst/>
          </a:prstGeom>
          <a:noFill/>
          <a:ln w="44450" cmpd="thickThin">
            <a:solidFill>
              <a:srgbClr val="FF0000"/>
            </a:solidFill>
          </a:ln>
        </p:spPr>
        <p:txBody>
          <a:bodyPr wrap="square" rtlCol="0">
            <a:spAutoFit/>
          </a:bodyPr>
          <a:lstStyle/>
          <a:p>
            <a:pPr algn="just"/>
            <a:r>
              <a:rPr lang="fr-FR" sz="1500"/>
              <a:t>The </a:t>
            </a:r>
            <a:r>
              <a:rPr lang="fr-FR" sz="1500" b="1">
                <a:solidFill>
                  <a:srgbClr val="FF0000"/>
                </a:solidFill>
                <a:latin typeface="Symbol" pitchFamily="2" charset="2"/>
              </a:rPr>
              <a:t>x</a:t>
            </a:r>
            <a:r>
              <a:rPr lang="fr-FR" sz="1500" b="1">
                <a:solidFill>
                  <a:srgbClr val="FF0000"/>
                </a:solidFill>
              </a:rPr>
              <a:t>-</a:t>
            </a:r>
            <a:r>
              <a:rPr lang="fr-FR" sz="1500" b="1" err="1">
                <a:solidFill>
                  <a:srgbClr val="FF0000"/>
                </a:solidFill>
              </a:rPr>
              <a:t>dependence</a:t>
            </a:r>
            <a:r>
              <a:rPr lang="fr-FR" sz="1500"/>
              <a:t> of </a:t>
            </a:r>
            <a:r>
              <a:rPr lang="fr-FR" sz="1500" err="1"/>
              <a:t>GPDs</a:t>
            </a:r>
            <a:r>
              <a:rPr lang="fr-FR" sz="1500"/>
              <a:t> </a:t>
            </a:r>
            <a:r>
              <a:rPr lang="fr-FR" sz="1500" err="1"/>
              <a:t>reveals</a:t>
            </a:r>
            <a:r>
              <a:rPr lang="fr-FR" sz="1500"/>
              <a:t> the </a:t>
            </a:r>
            <a:r>
              <a:rPr lang="fr-FR" sz="1500" b="1" err="1">
                <a:solidFill>
                  <a:srgbClr val="FF0000"/>
                </a:solidFill>
              </a:rPr>
              <a:t>internal</a:t>
            </a:r>
            <a:r>
              <a:rPr lang="fr-FR" sz="1500" b="1">
                <a:solidFill>
                  <a:srgbClr val="FF0000"/>
                </a:solidFill>
              </a:rPr>
              <a:t> </a:t>
            </a:r>
            <a:r>
              <a:rPr lang="fr-FR" sz="1500" b="1" err="1">
                <a:solidFill>
                  <a:srgbClr val="FF0000"/>
                </a:solidFill>
              </a:rPr>
              <a:t>dynamic</a:t>
            </a:r>
            <a:r>
              <a:rPr lang="fr-FR" sz="1500" err="1">
                <a:solidFill>
                  <a:srgbClr val="FF0000"/>
                </a:solidFill>
              </a:rPr>
              <a:t>s</a:t>
            </a:r>
            <a:r>
              <a:rPr lang="fr-FR" sz="1500">
                <a:solidFill>
                  <a:srgbClr val="FF0000"/>
                </a:solidFill>
              </a:rPr>
              <a:t> </a:t>
            </a:r>
            <a:r>
              <a:rPr lang="fr-FR" sz="1500"/>
              <a:t>of the </a:t>
            </a:r>
            <a:r>
              <a:rPr lang="fr-FR" sz="1500" err="1"/>
              <a:t>nucleon</a:t>
            </a:r>
            <a:r>
              <a:rPr lang="fr-FR" sz="1500"/>
              <a:t>.</a:t>
            </a:r>
          </a:p>
        </p:txBody>
      </p:sp>
      <p:sp>
        <p:nvSpPr>
          <p:cNvPr id="4" name="Title 1">
            <a:extLst>
              <a:ext uri="{FF2B5EF4-FFF2-40B4-BE49-F238E27FC236}">
                <a16:creationId xmlns:a16="http://schemas.microsoft.com/office/drawing/2014/main" id="{F369BA36-080A-0B3D-D078-1DE034171C92}"/>
              </a:ext>
            </a:extLst>
          </p:cNvPr>
          <p:cNvSpPr txBox="1">
            <a:spLocks/>
          </p:cNvSpPr>
          <p:nvPr/>
        </p:nvSpPr>
        <p:spPr>
          <a:xfrm>
            <a:off x="457200" y="274638"/>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Nucleon Forces</a:t>
            </a:r>
          </a:p>
        </p:txBody>
      </p:sp>
    </p:spTree>
    <p:extLst>
      <p:ext uri="{BB962C8B-B14F-4D97-AF65-F5344CB8AC3E}">
        <p14:creationId xmlns:p14="http://schemas.microsoft.com/office/powerpoint/2010/main" val="153419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6B441-6A94-B5A6-6EF7-27896A3C2136}"/>
              </a:ext>
            </a:extLst>
          </p:cNvPr>
          <p:cNvSpPr>
            <a:spLocks noGrp="1"/>
          </p:cNvSpPr>
          <p:nvPr>
            <p:ph type="title"/>
          </p:nvPr>
        </p:nvSpPr>
        <p:spPr>
          <a:xfrm>
            <a:off x="457200" y="-192722"/>
            <a:ext cx="8229600" cy="1143000"/>
          </a:xfrm>
        </p:spPr>
        <p:txBody>
          <a:bodyPr>
            <a:normAutofit/>
          </a:bodyPr>
          <a:lstStyle/>
          <a:p>
            <a:r>
              <a:rPr lang="en-US" sz="4000" dirty="0"/>
              <a:t>Elementary Cross Section</a:t>
            </a:r>
          </a:p>
        </p:txBody>
      </p:sp>
      <p:sp>
        <p:nvSpPr>
          <p:cNvPr id="5" name="Slide Number Placeholder 4">
            <a:extLst>
              <a:ext uri="{FF2B5EF4-FFF2-40B4-BE49-F238E27FC236}">
                <a16:creationId xmlns:a16="http://schemas.microsoft.com/office/drawing/2014/main" id="{B384BFDE-3AF0-0558-B6AE-E77AA64A94ED}"/>
              </a:ext>
            </a:extLst>
          </p:cNvPr>
          <p:cNvSpPr>
            <a:spLocks noGrp="1"/>
          </p:cNvSpPr>
          <p:nvPr>
            <p:ph type="sldNum" sz="quarter" idx="12"/>
          </p:nvPr>
        </p:nvSpPr>
        <p:spPr/>
        <p:txBody>
          <a:bodyPr/>
          <a:lstStyle/>
          <a:p>
            <a:fld id="{DD4E576E-D1A2-4E74-A09C-AF96ABE80DEF}" type="slidenum">
              <a:rPr lang="en-US" smtClean="0"/>
              <a:pPr/>
              <a:t>9</a:t>
            </a:fld>
            <a:endParaRPr lang="en-US"/>
          </a:p>
        </p:txBody>
      </p:sp>
      <p:sp>
        <p:nvSpPr>
          <p:cNvPr id="6" name="Text Box 6">
            <a:extLst>
              <a:ext uri="{FF2B5EF4-FFF2-40B4-BE49-F238E27FC236}">
                <a16:creationId xmlns:a16="http://schemas.microsoft.com/office/drawing/2014/main" id="{4EDE4134-EB20-F521-7DAD-43A1A345F3DE}"/>
              </a:ext>
            </a:extLst>
          </p:cNvPr>
          <p:cNvSpPr txBox="1">
            <a:spLocks noChangeArrowheads="1"/>
          </p:cNvSpPr>
          <p:nvPr/>
        </p:nvSpPr>
        <p:spPr bwMode="auto">
          <a:xfrm>
            <a:off x="603497" y="784034"/>
            <a:ext cx="8083303" cy="369332"/>
          </a:xfrm>
          <a:prstGeom prst="rect">
            <a:avLst/>
          </a:prstGeom>
          <a:noFill/>
          <a:ln>
            <a:noFill/>
          </a:ln>
          <a:effectLst/>
          <a:extLst>
            <a:ext uri="{909E8E84-426E-40dd-AFC4-6F175D3DCCD1}">
              <a14:hiddenFill xmlns:mc="http://schemas.openxmlformats.org/markup-compatibility/2006" xmlns:a14="http://schemas.microsoft.com/office/drawing/2010/main" xmlns="">
                <a:solidFill>
                  <a:schemeClr val="accent1"/>
                </a:solidFill>
              </a14:hiddenFill>
            </a:ext>
            <a:ext uri="{91240B29-F687-4f45-9708-019B960494DF}">
              <a14:hiddenLine xmlns:mc="http://schemas.openxmlformats.org/markup-compatibility/2006"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just">
              <a:buClr>
                <a:srgbClr val="D60093"/>
              </a:buClr>
              <a:defRPr/>
            </a:pPr>
            <a:r>
              <a:rPr lang="en-US" altLang="fr-FR" b="1" dirty="0">
                <a:solidFill>
                  <a:srgbClr val="FF0000"/>
                </a:solidFill>
                <a:latin typeface="Microsoft Sans Serif" panose="020B0604020202020204" pitchFamily="34" charset="0"/>
                <a:cs typeface="Microsoft Sans Serif" panose="020B0604020202020204" pitchFamily="34" charset="0"/>
              </a:rPr>
              <a:t>DDVCS</a:t>
            </a:r>
            <a:r>
              <a:rPr lang="en-US" altLang="fr-FR" dirty="0">
                <a:latin typeface="Microsoft Sans Serif" panose="020B0604020202020204" pitchFamily="34" charset="0"/>
                <a:cs typeface="Microsoft Sans Serif" panose="020B0604020202020204" pitchFamily="34" charset="0"/>
              </a:rPr>
              <a:t> cross section is about </a:t>
            </a:r>
            <a:r>
              <a:rPr lang="en-US" altLang="fr-FR" b="1" dirty="0">
                <a:solidFill>
                  <a:schemeClr val="accent2"/>
                </a:solidFill>
                <a:latin typeface="Microsoft Sans Serif" panose="020B0604020202020204" pitchFamily="34" charset="0"/>
                <a:cs typeface="Microsoft Sans Serif" panose="020B0604020202020204" pitchFamily="34" charset="0"/>
              </a:rPr>
              <a:t>1/100</a:t>
            </a:r>
            <a:r>
              <a:rPr lang="en-US" altLang="fr-FR" dirty="0">
                <a:latin typeface="Microsoft Sans Serif" panose="020B0604020202020204" pitchFamily="34" charset="0"/>
                <a:cs typeface="Microsoft Sans Serif" panose="020B0604020202020204" pitchFamily="34" charset="0"/>
              </a:rPr>
              <a:t> of </a:t>
            </a:r>
            <a:r>
              <a:rPr lang="en-US" altLang="fr-FR" b="1" dirty="0">
                <a:solidFill>
                  <a:srgbClr val="0000FF"/>
                </a:solidFill>
                <a:latin typeface="Microsoft Sans Serif" panose="020B0604020202020204" pitchFamily="34" charset="0"/>
                <a:cs typeface="Microsoft Sans Serif" panose="020B0604020202020204" pitchFamily="34" charset="0"/>
              </a:rPr>
              <a:t>DVCS</a:t>
            </a:r>
            <a:r>
              <a:rPr lang="en-US" altLang="fr-FR" dirty="0">
                <a:latin typeface="Microsoft Sans Serif" panose="020B0604020202020204" pitchFamily="34" charset="0"/>
                <a:cs typeface="Microsoft Sans Serif" panose="020B0604020202020204" pitchFamily="34" charset="0"/>
              </a:rPr>
              <a:t> and involves two Bethe-Heitler</a:t>
            </a:r>
          </a:p>
        </p:txBody>
      </p:sp>
      <p:pic>
        <p:nvPicPr>
          <p:cNvPr id="8" name="Picture 7">
            <a:extLst>
              <a:ext uri="{FF2B5EF4-FFF2-40B4-BE49-F238E27FC236}">
                <a16:creationId xmlns:a16="http://schemas.microsoft.com/office/drawing/2014/main" id="{CF09DE8B-AF1E-8E2B-7D82-69BECA74B4CE}"/>
              </a:ext>
            </a:extLst>
          </p:cNvPr>
          <p:cNvPicPr>
            <a:picLocks noChangeAspect="1"/>
          </p:cNvPicPr>
          <p:nvPr/>
        </p:nvPicPr>
        <p:blipFill>
          <a:blip r:embed="rId2"/>
          <a:stretch>
            <a:fillRect/>
          </a:stretch>
        </p:blipFill>
        <p:spPr>
          <a:xfrm>
            <a:off x="4524749" y="1611660"/>
            <a:ext cx="3315221" cy="1640136"/>
          </a:xfrm>
          <a:prstGeom prst="rect">
            <a:avLst/>
          </a:prstGeom>
        </p:spPr>
      </p:pic>
      <p:pic>
        <p:nvPicPr>
          <p:cNvPr id="10" name="Picture 9">
            <a:extLst>
              <a:ext uri="{FF2B5EF4-FFF2-40B4-BE49-F238E27FC236}">
                <a16:creationId xmlns:a16="http://schemas.microsoft.com/office/drawing/2014/main" id="{4A48BD9A-6F4A-87F3-C117-8E41CB62C4CB}"/>
              </a:ext>
            </a:extLst>
          </p:cNvPr>
          <p:cNvPicPr>
            <a:picLocks noChangeAspect="1"/>
          </p:cNvPicPr>
          <p:nvPr/>
        </p:nvPicPr>
        <p:blipFill>
          <a:blip r:embed="rId3"/>
          <a:stretch>
            <a:fillRect/>
          </a:stretch>
        </p:blipFill>
        <p:spPr>
          <a:xfrm>
            <a:off x="4538542" y="3330086"/>
            <a:ext cx="3359219" cy="1598360"/>
          </a:xfrm>
          <a:prstGeom prst="rect">
            <a:avLst/>
          </a:prstGeom>
        </p:spPr>
      </p:pic>
      <p:pic>
        <p:nvPicPr>
          <p:cNvPr id="12" name="Picture 11">
            <a:extLst>
              <a:ext uri="{FF2B5EF4-FFF2-40B4-BE49-F238E27FC236}">
                <a16:creationId xmlns:a16="http://schemas.microsoft.com/office/drawing/2014/main" id="{87599563-0264-1AE4-726C-6421C54DF0AA}"/>
              </a:ext>
            </a:extLst>
          </p:cNvPr>
          <p:cNvPicPr>
            <a:picLocks noChangeAspect="1"/>
          </p:cNvPicPr>
          <p:nvPr/>
        </p:nvPicPr>
        <p:blipFill>
          <a:blip r:embed="rId4"/>
          <a:stretch>
            <a:fillRect/>
          </a:stretch>
        </p:blipFill>
        <p:spPr>
          <a:xfrm>
            <a:off x="4560428" y="4983364"/>
            <a:ext cx="1658573" cy="1598360"/>
          </a:xfrm>
          <a:prstGeom prst="rect">
            <a:avLst/>
          </a:prstGeom>
        </p:spPr>
      </p:pic>
      <p:pic>
        <p:nvPicPr>
          <p:cNvPr id="14" name="Picture 13">
            <a:extLst>
              <a:ext uri="{FF2B5EF4-FFF2-40B4-BE49-F238E27FC236}">
                <a16:creationId xmlns:a16="http://schemas.microsoft.com/office/drawing/2014/main" id="{0CA62A4B-499E-6B25-EDE1-99514BE1FD1B}"/>
              </a:ext>
            </a:extLst>
          </p:cNvPr>
          <p:cNvPicPr>
            <a:picLocks noChangeAspect="1"/>
          </p:cNvPicPr>
          <p:nvPr/>
        </p:nvPicPr>
        <p:blipFill>
          <a:blip r:embed="rId5"/>
          <a:stretch>
            <a:fillRect/>
          </a:stretch>
        </p:blipFill>
        <p:spPr>
          <a:xfrm>
            <a:off x="6214411" y="4983364"/>
            <a:ext cx="1683350" cy="1598360"/>
          </a:xfrm>
          <a:prstGeom prst="rect">
            <a:avLst/>
          </a:prstGeom>
        </p:spPr>
      </p:pic>
      <p:sp>
        <p:nvSpPr>
          <p:cNvPr id="16" name="TextBox 15">
            <a:extLst>
              <a:ext uri="{FF2B5EF4-FFF2-40B4-BE49-F238E27FC236}">
                <a16:creationId xmlns:a16="http://schemas.microsoft.com/office/drawing/2014/main" id="{45AC6A6A-6B3B-BD1F-681E-F05D19D5445C}"/>
              </a:ext>
            </a:extLst>
          </p:cNvPr>
          <p:cNvSpPr txBox="1"/>
          <p:nvPr/>
        </p:nvSpPr>
        <p:spPr>
          <a:xfrm>
            <a:off x="5887720" y="1494155"/>
            <a:ext cx="1076960" cy="369332"/>
          </a:xfrm>
          <a:prstGeom prst="rect">
            <a:avLst/>
          </a:prstGeom>
          <a:noFill/>
        </p:spPr>
        <p:txBody>
          <a:bodyPr wrap="square">
            <a:spAutoFit/>
          </a:bodyPr>
          <a:lstStyle/>
          <a:p>
            <a:r>
              <a:rPr lang="en-US" altLang="fr-FR" b="1" dirty="0">
                <a:solidFill>
                  <a:srgbClr val="FF0000"/>
                </a:solidFill>
                <a:latin typeface="Microsoft Sans Serif" panose="020B0604020202020204" pitchFamily="34" charset="0"/>
                <a:cs typeface="Microsoft Sans Serif" panose="020B0604020202020204" pitchFamily="34" charset="0"/>
              </a:rPr>
              <a:t>DDVCS</a:t>
            </a:r>
            <a:endParaRPr lang="en-US" dirty="0"/>
          </a:p>
        </p:txBody>
      </p:sp>
      <p:sp>
        <p:nvSpPr>
          <p:cNvPr id="17" name="TextBox 16">
            <a:extLst>
              <a:ext uri="{FF2B5EF4-FFF2-40B4-BE49-F238E27FC236}">
                <a16:creationId xmlns:a16="http://schemas.microsoft.com/office/drawing/2014/main" id="{0BA86923-974E-B206-D67A-A3FFD644A108}"/>
              </a:ext>
            </a:extLst>
          </p:cNvPr>
          <p:cNvSpPr txBox="1"/>
          <p:nvPr/>
        </p:nvSpPr>
        <p:spPr>
          <a:xfrm>
            <a:off x="6014720" y="3427621"/>
            <a:ext cx="1076960" cy="369332"/>
          </a:xfrm>
          <a:prstGeom prst="rect">
            <a:avLst/>
          </a:prstGeom>
          <a:noFill/>
        </p:spPr>
        <p:txBody>
          <a:bodyPr wrap="square">
            <a:spAutoFit/>
          </a:bodyPr>
          <a:lstStyle/>
          <a:p>
            <a:r>
              <a:rPr lang="en-US" altLang="fr-FR" b="1" dirty="0">
                <a:solidFill>
                  <a:srgbClr val="FF0000"/>
                </a:solidFill>
                <a:latin typeface="Microsoft Sans Serif" panose="020B0604020202020204" pitchFamily="34" charset="0"/>
                <a:cs typeface="Microsoft Sans Serif" panose="020B0604020202020204" pitchFamily="34" charset="0"/>
              </a:rPr>
              <a:t>BH1</a:t>
            </a:r>
            <a:endParaRPr lang="en-US" dirty="0"/>
          </a:p>
        </p:txBody>
      </p:sp>
      <p:sp>
        <p:nvSpPr>
          <p:cNvPr id="18" name="TextBox 17">
            <a:extLst>
              <a:ext uri="{FF2B5EF4-FFF2-40B4-BE49-F238E27FC236}">
                <a16:creationId xmlns:a16="http://schemas.microsoft.com/office/drawing/2014/main" id="{175B315E-17A2-628F-5310-22618CF4A4A6}"/>
              </a:ext>
            </a:extLst>
          </p:cNvPr>
          <p:cNvSpPr txBox="1"/>
          <p:nvPr/>
        </p:nvSpPr>
        <p:spPr>
          <a:xfrm>
            <a:off x="6182360" y="5552158"/>
            <a:ext cx="1076960" cy="369332"/>
          </a:xfrm>
          <a:prstGeom prst="rect">
            <a:avLst/>
          </a:prstGeom>
          <a:noFill/>
        </p:spPr>
        <p:txBody>
          <a:bodyPr wrap="square">
            <a:spAutoFit/>
          </a:bodyPr>
          <a:lstStyle/>
          <a:p>
            <a:r>
              <a:rPr lang="en-US" altLang="fr-FR" b="1" dirty="0">
                <a:solidFill>
                  <a:srgbClr val="FF0000"/>
                </a:solidFill>
                <a:latin typeface="Microsoft Sans Serif" panose="020B0604020202020204" pitchFamily="34" charset="0"/>
                <a:cs typeface="Microsoft Sans Serif" panose="020B0604020202020204" pitchFamily="34" charset="0"/>
              </a:rPr>
              <a:t>BH2</a:t>
            </a:r>
            <a:endParaRPr lang="en-US" dirty="0"/>
          </a:p>
        </p:txBody>
      </p:sp>
      <mc:AlternateContent xmlns:mc="http://schemas.openxmlformats.org/markup-compatibility/2006" xmlns:a14="http://schemas.microsoft.com/office/drawing/2010/main">
        <mc:Choice Requires="a14">
          <p:sp>
            <p:nvSpPr>
              <p:cNvPr id="19" name="ZoneTexte 36">
                <a:extLst>
                  <a:ext uri="{FF2B5EF4-FFF2-40B4-BE49-F238E27FC236}">
                    <a16:creationId xmlns:a16="http://schemas.microsoft.com/office/drawing/2014/main" id="{732B7EA5-91D6-37DB-3278-2D717E7FC435}"/>
                  </a:ext>
                </a:extLst>
              </p:cNvPr>
              <p:cNvSpPr txBox="1"/>
              <p:nvPr/>
            </p:nvSpPr>
            <p:spPr>
              <a:xfrm>
                <a:off x="-875416" y="1173848"/>
                <a:ext cx="10894831" cy="359522"/>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sSubSup>
                        <m:sSubSupPr>
                          <m:ctrlPr>
                            <a:rPr lang="fr-FR" sz="1500" i="1" smtClean="0">
                              <a:latin typeface="Cambria Math" panose="02040503050406030204" pitchFamily="18" charset="0"/>
                              <a:ea typeface="Cambria Math" panose="02040503050406030204" pitchFamily="18" charset="0"/>
                            </a:rPr>
                          </m:ctrlPr>
                        </m:sSubSupPr>
                        <m:e>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r>
                            <a:rPr lang="fr-FR" sz="1500" i="1">
                              <a:latin typeface="Cambria Math" panose="02040503050406030204" pitchFamily="18" charset="0"/>
                              <a:ea typeface="Cambria Math" panose="02040503050406030204" pitchFamily="18" charset="0"/>
                            </a:rPr>
                            <m:t>𝜎</m:t>
                          </m:r>
                        </m:e>
                        <m:sub>
                          <m:r>
                            <a:rPr lang="fr-FR" sz="1500" i="1">
                              <a:solidFill>
                                <a:srgbClr val="0000FF"/>
                              </a:solidFill>
                              <a:latin typeface="Cambria Math" panose="02040503050406030204" pitchFamily="18" charset="0"/>
                              <a:ea typeface="Cambria Math" panose="02040503050406030204" pitchFamily="18" charset="0"/>
                            </a:rPr>
                            <m:t>𝑃</m:t>
                          </m:r>
                        </m:sub>
                        <m:sup>
                          <m:r>
                            <a:rPr lang="fr-FR" sz="1500" i="1">
                              <a:solidFill>
                                <a:srgbClr val="FF0000"/>
                              </a:solidFill>
                              <a:latin typeface="Cambria Math" panose="02040503050406030204" pitchFamily="18" charset="0"/>
                              <a:ea typeface="Cambria Math" panose="02040503050406030204" pitchFamily="18" charset="0"/>
                            </a:rPr>
                            <m:t>𝑒</m:t>
                          </m:r>
                        </m:sup>
                      </m:sSubSup>
                      <m:r>
                        <a:rPr lang="fr-FR" sz="1500" i="1">
                          <a:latin typeface="Cambria Math" panose="02040503050406030204" pitchFamily="18" charset="0"/>
                          <a:ea typeface="Cambria Math" panose="02040503050406030204" pitchFamily="18" charset="0"/>
                        </a:rPr>
                        <m:t>=</m:t>
                      </m:r>
                      <m:sSub>
                        <m:sSubPr>
                          <m:ctrlPr>
                            <a:rPr lang="fr-FR" sz="1500" i="1">
                              <a:latin typeface="Cambria Math" panose="02040503050406030204" pitchFamily="18" charset="0"/>
                              <a:ea typeface="Cambria Math" panose="02040503050406030204" pitchFamily="18" charset="0"/>
                            </a:rPr>
                          </m:ctrlPr>
                        </m:sSubPr>
                        <m:e>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r>
                            <a:rPr lang="fr-FR" sz="1500" i="1">
                              <a:latin typeface="Cambria Math" panose="02040503050406030204" pitchFamily="18" charset="0"/>
                              <a:ea typeface="Cambria Math" panose="02040503050406030204" pitchFamily="18" charset="0"/>
                            </a:rPr>
                            <m:t>𝜎</m:t>
                          </m:r>
                        </m:e>
                        <m:sub>
                          <m:r>
                            <a:rPr lang="fr-FR" sz="1500" i="1">
                              <a:latin typeface="Cambria Math" panose="02040503050406030204" pitchFamily="18" charset="0"/>
                              <a:ea typeface="Cambria Math" panose="02040503050406030204" pitchFamily="18" charset="0"/>
                            </a:rPr>
                            <m:t>𝐵</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𝐻</m:t>
                              </m:r>
                            </m:e>
                            <m:sub>
                              <m:r>
                                <a:rPr lang="fr-FR" sz="1500" i="1">
                                  <a:latin typeface="Cambria Math" panose="02040503050406030204" pitchFamily="18" charset="0"/>
                                  <a:ea typeface="Cambria Math" panose="02040503050406030204" pitchFamily="18" charset="0"/>
                                </a:rPr>
                                <m:t>1</m:t>
                              </m:r>
                            </m:sub>
                          </m:sSub>
                        </m:sub>
                      </m:sSub>
                      <m:r>
                        <a:rPr lang="fr-FR" sz="1500" i="1">
                          <a:latin typeface="Cambria Math" panose="02040503050406030204" pitchFamily="18" charset="0"/>
                          <a:ea typeface="Cambria Math" panose="02040503050406030204" pitchFamily="18" charset="0"/>
                        </a:rPr>
                        <m:t>+</m:t>
                      </m:r>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𝜎</m:t>
                          </m:r>
                        </m:e>
                        <m:sub>
                          <m:r>
                            <a:rPr lang="fr-FR" sz="1500" i="1">
                              <a:latin typeface="Cambria Math" panose="02040503050406030204" pitchFamily="18" charset="0"/>
                              <a:ea typeface="Cambria Math" panose="02040503050406030204" pitchFamily="18" charset="0"/>
                            </a:rPr>
                            <m:t>𝐵</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𝐻</m:t>
                              </m:r>
                            </m:e>
                            <m:sub>
                              <m:r>
                                <a:rPr lang="fr-FR" sz="1500" i="1">
                                  <a:latin typeface="Cambria Math" panose="02040503050406030204" pitchFamily="18" charset="0"/>
                                  <a:ea typeface="Cambria Math" panose="02040503050406030204" pitchFamily="18" charset="0"/>
                                </a:rPr>
                                <m:t>2</m:t>
                              </m:r>
                            </m:sub>
                          </m:sSub>
                        </m:sub>
                      </m:sSub>
                      <m:r>
                        <a:rPr lang="fr-FR" sz="1500">
                          <a:latin typeface="Cambria Math" panose="02040503050406030204" pitchFamily="18" charset="0"/>
                          <a:ea typeface="Cambria Math" panose="02040503050406030204" pitchFamily="18" charset="0"/>
                        </a:rPr>
                        <m:t>+</m:t>
                      </m:r>
                      <m:sSub>
                        <m:sSubPr>
                          <m:ctrlPr>
                            <a:rPr lang="fr-FR" sz="1500" i="1">
                              <a:latin typeface="Cambria Math" panose="02040503050406030204" pitchFamily="18" charset="0"/>
                              <a:ea typeface="Cambria Math" panose="02040503050406030204" pitchFamily="18" charset="0"/>
                            </a:rPr>
                          </m:ctrlPr>
                        </m:sSubPr>
                        <m:e>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r>
                            <a:rPr lang="fr-FR" sz="1500" i="1">
                              <a:latin typeface="Cambria Math" panose="02040503050406030204" pitchFamily="18" charset="0"/>
                              <a:ea typeface="Cambria Math" panose="02040503050406030204" pitchFamily="18" charset="0"/>
                            </a:rPr>
                            <m:t>𝜎</m:t>
                          </m:r>
                        </m:e>
                        <m:sub>
                          <m:r>
                            <a:rPr lang="fr-FR" sz="1500" i="1">
                              <a:latin typeface="Cambria Math" panose="02040503050406030204" pitchFamily="18" charset="0"/>
                              <a:ea typeface="Cambria Math" panose="02040503050406030204" pitchFamily="18" charset="0"/>
                            </a:rPr>
                            <m:t>𝐷𝐷𝑉𝐶𝑆</m:t>
                          </m:r>
                        </m:sub>
                      </m:sSub>
                      <m:r>
                        <a:rPr lang="fr-FR" sz="1500">
                          <a:latin typeface="Cambria Math" panose="02040503050406030204" pitchFamily="18" charset="0"/>
                          <a:ea typeface="Cambria Math" panose="02040503050406030204" pitchFamily="18" charset="0"/>
                        </a:rPr>
                        <m:t>+</m:t>
                      </m:r>
                      <m:r>
                        <a:rPr lang="fr-FR" sz="1500" i="1">
                          <a:solidFill>
                            <a:srgbClr val="0000FF"/>
                          </a:solidFill>
                          <a:latin typeface="Cambria Math" panose="02040503050406030204" pitchFamily="18" charset="0"/>
                          <a:ea typeface="Cambria Math" panose="02040503050406030204" pitchFamily="18" charset="0"/>
                        </a:rPr>
                        <m:t>𝑃</m:t>
                      </m:r>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 </m:t>
                          </m:r>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sSub>
                        <m:sSubPr>
                          <m:ctrlPr>
                            <a:rPr lang="fr-FR" sz="1500" i="1">
                              <a:latin typeface="Cambria Math" panose="02040503050406030204" pitchFamily="18" charset="0"/>
                              <a:ea typeface="Cambria Math" panose="02040503050406030204" pitchFamily="18" charset="0"/>
                            </a:rPr>
                          </m:ctrlPr>
                        </m:sSubPr>
                        <m:e>
                          <m:acc>
                            <m:accPr>
                              <m:chr m:val="̃"/>
                              <m:ctrlPr>
                                <a:rPr lang="fr-FR" sz="1500" i="1">
                                  <a:latin typeface="Cambria Math" panose="02040503050406030204" pitchFamily="18" charset="0"/>
                                  <a:ea typeface="Cambria Math" panose="02040503050406030204" pitchFamily="18" charset="0"/>
                                </a:rPr>
                              </m:ctrlPr>
                            </m:accPr>
                            <m:e>
                              <m:r>
                                <a:rPr lang="fr-FR" sz="1500" i="1">
                                  <a:latin typeface="Cambria Math" panose="02040503050406030204" pitchFamily="18" charset="0"/>
                                  <a:ea typeface="Cambria Math" panose="02040503050406030204" pitchFamily="18" charset="0"/>
                                </a:rPr>
                                <m:t>𝜎</m:t>
                              </m:r>
                            </m:e>
                          </m:acc>
                        </m:e>
                        <m:sub>
                          <m:r>
                            <a:rPr lang="fr-FR" sz="1500" i="1">
                              <a:latin typeface="Cambria Math" panose="02040503050406030204" pitchFamily="18" charset="0"/>
                              <a:ea typeface="Cambria Math" panose="02040503050406030204" pitchFamily="18" charset="0"/>
                            </a:rPr>
                            <m:t>𝐷𝐷𝑉𝐶𝑆</m:t>
                          </m:r>
                        </m:sub>
                      </m:sSub>
                      <m:sSub>
                        <m:sSubPr>
                          <m:ctrlPr>
                            <a:rPr lang="fr-FR" sz="1500" i="1">
                              <a:latin typeface="Cambria Math" panose="02040503050406030204" pitchFamily="18" charset="0"/>
                              <a:ea typeface="Cambria Math" panose="02040503050406030204" pitchFamily="18" charset="0"/>
                            </a:rPr>
                          </m:ctrlPr>
                        </m:sSubPr>
                        <m:e>
                          <m:r>
                            <a:rPr lang="fr-FR" sz="1500">
                              <a:latin typeface="Cambria Math" panose="02040503050406030204" pitchFamily="18" charset="0"/>
                              <a:ea typeface="Cambria Math" panose="02040503050406030204" pitchFamily="18" charset="0"/>
                            </a:rPr>
                            <m:t>+</m:t>
                          </m:r>
                          <m:sSub>
                            <m:sSubPr>
                              <m:ctrlPr>
                                <a:rPr lang="fr-FR" sz="1500" i="1">
                                  <a:latin typeface="Cambria Math" panose="02040503050406030204" pitchFamily="18" charset="0"/>
                                  <a:ea typeface="Cambria Math" panose="02040503050406030204" pitchFamily="18" charset="0"/>
                                </a:rPr>
                              </m:ctrlPr>
                            </m:sSubPr>
                            <m:e>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 </m:t>
                                  </m:r>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r>
                                <a:rPr lang="fr-FR" sz="1500" i="1">
                                  <a:latin typeface="Cambria Math" panose="02040503050406030204" pitchFamily="18" charset="0"/>
                                  <a:ea typeface="Cambria Math" panose="02040503050406030204" pitchFamily="18" charset="0"/>
                                </a:rPr>
                                <m:t>𝜎</m:t>
                              </m:r>
                            </m:e>
                            <m:sub>
                              <m:r>
                                <a:rPr lang="fr-FR" sz="1500" i="1">
                                  <a:latin typeface="Cambria Math" panose="02040503050406030204" pitchFamily="18" charset="0"/>
                                  <a:ea typeface="Cambria Math" panose="02040503050406030204" pitchFamily="18" charset="0"/>
                                </a:rPr>
                                <m:t>𝐼𝑁</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𝑇</m:t>
                                  </m:r>
                                </m:e>
                                <m:sub>
                                  <m:r>
                                    <a:rPr lang="fr-FR" sz="1500" i="1">
                                      <a:latin typeface="Cambria Math" panose="02040503050406030204" pitchFamily="18" charset="0"/>
                                      <a:ea typeface="Cambria Math" panose="02040503050406030204" pitchFamily="18" charset="0"/>
                                    </a:rPr>
                                    <m:t>2</m:t>
                                  </m:r>
                                </m:sub>
                              </m:sSub>
                            </m:sub>
                          </m:sSub>
                          <m:r>
                            <a:rPr lang="fr-FR" sz="1500" i="1">
                              <a:latin typeface="Cambria Math" panose="02040503050406030204" pitchFamily="18" charset="0"/>
                              <a:ea typeface="Cambria Math" panose="02040503050406030204" pitchFamily="18" charset="0"/>
                            </a:rPr>
                            <m:t>+</m:t>
                          </m:r>
                          <m:r>
                            <a:rPr lang="fr-FR" sz="1500" i="1">
                              <a:solidFill>
                                <a:srgbClr val="0000FF"/>
                              </a:solidFill>
                              <a:latin typeface="Cambria Math" panose="02040503050406030204" pitchFamily="18" charset="0"/>
                              <a:ea typeface="Cambria Math" panose="02040503050406030204" pitchFamily="18" charset="0"/>
                            </a:rPr>
                            <m:t>𝑃</m:t>
                          </m:r>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 </m:t>
                              </m:r>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acc>
                            <m:accPr>
                              <m:chr m:val="̃"/>
                              <m:ctrlPr>
                                <a:rPr lang="fr-FR" sz="1500" i="1">
                                  <a:latin typeface="Cambria Math" panose="02040503050406030204" pitchFamily="18" charset="0"/>
                                  <a:ea typeface="Cambria Math" panose="02040503050406030204" pitchFamily="18" charset="0"/>
                                </a:rPr>
                              </m:ctrlPr>
                            </m:accPr>
                            <m:e>
                              <m:r>
                                <a:rPr lang="fr-FR" sz="1500" i="1">
                                  <a:latin typeface="Cambria Math" panose="02040503050406030204" pitchFamily="18" charset="0"/>
                                  <a:ea typeface="Cambria Math" panose="02040503050406030204" pitchFamily="18" charset="0"/>
                                </a:rPr>
                                <m:t>𝜎</m:t>
                              </m:r>
                            </m:e>
                          </m:acc>
                        </m:e>
                        <m:sub>
                          <m:r>
                            <a:rPr lang="fr-FR" sz="1500" i="1">
                              <a:latin typeface="Cambria Math" panose="02040503050406030204" pitchFamily="18" charset="0"/>
                              <a:ea typeface="Cambria Math" panose="02040503050406030204" pitchFamily="18" charset="0"/>
                            </a:rPr>
                            <m:t>𝐼𝑁</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𝑇</m:t>
                              </m:r>
                            </m:e>
                            <m:sub>
                              <m:r>
                                <a:rPr lang="fr-FR" sz="1500" i="1">
                                  <a:latin typeface="Cambria Math" panose="02040503050406030204" pitchFamily="18" charset="0"/>
                                  <a:ea typeface="Cambria Math" panose="02040503050406030204" pitchFamily="18" charset="0"/>
                                </a:rPr>
                                <m:t>2</m:t>
                              </m:r>
                            </m:sub>
                          </m:sSub>
                        </m:sub>
                      </m:sSub>
                      <m:r>
                        <a:rPr lang="fr-FR" sz="1500" i="1">
                          <a:latin typeface="Cambria Math" panose="02040503050406030204" pitchFamily="18" charset="0"/>
                          <a:ea typeface="Cambria Math" panose="02040503050406030204" pitchFamily="18" charset="0"/>
                        </a:rPr>
                        <m:t>−</m:t>
                      </m:r>
                      <m:r>
                        <a:rPr lang="fr-FR" sz="1500" i="1">
                          <a:solidFill>
                            <a:srgbClr val="FF0000"/>
                          </a:solidFill>
                          <a:latin typeface="Cambria Math" panose="02040503050406030204" pitchFamily="18" charset="0"/>
                          <a:ea typeface="Cambria Math" panose="02040503050406030204" pitchFamily="18" charset="0"/>
                        </a:rPr>
                        <m:t>𝑒</m:t>
                      </m:r>
                      <m:r>
                        <a:rPr lang="fr-FR" sz="1500" i="1">
                          <a:latin typeface="Cambria Math" panose="02040503050406030204" pitchFamily="18" charset="0"/>
                          <a:ea typeface="Cambria Math" panose="02040503050406030204" pitchFamily="18" charset="0"/>
                        </a:rPr>
                        <m:t> </m:t>
                      </m:r>
                      <m:d>
                        <m:dPr>
                          <m:begChr m:val="["/>
                          <m:endChr m:val="]"/>
                          <m:ctrlPr>
                            <a:rPr lang="fr-FR" sz="1500" i="1">
                              <a:latin typeface="Cambria Math" panose="02040503050406030204" pitchFamily="18" charset="0"/>
                              <a:ea typeface="Cambria Math" panose="02040503050406030204" pitchFamily="18" charset="0"/>
                            </a:rPr>
                          </m:ctrlPr>
                        </m:dPr>
                        <m:e>
                          <m:sSub>
                            <m:sSubPr>
                              <m:ctrlPr>
                                <a:rPr lang="fr-FR" sz="1500" i="1">
                                  <a:latin typeface="Cambria Math" panose="02040503050406030204" pitchFamily="18" charset="0"/>
                                  <a:ea typeface="Cambria Math" panose="02040503050406030204" pitchFamily="18" charset="0"/>
                                </a:rPr>
                              </m:ctrlPr>
                            </m:sSubPr>
                            <m:e>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r>
                                <a:rPr lang="fr-FR" sz="1500" i="1">
                                  <a:latin typeface="Cambria Math" panose="02040503050406030204" pitchFamily="18" charset="0"/>
                                  <a:ea typeface="Cambria Math" panose="02040503050406030204" pitchFamily="18" charset="0"/>
                                </a:rPr>
                                <m:t>𝜎</m:t>
                              </m:r>
                            </m:e>
                            <m:sub>
                              <m:r>
                                <a:rPr lang="fr-FR" sz="1500" i="1">
                                  <a:latin typeface="Cambria Math" panose="02040503050406030204" pitchFamily="18" charset="0"/>
                                  <a:ea typeface="Cambria Math" panose="02040503050406030204" pitchFamily="18" charset="0"/>
                                </a:rPr>
                                <m:t>𝐵</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𝐻</m:t>
                                  </m:r>
                                </m:e>
                                <m:sub>
                                  <m:r>
                                    <a:rPr lang="fr-FR" sz="1500" i="1">
                                      <a:latin typeface="Cambria Math" panose="02040503050406030204" pitchFamily="18" charset="0"/>
                                      <a:ea typeface="Cambria Math" panose="02040503050406030204" pitchFamily="18" charset="0"/>
                                    </a:rPr>
                                    <m:t>12</m:t>
                                  </m:r>
                                </m:sub>
                              </m:sSub>
                            </m:sub>
                          </m:sSub>
                          <m:r>
                            <m:rPr>
                              <m:nor/>
                            </m:rPr>
                            <a:rPr lang="fr-FR" sz="1500">
                              <a:latin typeface="Cambria Math" panose="02040503050406030204" pitchFamily="18" charset="0"/>
                              <a:ea typeface="Cambria Math" panose="02040503050406030204" pitchFamily="18" charset="0"/>
                            </a:rPr>
                            <m:t>+</m:t>
                          </m:r>
                          <m:sSub>
                            <m:sSubPr>
                              <m:ctrlPr>
                                <a:rPr lang="fr-FR" sz="1500" i="1">
                                  <a:latin typeface="Cambria Math" panose="02040503050406030204" pitchFamily="18" charset="0"/>
                                  <a:ea typeface="Cambria Math" panose="02040503050406030204" pitchFamily="18" charset="0"/>
                                </a:rPr>
                              </m:ctrlPr>
                            </m:sSubPr>
                            <m:e>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 </m:t>
                                  </m:r>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r>
                                <a:rPr lang="fr-FR" sz="1500" i="1">
                                  <a:latin typeface="Cambria Math" panose="02040503050406030204" pitchFamily="18" charset="0"/>
                                  <a:ea typeface="Cambria Math" panose="02040503050406030204" pitchFamily="18" charset="0"/>
                                </a:rPr>
                                <m:t>𝜎</m:t>
                              </m:r>
                            </m:e>
                            <m:sub>
                              <m:r>
                                <a:rPr lang="fr-FR" sz="1500" i="1">
                                  <a:latin typeface="Cambria Math" panose="02040503050406030204" pitchFamily="18" charset="0"/>
                                  <a:ea typeface="Cambria Math" panose="02040503050406030204" pitchFamily="18" charset="0"/>
                                </a:rPr>
                                <m:t>𝐼𝑁</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𝑇</m:t>
                                  </m:r>
                                </m:e>
                                <m:sub>
                                  <m:r>
                                    <a:rPr lang="fr-FR" sz="1500" i="1">
                                      <a:latin typeface="Cambria Math" panose="02040503050406030204" pitchFamily="18" charset="0"/>
                                      <a:ea typeface="Cambria Math" panose="02040503050406030204" pitchFamily="18" charset="0"/>
                                    </a:rPr>
                                    <m:t>1</m:t>
                                  </m:r>
                                </m:sub>
                              </m:sSub>
                            </m:sub>
                          </m:sSub>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 </m:t>
                              </m:r>
                              <m:r>
                                <a:rPr lang="fr-FR" sz="1500" i="1">
                                  <a:solidFill>
                                    <a:srgbClr val="0000FF"/>
                                  </a:solidFill>
                                  <a:latin typeface="Cambria Math" panose="02040503050406030204" pitchFamily="18" charset="0"/>
                                  <a:ea typeface="Cambria Math" panose="02040503050406030204" pitchFamily="18" charset="0"/>
                                </a:rPr>
                                <m:t>𝑃</m:t>
                              </m:r>
                              <m:sSup>
                                <m:sSupPr>
                                  <m:ctrlPr>
                                    <a:rPr lang="fr-FR" sz="1500" i="1">
                                      <a:latin typeface="Cambria Math" panose="02040503050406030204" pitchFamily="18" charset="0"/>
                                      <a:ea typeface="Cambria Math" panose="02040503050406030204" pitchFamily="18" charset="0"/>
                                    </a:rPr>
                                  </m:ctrlPr>
                                </m:sSupPr>
                                <m:e>
                                  <m:r>
                                    <a:rPr lang="fr-FR" sz="1500" i="1">
                                      <a:latin typeface="Cambria Math" panose="02040503050406030204" pitchFamily="18" charset="0"/>
                                      <a:ea typeface="Cambria Math" panose="02040503050406030204" pitchFamily="18" charset="0"/>
                                    </a:rPr>
                                    <m:t> </m:t>
                                  </m:r>
                                  <m:r>
                                    <a:rPr lang="fr-FR" sz="1500" i="1">
                                      <a:latin typeface="Cambria Math" panose="02040503050406030204" pitchFamily="18" charset="0"/>
                                      <a:ea typeface="Cambria Math" panose="02040503050406030204" pitchFamily="18" charset="0"/>
                                    </a:rPr>
                                    <m:t>𝑑</m:t>
                                  </m:r>
                                </m:e>
                                <m:sup>
                                  <m:r>
                                    <a:rPr lang="fr-FR" sz="1500" i="1">
                                      <a:latin typeface="Cambria Math" panose="02040503050406030204" pitchFamily="18" charset="0"/>
                                      <a:ea typeface="Cambria Math" panose="02040503050406030204" pitchFamily="18" charset="0"/>
                                    </a:rPr>
                                    <m:t>7</m:t>
                                  </m:r>
                                </m:sup>
                              </m:sSup>
                              <m:acc>
                                <m:accPr>
                                  <m:chr m:val="̃"/>
                                  <m:ctrlPr>
                                    <a:rPr lang="fr-FR" sz="1500" i="1">
                                      <a:latin typeface="Cambria Math" panose="02040503050406030204" pitchFamily="18" charset="0"/>
                                      <a:ea typeface="Cambria Math" panose="02040503050406030204" pitchFamily="18" charset="0"/>
                                    </a:rPr>
                                  </m:ctrlPr>
                                </m:accPr>
                                <m:e>
                                  <m:r>
                                    <a:rPr lang="fr-FR" sz="1500" i="1">
                                      <a:latin typeface="Cambria Math" panose="02040503050406030204" pitchFamily="18" charset="0"/>
                                      <a:ea typeface="Cambria Math" panose="02040503050406030204" pitchFamily="18" charset="0"/>
                                    </a:rPr>
                                    <m:t>𝜎</m:t>
                                  </m:r>
                                </m:e>
                              </m:acc>
                            </m:e>
                            <m:sub>
                              <m:r>
                                <a:rPr lang="fr-FR" sz="1500" i="1">
                                  <a:latin typeface="Cambria Math" panose="02040503050406030204" pitchFamily="18" charset="0"/>
                                  <a:ea typeface="Cambria Math" panose="02040503050406030204" pitchFamily="18" charset="0"/>
                                </a:rPr>
                                <m:t>𝐼𝑁</m:t>
                              </m:r>
                              <m:sSub>
                                <m:sSubPr>
                                  <m:ctrlPr>
                                    <a:rPr lang="fr-FR" sz="1500" i="1">
                                      <a:latin typeface="Cambria Math" panose="02040503050406030204" pitchFamily="18" charset="0"/>
                                      <a:ea typeface="Cambria Math" panose="02040503050406030204" pitchFamily="18" charset="0"/>
                                    </a:rPr>
                                  </m:ctrlPr>
                                </m:sSubPr>
                                <m:e>
                                  <m:r>
                                    <a:rPr lang="fr-FR" sz="1500" i="1">
                                      <a:latin typeface="Cambria Math" panose="02040503050406030204" pitchFamily="18" charset="0"/>
                                      <a:ea typeface="Cambria Math" panose="02040503050406030204" pitchFamily="18" charset="0"/>
                                    </a:rPr>
                                    <m:t>𝑇</m:t>
                                  </m:r>
                                </m:e>
                                <m:sub>
                                  <m:r>
                                    <a:rPr lang="fr-FR" sz="1500" i="1">
                                      <a:latin typeface="Cambria Math" panose="02040503050406030204" pitchFamily="18" charset="0"/>
                                      <a:ea typeface="Cambria Math" panose="02040503050406030204" pitchFamily="18" charset="0"/>
                                    </a:rPr>
                                    <m:t>1</m:t>
                                  </m:r>
                                </m:sub>
                              </m:sSub>
                            </m:sub>
                          </m:sSub>
                        </m:e>
                      </m:d>
                    </m:oMath>
                  </m:oMathPara>
                </a14:m>
                <a:endParaRPr lang="fr-FR" sz="1500" dirty="0"/>
              </a:p>
            </p:txBody>
          </p:sp>
        </mc:Choice>
        <mc:Fallback xmlns="">
          <p:sp>
            <p:nvSpPr>
              <p:cNvPr id="19" name="ZoneTexte 36">
                <a:extLst>
                  <a:ext uri="{FF2B5EF4-FFF2-40B4-BE49-F238E27FC236}">
                    <a16:creationId xmlns:a16="http://schemas.microsoft.com/office/drawing/2014/main" id="{732B7EA5-91D6-37DB-3278-2D717E7FC435}"/>
                  </a:ext>
                </a:extLst>
              </p:cNvPr>
              <p:cNvSpPr txBox="1">
                <a:spLocks noRot="1" noChangeAspect="1" noMove="1" noResize="1" noEditPoints="1" noAdjustHandles="1" noChangeArrowheads="1" noChangeShapeType="1" noTextEdit="1"/>
              </p:cNvSpPr>
              <p:nvPr/>
            </p:nvSpPr>
            <p:spPr>
              <a:xfrm>
                <a:off x="-875416" y="1173848"/>
                <a:ext cx="10894831" cy="359522"/>
              </a:xfrm>
              <a:prstGeom prst="rect">
                <a:avLst/>
              </a:prstGeom>
              <a:blipFill>
                <a:blip r:embed="rId6"/>
                <a:stretch>
                  <a:fillRect/>
                </a:stretch>
              </a:blipFill>
            </p:spPr>
            <p:txBody>
              <a:bodyPr/>
              <a:lstStyle/>
              <a:p>
                <a:r>
                  <a:rPr lang="en-US">
                    <a:noFill/>
                  </a:rPr>
                  <a:t> </a:t>
                </a:r>
              </a:p>
            </p:txBody>
          </p:sp>
        </mc:Fallback>
      </mc:AlternateContent>
      <p:pic>
        <p:nvPicPr>
          <p:cNvPr id="22" name="Picture 2">
            <a:extLst>
              <a:ext uri="{FF2B5EF4-FFF2-40B4-BE49-F238E27FC236}">
                <a16:creationId xmlns:a16="http://schemas.microsoft.com/office/drawing/2014/main" id="{AB1275F6-69E6-2E4F-A6C1-E08C5072C755}"/>
              </a:ext>
            </a:extLst>
          </p:cNvPr>
          <p:cNvPicPr>
            <a:picLocks noChangeAspect="1" noChangeArrowheads="1"/>
          </p:cNvPicPr>
          <p:nvPr/>
        </p:nvPicPr>
        <p:blipFill>
          <a:blip r:embed="rId7" cstate="print"/>
          <a:srcRect/>
          <a:stretch>
            <a:fillRect/>
          </a:stretch>
        </p:blipFill>
        <p:spPr bwMode="auto">
          <a:xfrm>
            <a:off x="342502" y="2059062"/>
            <a:ext cx="4084942" cy="3714196"/>
          </a:xfrm>
          <a:prstGeom prst="rect">
            <a:avLst/>
          </a:prstGeom>
          <a:noFill/>
          <a:ln w="9525">
            <a:noFill/>
            <a:miter lim="800000"/>
            <a:headEnd/>
            <a:tailEnd/>
          </a:ln>
        </p:spPr>
      </p:pic>
    </p:spTree>
    <p:extLst>
      <p:ext uri="{BB962C8B-B14F-4D97-AF65-F5344CB8AC3E}">
        <p14:creationId xmlns:p14="http://schemas.microsoft.com/office/powerpoint/2010/main" val="263909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20000"/>
            <a:lumOff val="80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3112</Words>
  <Application>Microsoft Office PowerPoint</Application>
  <PresentationFormat>On-screen Show (4:3)</PresentationFormat>
  <Paragraphs>348</Paragraphs>
  <Slides>53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Avenir Book</vt:lpstr>
      <vt:lpstr>CMR10</vt:lpstr>
      <vt:lpstr>Arial</vt:lpstr>
      <vt:lpstr>Calibri</vt:lpstr>
      <vt:lpstr>Cambria Math</vt:lpstr>
      <vt:lpstr>Courier New</vt:lpstr>
      <vt:lpstr>Microsoft Sans Serif</vt:lpstr>
      <vt:lpstr>Symbol</vt:lpstr>
      <vt:lpstr>Times New Roman</vt:lpstr>
      <vt:lpstr>Office Theme</vt:lpstr>
      <vt:lpstr>Proposal to JLab PAC 53  Double Deeply Virtual Compton Scattering with SoLIDμ spectrometer</vt:lpstr>
      <vt:lpstr>PowerPoint Presentation</vt:lpstr>
      <vt:lpstr>Overview</vt:lpstr>
      <vt:lpstr>Generalized Parton Distribution (GPD)</vt:lpstr>
      <vt:lpstr>General Compton Process accessing GPD</vt:lpstr>
      <vt:lpstr>PowerPoint Presentation</vt:lpstr>
      <vt:lpstr>PowerPoint Presentation</vt:lpstr>
      <vt:lpstr>PowerPoint Presentation</vt:lpstr>
      <vt:lpstr>Elementary Cross Section</vt:lpstr>
      <vt:lpstr>PowerPoint Presentation</vt:lpstr>
      <vt:lpstr>Beam Spin Asymmetry</vt:lpstr>
      <vt:lpstr>Muon Charge Asymmetry</vt:lpstr>
      <vt:lpstr>Experimental Setup</vt:lpstr>
      <vt:lpstr>Forward Angle Muon Detector (FAMD)</vt:lpstr>
      <vt:lpstr>PowerPoint Presentation</vt:lpstr>
      <vt:lpstr>µRWell trackers of FAMD</vt:lpstr>
      <vt:lpstr>Scintillators of FAMD</vt:lpstr>
      <vt:lpstr>Event Acceptance</vt:lpstr>
      <vt:lpstr>Event Distribution</vt:lpstr>
      <vt:lpstr>Exclusivity cut</vt:lpstr>
      <vt:lpstr>Pion blocking</vt:lpstr>
      <vt:lpstr>Pion suppression within FAMD</vt:lpstr>
      <vt:lpstr>Single pion background</vt:lpstr>
      <vt:lpstr>Two pion exclusive background</vt:lpstr>
      <vt:lpstr>Experimental projections</vt:lpstr>
      <vt:lpstr>BSA experimental projections</vt:lpstr>
      <vt:lpstr>BSA experimental projections</vt:lpstr>
      <vt:lpstr>µCA experimental projections</vt:lpstr>
      <vt:lpstr>µCA experimental projections</vt:lpstr>
      <vt:lpstr>Systematic effects</vt:lpstr>
      <vt:lpstr>Systematic effects</vt:lpstr>
      <vt:lpstr>Beam time request</vt:lpstr>
      <vt:lpstr>Summary</vt:lpstr>
      <vt:lpstr>Backup</vt:lpstr>
      <vt:lpstr>PowerPoint Presentation</vt:lpstr>
      <vt:lpstr>PowerPoint Presentation</vt:lpstr>
      <vt:lpstr>SoLIDµ vs µCLAS12</vt:lpstr>
      <vt:lpstr>SoLIDµ vs µCLAS12 </vt:lpstr>
      <vt:lpstr>Background asymmetry</vt:lpstr>
      <vt:lpstr>Cost</vt:lpstr>
      <vt:lpstr>Binning</vt:lpstr>
      <vt:lpstr>TAC report</vt:lpstr>
      <vt:lpstr>PowerPoint Presentation</vt:lpstr>
      <vt:lpstr>PowerPoint Presentation</vt:lpstr>
      <vt:lpstr>Higher luminosity ?</vt:lpstr>
      <vt:lpstr>Kinematical coverage 11 GeV</vt:lpstr>
      <vt:lpstr>Kinematical coverage 11 GeV</vt:lpstr>
      <vt:lpstr>Kinematical coverage 22 GeV</vt:lpstr>
      <vt:lpstr>Kinematical coverage 22 GeV</vt:lpstr>
      <vt:lpstr>11 GeV vs 22 GeV</vt:lpstr>
      <vt:lpstr>PowerPoint Presentation</vt:lpstr>
      <vt:lpstr>11 GeV vs 22 GeV</vt:lpstr>
      <vt:lpstr>11 GeV vs 22 GeV</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camsonne</dc:creator>
  <cp:lastModifiedBy>Zhiwen Zhao</cp:lastModifiedBy>
  <cp:revision>3</cp:revision>
  <dcterms:created xsi:type="dcterms:W3CDTF">2014-09-23T14:55:00Z</dcterms:created>
  <dcterms:modified xsi:type="dcterms:W3CDTF">2025-07-08T20:06:17Z</dcterms:modified>
</cp:coreProperties>
</file>