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89" r:id="rId2"/>
    <p:sldId id="429" r:id="rId3"/>
    <p:sldId id="877" r:id="rId4"/>
    <p:sldId id="1348" r:id="rId5"/>
    <p:sldId id="1333" r:id="rId6"/>
    <p:sldId id="1334" r:id="rId7"/>
    <p:sldId id="876" r:id="rId8"/>
    <p:sldId id="1344" r:id="rId9"/>
    <p:sldId id="1335" r:id="rId10"/>
    <p:sldId id="580" r:id="rId11"/>
    <p:sldId id="581" r:id="rId12"/>
    <p:sldId id="583" r:id="rId13"/>
    <p:sldId id="584" r:id="rId14"/>
    <p:sldId id="585" r:id="rId15"/>
    <p:sldId id="586" r:id="rId16"/>
    <p:sldId id="588" r:id="rId17"/>
    <p:sldId id="591" r:id="rId18"/>
    <p:sldId id="590" r:id="rId19"/>
    <p:sldId id="589" r:id="rId20"/>
    <p:sldId id="592" r:id="rId21"/>
    <p:sldId id="593" r:id="rId22"/>
    <p:sldId id="435" r:id="rId23"/>
    <p:sldId id="1342" r:id="rId24"/>
    <p:sldId id="1346" r:id="rId25"/>
    <p:sldId id="1338" r:id="rId26"/>
    <p:sldId id="433" r:id="rId27"/>
    <p:sldId id="1336" r:id="rId28"/>
    <p:sldId id="598" r:id="rId29"/>
    <p:sldId id="596" r:id="rId30"/>
    <p:sldId id="875" r:id="rId31"/>
    <p:sldId id="437" r:id="rId32"/>
    <p:sldId id="837" r:id="rId33"/>
    <p:sldId id="872" r:id="rId34"/>
    <p:sldId id="873" r:id="rId35"/>
    <p:sldId id="874" r:id="rId36"/>
    <p:sldId id="1350" r:id="rId37"/>
    <p:sldId id="1351" r:id="rId38"/>
    <p:sldId id="439" r:id="rId39"/>
    <p:sldId id="579" r:id="rId40"/>
    <p:sldId id="431" r:id="rId41"/>
    <p:sldId id="432" r:id="rId42"/>
    <p:sldId id="1349" r:id="rId43"/>
    <p:sldId id="1337" r:id="rId44"/>
    <p:sldId id="1341" r:id="rId45"/>
    <p:sldId id="1352" r:id="rId46"/>
    <p:sldId id="1339" r:id="rId47"/>
    <p:sldId id="1340" r:id="rId48"/>
    <p:sldId id="272" r:id="rId49"/>
    <p:sldId id="273" r:id="rId50"/>
    <p:sldId id="889" r:id="rId51"/>
    <p:sldId id="891" r:id="rId52"/>
    <p:sldId id="135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26530D-37EE-4FCE-8012-3ED6C758B093}" v="8" dt="2025-07-21T15:34:05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89945" autoAdjust="0"/>
  </p:normalViewPr>
  <p:slideViewPr>
    <p:cSldViewPr snapToGrid="0">
      <p:cViewPr varScale="1">
        <p:scale>
          <a:sx n="119" d="100"/>
          <a:sy n="119" d="100"/>
        </p:scale>
        <p:origin x="86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09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wen Zhao" userId="1ead0452-0150-4412-bb3c-bdd1215b61ed" providerId="ADAL" clId="{9D6E8D30-D457-49F1-95E2-6422F735B5D1}"/>
    <pc:docChg chg="undo custSel addSld delSld modSld sldOrd">
      <pc:chgData name="Zhiwen Zhao" userId="1ead0452-0150-4412-bb3c-bdd1215b61ed" providerId="ADAL" clId="{9D6E8D30-D457-49F1-95E2-6422F735B5D1}" dt="2025-07-18T22:07:07.434" v="1732" actId="207"/>
      <pc:docMkLst>
        <pc:docMk/>
      </pc:docMkLst>
      <pc:sldChg chg="addSp delSp modSp mod">
        <pc:chgData name="Zhiwen Zhao" userId="1ead0452-0150-4412-bb3c-bdd1215b61ed" providerId="ADAL" clId="{9D6E8D30-D457-49F1-95E2-6422F735B5D1}" dt="2025-07-17T18:31:04.225" v="390" actId="1076"/>
        <pc:sldMkLst>
          <pc:docMk/>
          <pc:sldMk cId="0" sldId="289"/>
        </pc:sldMkLst>
        <pc:picChg chg="mod topLvl">
          <ac:chgData name="Zhiwen Zhao" userId="1ead0452-0150-4412-bb3c-bdd1215b61ed" providerId="ADAL" clId="{9D6E8D30-D457-49F1-95E2-6422F735B5D1}" dt="2025-07-17T18:29:04.336" v="379" actId="1076"/>
          <ac:picMkLst>
            <pc:docMk/>
            <pc:sldMk cId="0" sldId="289"/>
            <ac:picMk id="8" creationId="{F0A2463E-BD66-AE9C-2479-FAB7CC229293}"/>
          </ac:picMkLst>
        </pc:picChg>
        <pc:picChg chg="add mod">
          <ac:chgData name="Zhiwen Zhao" userId="1ead0452-0150-4412-bb3c-bdd1215b61ed" providerId="ADAL" clId="{9D6E8D30-D457-49F1-95E2-6422F735B5D1}" dt="2025-07-17T18:31:04.225" v="390" actId="1076"/>
          <ac:picMkLst>
            <pc:docMk/>
            <pc:sldMk cId="0" sldId="289"/>
            <ac:picMk id="12" creationId="{F339FE90-F5EB-7373-5C46-032F2F518CBF}"/>
          </ac:picMkLst>
        </pc:picChg>
      </pc:sldChg>
      <pc:sldChg chg="del">
        <pc:chgData name="Zhiwen Zhao" userId="1ead0452-0150-4412-bb3c-bdd1215b61ed" providerId="ADAL" clId="{9D6E8D30-D457-49F1-95E2-6422F735B5D1}" dt="2025-07-17T19:01:42.271" v="779" actId="47"/>
        <pc:sldMkLst>
          <pc:docMk/>
          <pc:sldMk cId="3095416918" sldId="426"/>
        </pc:sldMkLst>
      </pc:sldChg>
      <pc:sldChg chg="del">
        <pc:chgData name="Zhiwen Zhao" userId="1ead0452-0150-4412-bb3c-bdd1215b61ed" providerId="ADAL" clId="{9D6E8D30-D457-49F1-95E2-6422F735B5D1}" dt="2025-07-17T19:17:25.520" v="1247" actId="47"/>
        <pc:sldMkLst>
          <pc:docMk/>
          <pc:sldMk cId="1299476586" sldId="427"/>
        </pc:sldMkLst>
      </pc:sldChg>
      <pc:sldChg chg="modSp mod">
        <pc:chgData name="Zhiwen Zhao" userId="1ead0452-0150-4412-bb3c-bdd1215b61ed" providerId="ADAL" clId="{9D6E8D30-D457-49F1-95E2-6422F735B5D1}" dt="2025-07-18T21:09:35.022" v="1598" actId="207"/>
        <pc:sldMkLst>
          <pc:docMk/>
          <pc:sldMk cId="2120017160" sldId="429"/>
        </pc:sldMkLst>
        <pc:spChg chg="mod">
          <ac:chgData name="Zhiwen Zhao" userId="1ead0452-0150-4412-bb3c-bdd1215b61ed" providerId="ADAL" clId="{9D6E8D30-D457-49F1-95E2-6422F735B5D1}" dt="2025-07-18T21:09:35.022" v="1598" actId="207"/>
          <ac:spMkLst>
            <pc:docMk/>
            <pc:sldMk cId="2120017160" sldId="429"/>
            <ac:spMk id="2" creationId="{3A56D7FD-CCC3-1F36-B126-2D0B7C8F0047}"/>
          </ac:spMkLst>
        </pc:spChg>
      </pc:sldChg>
      <pc:sldChg chg="addSp modSp mod">
        <pc:chgData name="Zhiwen Zhao" userId="1ead0452-0150-4412-bb3c-bdd1215b61ed" providerId="ADAL" clId="{9D6E8D30-D457-49F1-95E2-6422F735B5D1}" dt="2025-07-18T22:06:40.453" v="1719" actId="207"/>
        <pc:sldMkLst>
          <pc:docMk/>
          <pc:sldMk cId="3593466283" sldId="433"/>
        </pc:sldMkLst>
        <pc:spChg chg="mod">
          <ac:chgData name="Zhiwen Zhao" userId="1ead0452-0150-4412-bb3c-bdd1215b61ed" providerId="ADAL" clId="{9D6E8D30-D457-49F1-95E2-6422F735B5D1}" dt="2025-07-18T22:06:40.453" v="1719" actId="207"/>
          <ac:spMkLst>
            <pc:docMk/>
            <pc:sldMk cId="3593466283" sldId="433"/>
            <ac:spMk id="2" creationId="{50E1EBD5-D4C3-5491-00B7-D57BE5F4950D}"/>
          </ac:spMkLst>
        </pc:spChg>
        <pc:spChg chg="add mod">
          <ac:chgData name="Zhiwen Zhao" userId="1ead0452-0150-4412-bb3c-bdd1215b61ed" providerId="ADAL" clId="{9D6E8D30-D457-49F1-95E2-6422F735B5D1}" dt="2025-07-17T19:26:25.018" v="1515" actId="27636"/>
          <ac:spMkLst>
            <pc:docMk/>
            <pc:sldMk cId="3593466283" sldId="433"/>
            <ac:spMk id="3" creationId="{0A257140-69B8-DA60-0040-FF45724AD353}"/>
          </ac:spMkLst>
        </pc:spChg>
        <pc:picChg chg="mod modCrop">
          <ac:chgData name="Zhiwen Zhao" userId="1ead0452-0150-4412-bb3c-bdd1215b61ed" providerId="ADAL" clId="{9D6E8D30-D457-49F1-95E2-6422F735B5D1}" dt="2025-07-17T19:26:37.367" v="1521" actId="18131"/>
          <ac:picMkLst>
            <pc:docMk/>
            <pc:sldMk cId="3593466283" sldId="433"/>
            <ac:picMk id="6" creationId="{3CA80441-0489-8852-DFD3-3050841E4E2B}"/>
          </ac:picMkLst>
        </pc:picChg>
        <pc:picChg chg="mod modCrop">
          <ac:chgData name="Zhiwen Zhao" userId="1ead0452-0150-4412-bb3c-bdd1215b61ed" providerId="ADAL" clId="{9D6E8D30-D457-49F1-95E2-6422F735B5D1}" dt="2025-07-17T19:26:09.104" v="1509" actId="1035"/>
          <ac:picMkLst>
            <pc:docMk/>
            <pc:sldMk cId="3593466283" sldId="433"/>
            <ac:picMk id="7" creationId="{36E3784B-F5FB-D8B1-1E00-DA9D22AB9910}"/>
          </ac:picMkLst>
        </pc:picChg>
        <pc:picChg chg="mod">
          <ac:chgData name="Zhiwen Zhao" userId="1ead0452-0150-4412-bb3c-bdd1215b61ed" providerId="ADAL" clId="{9D6E8D30-D457-49F1-95E2-6422F735B5D1}" dt="2025-07-17T19:26:39.088" v="1526" actId="1035"/>
          <ac:picMkLst>
            <pc:docMk/>
            <pc:sldMk cId="3593466283" sldId="433"/>
            <ac:picMk id="11" creationId="{3445B1DE-9C9B-FF18-B639-A01D4E2C2F6D}"/>
          </ac:picMkLst>
        </pc:picChg>
      </pc:sldChg>
      <pc:sldChg chg="modSp mod">
        <pc:chgData name="Zhiwen Zhao" userId="1ead0452-0150-4412-bb3c-bdd1215b61ed" providerId="ADAL" clId="{9D6E8D30-D457-49F1-95E2-6422F735B5D1}" dt="2025-07-18T22:06:11.469" v="1715" actId="207"/>
        <pc:sldMkLst>
          <pc:docMk/>
          <pc:sldMk cId="1008966728" sldId="435"/>
        </pc:sldMkLst>
        <pc:spChg chg="mod">
          <ac:chgData name="Zhiwen Zhao" userId="1ead0452-0150-4412-bb3c-bdd1215b61ed" providerId="ADAL" clId="{9D6E8D30-D457-49F1-95E2-6422F735B5D1}" dt="2025-07-18T22:06:11.469" v="1715" actId="207"/>
          <ac:spMkLst>
            <pc:docMk/>
            <pc:sldMk cId="1008966728" sldId="435"/>
            <ac:spMk id="2" creationId="{8B195991-223A-6C0B-83FE-393DDBFECFBB}"/>
          </ac:spMkLst>
        </pc:spChg>
        <pc:spChg chg="mod">
          <ac:chgData name="Zhiwen Zhao" userId="1ead0452-0150-4412-bb3c-bdd1215b61ed" providerId="ADAL" clId="{9D6E8D30-D457-49F1-95E2-6422F735B5D1}" dt="2025-07-17T19:16:57.108" v="1246" actId="207"/>
          <ac:spMkLst>
            <pc:docMk/>
            <pc:sldMk cId="1008966728" sldId="435"/>
            <ac:spMk id="3" creationId="{33485DC9-B900-F92E-2ACC-916B7B879775}"/>
          </ac:spMkLst>
        </pc:spChg>
      </pc:sldChg>
      <pc:sldChg chg="del">
        <pc:chgData name="Zhiwen Zhao" userId="1ead0452-0150-4412-bb3c-bdd1215b61ed" providerId="ADAL" clId="{9D6E8D30-D457-49F1-95E2-6422F735B5D1}" dt="2025-07-17T19:23:47.613" v="1461" actId="47"/>
        <pc:sldMkLst>
          <pc:docMk/>
          <pc:sldMk cId="2623453740" sldId="436"/>
        </pc:sldMkLst>
      </pc:sldChg>
      <pc:sldChg chg="modSp mod">
        <pc:chgData name="Zhiwen Zhao" userId="1ead0452-0150-4412-bb3c-bdd1215b61ed" providerId="ADAL" clId="{9D6E8D30-D457-49F1-95E2-6422F735B5D1}" dt="2025-07-18T22:05:10.064" v="1702" actId="207"/>
        <pc:sldMkLst>
          <pc:docMk/>
          <pc:sldMk cId="4219198458" sldId="580"/>
        </pc:sldMkLst>
        <pc:spChg chg="mod">
          <ac:chgData name="Zhiwen Zhao" userId="1ead0452-0150-4412-bb3c-bdd1215b61ed" providerId="ADAL" clId="{9D6E8D30-D457-49F1-95E2-6422F735B5D1}" dt="2025-07-18T22:05:10.064" v="1702" actId="207"/>
          <ac:spMkLst>
            <pc:docMk/>
            <pc:sldMk cId="4219198458" sldId="580"/>
            <ac:spMk id="2" creationId="{91698059-E2D4-AE1B-F707-56C62EA2D95C}"/>
          </ac:spMkLst>
        </pc:spChg>
        <pc:spChg chg="mod">
          <ac:chgData name="Zhiwen Zhao" userId="1ead0452-0150-4412-bb3c-bdd1215b61ed" providerId="ADAL" clId="{9D6E8D30-D457-49F1-95E2-6422F735B5D1}" dt="2025-07-17T19:07:04.317" v="952" actId="20577"/>
          <ac:spMkLst>
            <pc:docMk/>
            <pc:sldMk cId="4219198458" sldId="580"/>
            <ac:spMk id="9" creationId="{EA820A2C-3FB2-204D-11E4-1332E0A39B0F}"/>
          </ac:spMkLst>
        </pc:spChg>
        <pc:picChg chg="mod">
          <ac:chgData name="Zhiwen Zhao" userId="1ead0452-0150-4412-bb3c-bdd1215b61ed" providerId="ADAL" clId="{9D6E8D30-D457-49F1-95E2-6422F735B5D1}" dt="2025-07-17T19:06:07.989" v="874" actId="1076"/>
          <ac:picMkLst>
            <pc:docMk/>
            <pc:sldMk cId="4219198458" sldId="580"/>
            <ac:picMk id="6" creationId="{CD935934-CAE9-3871-F277-F6213E2165F2}"/>
          </ac:picMkLst>
        </pc:picChg>
      </pc:sldChg>
      <pc:sldChg chg="modSp mod">
        <pc:chgData name="Zhiwen Zhao" userId="1ead0452-0150-4412-bb3c-bdd1215b61ed" providerId="ADAL" clId="{9D6E8D30-D457-49F1-95E2-6422F735B5D1}" dt="2025-07-18T22:05:20.315" v="1704" actId="2711"/>
        <pc:sldMkLst>
          <pc:docMk/>
          <pc:sldMk cId="520724575" sldId="581"/>
        </pc:sldMkLst>
        <pc:spChg chg="mod">
          <ac:chgData name="Zhiwen Zhao" userId="1ead0452-0150-4412-bb3c-bdd1215b61ed" providerId="ADAL" clId="{9D6E8D30-D457-49F1-95E2-6422F735B5D1}" dt="2025-07-18T22:05:20.315" v="1704" actId="2711"/>
          <ac:spMkLst>
            <pc:docMk/>
            <pc:sldMk cId="520724575" sldId="581"/>
            <ac:spMk id="2" creationId="{24ACDB12-4EEF-32BB-86AB-9EAA49E4FEA5}"/>
          </ac:spMkLst>
        </pc:spChg>
        <pc:spChg chg="mod">
          <ac:chgData name="Zhiwen Zhao" userId="1ead0452-0150-4412-bb3c-bdd1215b61ed" providerId="ADAL" clId="{9D6E8D30-D457-49F1-95E2-6422F735B5D1}" dt="2025-07-17T19:07:46.408" v="953" actId="207"/>
          <ac:spMkLst>
            <pc:docMk/>
            <pc:sldMk cId="520724575" sldId="581"/>
            <ac:spMk id="8" creationId="{A64EAA39-7762-68C1-9538-9D012D69C6EB}"/>
          </ac:spMkLst>
        </pc:spChg>
      </pc:sldChg>
      <pc:sldChg chg="modSp mod">
        <pc:chgData name="Zhiwen Zhao" userId="1ead0452-0150-4412-bb3c-bdd1215b61ed" providerId="ADAL" clId="{9D6E8D30-D457-49F1-95E2-6422F735B5D1}" dt="2025-07-18T22:05:27.734" v="1705" actId="207"/>
        <pc:sldMkLst>
          <pc:docMk/>
          <pc:sldMk cId="998063919" sldId="583"/>
        </pc:sldMkLst>
        <pc:spChg chg="mod">
          <ac:chgData name="Zhiwen Zhao" userId="1ead0452-0150-4412-bb3c-bdd1215b61ed" providerId="ADAL" clId="{9D6E8D30-D457-49F1-95E2-6422F735B5D1}" dt="2025-07-18T22:05:27.734" v="1705" actId="207"/>
          <ac:spMkLst>
            <pc:docMk/>
            <pc:sldMk cId="998063919" sldId="583"/>
            <ac:spMk id="6" creationId="{A305CA71-D473-75B2-DBDD-933B02BA2000}"/>
          </ac:spMkLst>
        </pc:spChg>
      </pc:sldChg>
      <pc:sldChg chg="modSp mod">
        <pc:chgData name="Zhiwen Zhao" userId="1ead0452-0150-4412-bb3c-bdd1215b61ed" providerId="ADAL" clId="{9D6E8D30-D457-49F1-95E2-6422F735B5D1}" dt="2025-07-18T22:05:31.904" v="1706" actId="207"/>
        <pc:sldMkLst>
          <pc:docMk/>
          <pc:sldMk cId="4016872303" sldId="584"/>
        </pc:sldMkLst>
        <pc:spChg chg="mod">
          <ac:chgData name="Zhiwen Zhao" userId="1ead0452-0150-4412-bb3c-bdd1215b61ed" providerId="ADAL" clId="{9D6E8D30-D457-49F1-95E2-6422F735B5D1}" dt="2025-07-18T22:05:31.904" v="1706" actId="207"/>
          <ac:spMkLst>
            <pc:docMk/>
            <pc:sldMk cId="4016872303" sldId="584"/>
            <ac:spMk id="2" creationId="{8A4014C5-8F57-1683-FD94-78BD7A65C621}"/>
          </ac:spMkLst>
        </pc:spChg>
        <pc:spChg chg="mod">
          <ac:chgData name="Zhiwen Zhao" userId="1ead0452-0150-4412-bb3c-bdd1215b61ed" providerId="ADAL" clId="{9D6E8D30-D457-49F1-95E2-6422F735B5D1}" dt="2025-07-17T18:11:22.903" v="124" actId="6549"/>
          <ac:spMkLst>
            <pc:docMk/>
            <pc:sldMk cId="4016872303" sldId="584"/>
            <ac:spMk id="13" creationId="{CBB426A4-C4F3-42E8-5DF2-9BAD20FB3531}"/>
          </ac:spMkLst>
        </pc:spChg>
      </pc:sldChg>
      <pc:sldChg chg="addSp delSp modSp mod">
        <pc:chgData name="Zhiwen Zhao" userId="1ead0452-0150-4412-bb3c-bdd1215b61ed" providerId="ADAL" clId="{9D6E8D30-D457-49F1-95E2-6422F735B5D1}" dt="2025-07-18T22:05:36.087" v="1707" actId="207"/>
        <pc:sldMkLst>
          <pc:docMk/>
          <pc:sldMk cId="1722917826" sldId="585"/>
        </pc:sldMkLst>
        <pc:spChg chg="mod">
          <ac:chgData name="Zhiwen Zhao" userId="1ead0452-0150-4412-bb3c-bdd1215b61ed" providerId="ADAL" clId="{9D6E8D30-D457-49F1-95E2-6422F735B5D1}" dt="2025-07-18T22:05:36.087" v="1707" actId="207"/>
          <ac:spMkLst>
            <pc:docMk/>
            <pc:sldMk cId="1722917826" sldId="585"/>
            <ac:spMk id="2" creationId="{08A9E3A4-8729-20A3-9B7A-439B3FCEBA0C}"/>
          </ac:spMkLst>
        </pc:spChg>
        <pc:spChg chg="mod">
          <ac:chgData name="Zhiwen Zhao" userId="1ead0452-0150-4412-bb3c-bdd1215b61ed" providerId="ADAL" clId="{9D6E8D30-D457-49F1-95E2-6422F735B5D1}" dt="2025-07-17T18:10:50.462" v="94" actId="14100"/>
          <ac:spMkLst>
            <pc:docMk/>
            <pc:sldMk cId="1722917826" sldId="585"/>
            <ac:spMk id="3" creationId="{DB1D8DCF-3A3C-8769-DF32-89332AC8B7F5}"/>
          </ac:spMkLst>
        </pc:spChg>
        <pc:spChg chg="mod">
          <ac:chgData name="Zhiwen Zhao" userId="1ead0452-0150-4412-bb3c-bdd1215b61ed" providerId="ADAL" clId="{9D6E8D30-D457-49F1-95E2-6422F735B5D1}" dt="2025-07-17T18:08:56.622" v="25" actId="14100"/>
          <ac:spMkLst>
            <pc:docMk/>
            <pc:sldMk cId="1722917826" sldId="585"/>
            <ac:spMk id="8" creationId="{7D5FD5FD-7141-F058-60B1-BCACAC8C57BE}"/>
          </ac:spMkLst>
        </pc:spChg>
        <pc:spChg chg="mod">
          <ac:chgData name="Zhiwen Zhao" userId="1ead0452-0150-4412-bb3c-bdd1215b61ed" providerId="ADAL" clId="{9D6E8D30-D457-49F1-95E2-6422F735B5D1}" dt="2025-07-17T18:08:32.444" v="20" actId="1076"/>
          <ac:spMkLst>
            <pc:docMk/>
            <pc:sldMk cId="1722917826" sldId="585"/>
            <ac:spMk id="10" creationId="{40368427-72BF-8B86-5848-067A9F6AF5BE}"/>
          </ac:spMkLst>
        </pc:spChg>
        <pc:spChg chg="add mod">
          <ac:chgData name="Zhiwen Zhao" userId="1ead0452-0150-4412-bb3c-bdd1215b61ed" providerId="ADAL" clId="{9D6E8D30-D457-49F1-95E2-6422F735B5D1}" dt="2025-07-17T18:09:09.035" v="29" actId="20577"/>
          <ac:spMkLst>
            <pc:docMk/>
            <pc:sldMk cId="1722917826" sldId="585"/>
            <ac:spMk id="14" creationId="{C5BD26C9-D492-EA13-907C-4748D3105BAE}"/>
          </ac:spMkLst>
        </pc:spChg>
        <pc:spChg chg="add mod">
          <ac:chgData name="Zhiwen Zhao" userId="1ead0452-0150-4412-bb3c-bdd1215b61ed" providerId="ADAL" clId="{9D6E8D30-D457-49F1-95E2-6422F735B5D1}" dt="2025-07-17T18:09:22.979" v="37" actId="14100"/>
          <ac:spMkLst>
            <pc:docMk/>
            <pc:sldMk cId="1722917826" sldId="585"/>
            <ac:spMk id="15" creationId="{D1B244D9-D912-3480-400D-6143224D7B4A}"/>
          </ac:spMkLst>
        </pc:spChg>
        <pc:spChg chg="add mod">
          <ac:chgData name="Zhiwen Zhao" userId="1ead0452-0150-4412-bb3c-bdd1215b61ed" providerId="ADAL" clId="{9D6E8D30-D457-49F1-95E2-6422F735B5D1}" dt="2025-07-17T18:11:09.614" v="123" actId="1038"/>
          <ac:spMkLst>
            <pc:docMk/>
            <pc:sldMk cId="1722917826" sldId="585"/>
            <ac:spMk id="16" creationId="{34D50E7C-F658-FFC5-E4D4-FEEA501AA429}"/>
          </ac:spMkLst>
        </pc:spChg>
        <pc:spChg chg="add mod">
          <ac:chgData name="Zhiwen Zhao" userId="1ead0452-0150-4412-bb3c-bdd1215b61ed" providerId="ADAL" clId="{9D6E8D30-D457-49F1-95E2-6422F735B5D1}" dt="2025-07-17T18:11:09.614" v="123" actId="1038"/>
          <ac:spMkLst>
            <pc:docMk/>
            <pc:sldMk cId="1722917826" sldId="585"/>
            <ac:spMk id="17" creationId="{0D512EE6-70EC-C4AB-C24B-D4DCE04E1D88}"/>
          </ac:spMkLst>
        </pc:spChg>
        <pc:spChg chg="add mod">
          <ac:chgData name="Zhiwen Zhao" userId="1ead0452-0150-4412-bb3c-bdd1215b61ed" providerId="ADAL" clId="{9D6E8D30-D457-49F1-95E2-6422F735B5D1}" dt="2025-07-17T18:12:01.724" v="166" actId="20577"/>
          <ac:spMkLst>
            <pc:docMk/>
            <pc:sldMk cId="1722917826" sldId="585"/>
            <ac:spMk id="18" creationId="{F31E0E95-D8F3-C811-BBEA-456464F02583}"/>
          </ac:spMkLst>
        </pc:spChg>
        <pc:spChg chg="add mod">
          <ac:chgData name="Zhiwen Zhao" userId="1ead0452-0150-4412-bb3c-bdd1215b61ed" providerId="ADAL" clId="{9D6E8D30-D457-49F1-95E2-6422F735B5D1}" dt="2025-07-17T18:12:14.426" v="174" actId="20577"/>
          <ac:spMkLst>
            <pc:docMk/>
            <pc:sldMk cId="1722917826" sldId="585"/>
            <ac:spMk id="19" creationId="{90A7D1B8-3AAF-E308-6B3A-6F978C758921}"/>
          </ac:spMkLst>
        </pc:spChg>
        <pc:picChg chg="add mod">
          <ac:chgData name="Zhiwen Zhao" userId="1ead0452-0150-4412-bb3c-bdd1215b61ed" providerId="ADAL" clId="{9D6E8D30-D457-49F1-95E2-6422F735B5D1}" dt="2025-07-17T18:11:09.614" v="123" actId="1038"/>
          <ac:picMkLst>
            <pc:docMk/>
            <pc:sldMk cId="1722917826" sldId="585"/>
            <ac:picMk id="11" creationId="{0122FD9C-721A-DC6A-D5EC-E099848C0953}"/>
          </ac:picMkLst>
        </pc:picChg>
        <pc:picChg chg="add mod ord">
          <ac:chgData name="Zhiwen Zhao" userId="1ead0452-0150-4412-bb3c-bdd1215b61ed" providerId="ADAL" clId="{9D6E8D30-D457-49F1-95E2-6422F735B5D1}" dt="2025-07-17T18:08:41.940" v="22" actId="1076"/>
          <ac:picMkLst>
            <pc:docMk/>
            <pc:sldMk cId="1722917826" sldId="585"/>
            <ac:picMk id="13" creationId="{71068E28-1324-8D83-3528-404543EEA9B4}"/>
          </ac:picMkLst>
        </pc:picChg>
      </pc:sldChg>
      <pc:sldChg chg="addSp modSp mod">
        <pc:chgData name="Zhiwen Zhao" userId="1ead0452-0150-4412-bb3c-bdd1215b61ed" providerId="ADAL" clId="{9D6E8D30-D457-49F1-95E2-6422F735B5D1}" dt="2025-07-18T22:05:39.943" v="1708" actId="207"/>
        <pc:sldMkLst>
          <pc:docMk/>
          <pc:sldMk cId="697589540" sldId="586"/>
        </pc:sldMkLst>
        <pc:spChg chg="mod">
          <ac:chgData name="Zhiwen Zhao" userId="1ead0452-0150-4412-bb3c-bdd1215b61ed" providerId="ADAL" clId="{9D6E8D30-D457-49F1-95E2-6422F735B5D1}" dt="2025-07-18T22:05:39.943" v="1708" actId="207"/>
          <ac:spMkLst>
            <pc:docMk/>
            <pc:sldMk cId="697589540" sldId="586"/>
            <ac:spMk id="2" creationId="{E347A5FC-AC07-217E-CB94-FF79C60DF8F1}"/>
          </ac:spMkLst>
        </pc:spChg>
        <pc:spChg chg="add mod">
          <ac:chgData name="Zhiwen Zhao" userId="1ead0452-0150-4412-bb3c-bdd1215b61ed" providerId="ADAL" clId="{9D6E8D30-D457-49F1-95E2-6422F735B5D1}" dt="2025-07-17T19:08:49.770" v="991" actId="1076"/>
          <ac:spMkLst>
            <pc:docMk/>
            <pc:sldMk cId="697589540" sldId="586"/>
            <ac:spMk id="4" creationId="{49E136E6-C53C-5713-A2EB-8EB2962F268C}"/>
          </ac:spMkLst>
        </pc:spChg>
        <pc:spChg chg="add mod">
          <ac:chgData name="Zhiwen Zhao" userId="1ead0452-0150-4412-bb3c-bdd1215b61ed" providerId="ADAL" clId="{9D6E8D30-D457-49F1-95E2-6422F735B5D1}" dt="2025-07-17T19:09:07.479" v="1013" actId="20577"/>
          <ac:spMkLst>
            <pc:docMk/>
            <pc:sldMk cId="697589540" sldId="586"/>
            <ac:spMk id="8" creationId="{EB20054D-C02C-D1E8-7F27-7CA1FBC570CA}"/>
          </ac:spMkLst>
        </pc:spChg>
        <pc:spChg chg="mod">
          <ac:chgData name="Zhiwen Zhao" userId="1ead0452-0150-4412-bb3c-bdd1215b61ed" providerId="ADAL" clId="{9D6E8D30-D457-49F1-95E2-6422F735B5D1}" dt="2025-07-17T19:11:45.611" v="1121" actId="20577"/>
          <ac:spMkLst>
            <pc:docMk/>
            <pc:sldMk cId="697589540" sldId="586"/>
            <ac:spMk id="9" creationId="{F13350DB-5421-C317-0101-D01A5923B97A}"/>
          </ac:spMkLst>
        </pc:spChg>
        <pc:spChg chg="mod">
          <ac:chgData name="Zhiwen Zhao" userId="1ead0452-0150-4412-bb3c-bdd1215b61ed" providerId="ADAL" clId="{9D6E8D30-D457-49F1-95E2-6422F735B5D1}" dt="2025-07-17T19:09:31.619" v="1020" actId="1036"/>
          <ac:spMkLst>
            <pc:docMk/>
            <pc:sldMk cId="697589540" sldId="586"/>
            <ac:spMk id="12" creationId="{C0D6C8B2-B6CE-8267-A190-01AE2DBE1908}"/>
          </ac:spMkLst>
        </pc:spChg>
      </pc:sldChg>
      <pc:sldChg chg="addSp modSp mod">
        <pc:chgData name="Zhiwen Zhao" userId="1ead0452-0150-4412-bb3c-bdd1215b61ed" providerId="ADAL" clId="{9D6E8D30-D457-49F1-95E2-6422F735B5D1}" dt="2025-07-18T22:05:44.471" v="1709" actId="207"/>
        <pc:sldMkLst>
          <pc:docMk/>
          <pc:sldMk cId="2843370275" sldId="588"/>
        </pc:sldMkLst>
        <pc:spChg chg="mod">
          <ac:chgData name="Zhiwen Zhao" userId="1ead0452-0150-4412-bb3c-bdd1215b61ed" providerId="ADAL" clId="{9D6E8D30-D457-49F1-95E2-6422F735B5D1}" dt="2025-07-18T22:05:44.471" v="1709" actId="207"/>
          <ac:spMkLst>
            <pc:docMk/>
            <pc:sldMk cId="2843370275" sldId="588"/>
            <ac:spMk id="2" creationId="{294C0AC8-9292-A6E8-B9FF-69F79E13591C}"/>
          </ac:spMkLst>
        </pc:spChg>
        <pc:spChg chg="mod">
          <ac:chgData name="Zhiwen Zhao" userId="1ead0452-0150-4412-bb3c-bdd1215b61ed" providerId="ADAL" clId="{9D6E8D30-D457-49F1-95E2-6422F735B5D1}" dt="2025-07-17T19:10:22.047" v="1051" actId="20577"/>
          <ac:spMkLst>
            <pc:docMk/>
            <pc:sldMk cId="2843370275" sldId="588"/>
            <ac:spMk id="3" creationId="{FDECCA67-7FAE-1229-81D9-45DEB452976B}"/>
          </ac:spMkLst>
        </pc:spChg>
        <pc:spChg chg="add mod">
          <ac:chgData name="Zhiwen Zhao" userId="1ead0452-0150-4412-bb3c-bdd1215b61ed" providerId="ADAL" clId="{9D6E8D30-D457-49F1-95E2-6422F735B5D1}" dt="2025-07-17T19:09:24.603" v="1016" actId="1076"/>
          <ac:spMkLst>
            <pc:docMk/>
            <pc:sldMk cId="2843370275" sldId="588"/>
            <ac:spMk id="4" creationId="{DDE866F0-0F6B-32F1-A03A-927B2EDFC74A}"/>
          </ac:spMkLst>
        </pc:spChg>
        <pc:picChg chg="mod">
          <ac:chgData name="Zhiwen Zhao" userId="1ead0452-0150-4412-bb3c-bdd1215b61ed" providerId="ADAL" clId="{9D6E8D30-D457-49F1-95E2-6422F735B5D1}" dt="2025-07-17T19:09:19.864" v="1014" actId="1076"/>
          <ac:picMkLst>
            <pc:docMk/>
            <pc:sldMk cId="2843370275" sldId="588"/>
            <ac:picMk id="10" creationId="{9A18ACC0-4033-5A98-D004-C376C1C389BC}"/>
          </ac:picMkLst>
        </pc:picChg>
      </pc:sldChg>
      <pc:sldChg chg="modSp mod">
        <pc:chgData name="Zhiwen Zhao" userId="1ead0452-0150-4412-bb3c-bdd1215b61ed" providerId="ADAL" clId="{9D6E8D30-D457-49F1-95E2-6422F735B5D1}" dt="2025-07-18T22:05:58.414" v="1712" actId="207"/>
        <pc:sldMkLst>
          <pc:docMk/>
          <pc:sldMk cId="3079836664" sldId="589"/>
        </pc:sldMkLst>
        <pc:spChg chg="mod">
          <ac:chgData name="Zhiwen Zhao" userId="1ead0452-0150-4412-bb3c-bdd1215b61ed" providerId="ADAL" clId="{9D6E8D30-D457-49F1-95E2-6422F735B5D1}" dt="2025-07-18T22:05:58.414" v="1712" actId="207"/>
          <ac:spMkLst>
            <pc:docMk/>
            <pc:sldMk cId="3079836664" sldId="589"/>
            <ac:spMk id="2" creationId="{01E092EB-0EF9-42E4-AC0F-A24BA99C7E0D}"/>
          </ac:spMkLst>
        </pc:spChg>
      </pc:sldChg>
      <pc:sldChg chg="modSp mod">
        <pc:chgData name="Zhiwen Zhao" userId="1ead0452-0150-4412-bb3c-bdd1215b61ed" providerId="ADAL" clId="{9D6E8D30-D457-49F1-95E2-6422F735B5D1}" dt="2025-07-18T22:05:54.573" v="1711" actId="207"/>
        <pc:sldMkLst>
          <pc:docMk/>
          <pc:sldMk cId="3386910243" sldId="590"/>
        </pc:sldMkLst>
        <pc:spChg chg="mod">
          <ac:chgData name="Zhiwen Zhao" userId="1ead0452-0150-4412-bb3c-bdd1215b61ed" providerId="ADAL" clId="{9D6E8D30-D457-49F1-95E2-6422F735B5D1}" dt="2025-07-18T22:05:54.573" v="1711" actId="207"/>
          <ac:spMkLst>
            <pc:docMk/>
            <pc:sldMk cId="3386910243" sldId="590"/>
            <ac:spMk id="2" creationId="{CDDA45B5-0C5D-2123-FC46-8DA72EA25F79}"/>
          </ac:spMkLst>
        </pc:spChg>
      </pc:sldChg>
      <pc:sldChg chg="modSp mod">
        <pc:chgData name="Zhiwen Zhao" userId="1ead0452-0150-4412-bb3c-bdd1215b61ed" providerId="ADAL" clId="{9D6E8D30-D457-49F1-95E2-6422F735B5D1}" dt="2025-07-18T22:05:48.878" v="1710" actId="207"/>
        <pc:sldMkLst>
          <pc:docMk/>
          <pc:sldMk cId="2621267376" sldId="591"/>
        </pc:sldMkLst>
        <pc:spChg chg="mod">
          <ac:chgData name="Zhiwen Zhao" userId="1ead0452-0150-4412-bb3c-bdd1215b61ed" providerId="ADAL" clId="{9D6E8D30-D457-49F1-95E2-6422F735B5D1}" dt="2025-07-18T22:05:48.878" v="1710" actId="207"/>
          <ac:spMkLst>
            <pc:docMk/>
            <pc:sldMk cId="2621267376" sldId="591"/>
            <ac:spMk id="2" creationId="{3C2D4AD5-845D-1FD4-B4E6-95909D3CD018}"/>
          </ac:spMkLst>
        </pc:spChg>
        <pc:spChg chg="mod">
          <ac:chgData name="Zhiwen Zhao" userId="1ead0452-0150-4412-bb3c-bdd1215b61ed" providerId="ADAL" clId="{9D6E8D30-D457-49F1-95E2-6422F735B5D1}" dt="2025-07-17T19:12:18.364" v="1123" actId="207"/>
          <ac:spMkLst>
            <pc:docMk/>
            <pc:sldMk cId="2621267376" sldId="591"/>
            <ac:spMk id="3" creationId="{339B48FB-4B33-1B70-9058-0C1F124E88AC}"/>
          </ac:spMkLst>
        </pc:spChg>
      </pc:sldChg>
      <pc:sldChg chg="delSp modSp mod">
        <pc:chgData name="Zhiwen Zhao" userId="1ead0452-0150-4412-bb3c-bdd1215b61ed" providerId="ADAL" clId="{9D6E8D30-D457-49F1-95E2-6422F735B5D1}" dt="2025-07-18T22:06:02.550" v="1713" actId="207"/>
        <pc:sldMkLst>
          <pc:docMk/>
          <pc:sldMk cId="2322789644" sldId="592"/>
        </pc:sldMkLst>
        <pc:spChg chg="mod">
          <ac:chgData name="Zhiwen Zhao" userId="1ead0452-0150-4412-bb3c-bdd1215b61ed" providerId="ADAL" clId="{9D6E8D30-D457-49F1-95E2-6422F735B5D1}" dt="2025-07-18T22:06:02.550" v="1713" actId="207"/>
          <ac:spMkLst>
            <pc:docMk/>
            <pc:sldMk cId="2322789644" sldId="592"/>
            <ac:spMk id="2" creationId="{7B0A9824-E578-1A66-D969-82A40FE8DE2C}"/>
          </ac:spMkLst>
        </pc:spChg>
        <pc:spChg chg="mod">
          <ac:chgData name="Zhiwen Zhao" userId="1ead0452-0150-4412-bb3c-bdd1215b61ed" providerId="ADAL" clId="{9D6E8D30-D457-49F1-95E2-6422F735B5D1}" dt="2025-07-17T19:13:20.919" v="1130" actId="207"/>
          <ac:spMkLst>
            <pc:docMk/>
            <pc:sldMk cId="2322789644" sldId="592"/>
            <ac:spMk id="3" creationId="{40BFD90F-1828-50A3-8C22-BA11D0E1481A}"/>
          </ac:spMkLst>
        </pc:spChg>
      </pc:sldChg>
      <pc:sldChg chg="modSp mod">
        <pc:chgData name="Zhiwen Zhao" userId="1ead0452-0150-4412-bb3c-bdd1215b61ed" providerId="ADAL" clId="{9D6E8D30-D457-49F1-95E2-6422F735B5D1}" dt="2025-07-18T22:06:06.662" v="1714" actId="207"/>
        <pc:sldMkLst>
          <pc:docMk/>
          <pc:sldMk cId="871260893" sldId="593"/>
        </pc:sldMkLst>
        <pc:spChg chg="mod">
          <ac:chgData name="Zhiwen Zhao" userId="1ead0452-0150-4412-bb3c-bdd1215b61ed" providerId="ADAL" clId="{9D6E8D30-D457-49F1-95E2-6422F735B5D1}" dt="2025-07-18T22:06:06.662" v="1714" actId="207"/>
          <ac:spMkLst>
            <pc:docMk/>
            <pc:sldMk cId="871260893" sldId="593"/>
            <ac:spMk id="2" creationId="{283C9BAE-A31A-27B0-5EDC-FFC711EA4811}"/>
          </ac:spMkLst>
        </pc:spChg>
        <pc:spChg chg="mod">
          <ac:chgData name="Zhiwen Zhao" userId="1ead0452-0150-4412-bb3c-bdd1215b61ed" providerId="ADAL" clId="{9D6E8D30-D457-49F1-95E2-6422F735B5D1}" dt="2025-07-17T19:14:28.429" v="1203" actId="20577"/>
          <ac:spMkLst>
            <pc:docMk/>
            <pc:sldMk cId="871260893" sldId="593"/>
            <ac:spMk id="3" creationId="{708AB8B5-2354-74A3-21DF-9D6B2D6ADD5E}"/>
          </ac:spMkLst>
        </pc:spChg>
      </pc:sldChg>
      <pc:sldChg chg="modSp mod">
        <pc:chgData name="Zhiwen Zhao" userId="1ead0452-0150-4412-bb3c-bdd1215b61ed" providerId="ADAL" clId="{9D6E8D30-D457-49F1-95E2-6422F735B5D1}" dt="2025-07-18T22:07:07.434" v="1732" actId="207"/>
        <pc:sldMkLst>
          <pc:docMk/>
          <pc:sldMk cId="2508176635" sldId="596"/>
        </pc:sldMkLst>
        <pc:spChg chg="mod">
          <ac:chgData name="Zhiwen Zhao" userId="1ead0452-0150-4412-bb3c-bdd1215b61ed" providerId="ADAL" clId="{9D6E8D30-D457-49F1-95E2-6422F735B5D1}" dt="2025-07-18T22:07:07.434" v="1732" actId="207"/>
          <ac:spMkLst>
            <pc:docMk/>
            <pc:sldMk cId="2508176635" sldId="596"/>
            <ac:spMk id="2" creationId="{A0A2ACB3-C7C5-02A0-5C73-E50D8C428E2B}"/>
          </ac:spMkLst>
        </pc:spChg>
        <pc:spChg chg="mod">
          <ac:chgData name="Zhiwen Zhao" userId="1ead0452-0150-4412-bb3c-bdd1215b61ed" providerId="ADAL" clId="{9D6E8D30-D457-49F1-95E2-6422F735B5D1}" dt="2025-07-17T19:28:54.135" v="1573" actId="1076"/>
          <ac:spMkLst>
            <pc:docMk/>
            <pc:sldMk cId="2508176635" sldId="596"/>
            <ac:spMk id="6" creationId="{CE24FB83-6298-CC97-08A4-0C9B3EC308F5}"/>
          </ac:spMkLst>
        </pc:spChg>
      </pc:sldChg>
      <pc:sldChg chg="modSp mod">
        <pc:chgData name="Zhiwen Zhao" userId="1ead0452-0150-4412-bb3c-bdd1215b61ed" providerId="ADAL" clId="{9D6E8D30-D457-49F1-95E2-6422F735B5D1}" dt="2025-07-18T22:07:03.450" v="1731" actId="207"/>
        <pc:sldMkLst>
          <pc:docMk/>
          <pc:sldMk cId="2060389879" sldId="598"/>
        </pc:sldMkLst>
        <pc:spChg chg="mod">
          <ac:chgData name="Zhiwen Zhao" userId="1ead0452-0150-4412-bb3c-bdd1215b61ed" providerId="ADAL" clId="{9D6E8D30-D457-49F1-95E2-6422F735B5D1}" dt="2025-07-18T22:07:03.450" v="1731" actId="207"/>
          <ac:spMkLst>
            <pc:docMk/>
            <pc:sldMk cId="2060389879" sldId="598"/>
            <ac:spMk id="2" creationId="{825EE972-ADA4-D223-1B26-B40958C5A6C4}"/>
          </ac:spMkLst>
        </pc:spChg>
      </pc:sldChg>
      <pc:sldChg chg="del">
        <pc:chgData name="Zhiwen Zhao" userId="1ead0452-0150-4412-bb3c-bdd1215b61ed" providerId="ADAL" clId="{9D6E8D30-D457-49F1-95E2-6422F735B5D1}" dt="2025-07-17T18:15:55.440" v="175" actId="2696"/>
        <pc:sldMkLst>
          <pc:docMk/>
          <pc:sldMk cId="469617200" sldId="872"/>
        </pc:sldMkLst>
      </pc:sldChg>
      <pc:sldChg chg="add">
        <pc:chgData name="Zhiwen Zhao" userId="1ead0452-0150-4412-bb3c-bdd1215b61ed" providerId="ADAL" clId="{9D6E8D30-D457-49F1-95E2-6422F735B5D1}" dt="2025-07-17T18:16:10.456" v="176"/>
        <pc:sldMkLst>
          <pc:docMk/>
          <pc:sldMk cId="1481673389" sldId="872"/>
        </pc:sldMkLst>
      </pc:sldChg>
      <pc:sldChg chg="del">
        <pc:chgData name="Zhiwen Zhao" userId="1ead0452-0150-4412-bb3c-bdd1215b61ed" providerId="ADAL" clId="{9D6E8D30-D457-49F1-95E2-6422F735B5D1}" dt="2025-07-17T18:15:55.440" v="175" actId="2696"/>
        <pc:sldMkLst>
          <pc:docMk/>
          <pc:sldMk cId="220245718" sldId="873"/>
        </pc:sldMkLst>
      </pc:sldChg>
      <pc:sldChg chg="add">
        <pc:chgData name="Zhiwen Zhao" userId="1ead0452-0150-4412-bb3c-bdd1215b61ed" providerId="ADAL" clId="{9D6E8D30-D457-49F1-95E2-6422F735B5D1}" dt="2025-07-17T18:16:10.456" v="176"/>
        <pc:sldMkLst>
          <pc:docMk/>
          <pc:sldMk cId="1300371806" sldId="873"/>
        </pc:sldMkLst>
      </pc:sldChg>
      <pc:sldChg chg="del">
        <pc:chgData name="Zhiwen Zhao" userId="1ead0452-0150-4412-bb3c-bdd1215b61ed" providerId="ADAL" clId="{9D6E8D30-D457-49F1-95E2-6422F735B5D1}" dt="2025-07-17T18:15:55.440" v="175" actId="2696"/>
        <pc:sldMkLst>
          <pc:docMk/>
          <pc:sldMk cId="1534198433" sldId="874"/>
        </pc:sldMkLst>
      </pc:sldChg>
      <pc:sldChg chg="add">
        <pc:chgData name="Zhiwen Zhao" userId="1ead0452-0150-4412-bb3c-bdd1215b61ed" providerId="ADAL" clId="{9D6E8D30-D457-49F1-95E2-6422F735B5D1}" dt="2025-07-17T18:16:10.456" v="176"/>
        <pc:sldMkLst>
          <pc:docMk/>
          <pc:sldMk cId="4066667224" sldId="874"/>
        </pc:sldMkLst>
      </pc:sldChg>
      <pc:sldChg chg="addSp modSp mod">
        <pc:chgData name="Zhiwen Zhao" userId="1ead0452-0150-4412-bb3c-bdd1215b61ed" providerId="ADAL" clId="{9D6E8D30-D457-49F1-95E2-6422F735B5D1}" dt="2025-07-18T22:04:57.585" v="1699" actId="207"/>
        <pc:sldMkLst>
          <pc:docMk/>
          <pc:sldMk cId="485520530" sldId="876"/>
        </pc:sldMkLst>
        <pc:spChg chg="mod">
          <ac:chgData name="Zhiwen Zhao" userId="1ead0452-0150-4412-bb3c-bdd1215b61ed" providerId="ADAL" clId="{9D6E8D30-D457-49F1-95E2-6422F735B5D1}" dt="2025-07-17T18:55:14.221" v="655" actId="20577"/>
          <ac:spMkLst>
            <pc:docMk/>
            <pc:sldMk cId="485520530" sldId="876"/>
            <ac:spMk id="6" creationId="{13E2C5D5-CA52-DD96-400F-F93932063A47}"/>
          </ac:spMkLst>
        </pc:spChg>
        <pc:spChg chg="add mod">
          <ac:chgData name="Zhiwen Zhao" userId="1ead0452-0150-4412-bb3c-bdd1215b61ed" providerId="ADAL" clId="{9D6E8D30-D457-49F1-95E2-6422F735B5D1}" dt="2025-07-17T18:57:26.080" v="747" actId="113"/>
          <ac:spMkLst>
            <pc:docMk/>
            <pc:sldMk cId="485520530" sldId="876"/>
            <ac:spMk id="11" creationId="{DF08FFFD-1C7A-6CC0-6A40-D1B34EDD733E}"/>
          </ac:spMkLst>
        </pc:spChg>
        <pc:spChg chg="mod">
          <ac:chgData name="Zhiwen Zhao" userId="1ead0452-0150-4412-bb3c-bdd1215b61ed" providerId="ADAL" clId="{9D6E8D30-D457-49F1-95E2-6422F735B5D1}" dt="2025-07-18T22:04:57.585" v="1699" actId="207"/>
          <ac:spMkLst>
            <pc:docMk/>
            <pc:sldMk cId="485520530" sldId="876"/>
            <ac:spMk id="13" creationId="{422CA6CF-DD0F-BCCF-CA61-1A1684136512}"/>
          </ac:spMkLst>
        </pc:spChg>
      </pc:sldChg>
      <pc:sldChg chg="modSp mod">
        <pc:chgData name="Zhiwen Zhao" userId="1ead0452-0150-4412-bb3c-bdd1215b61ed" providerId="ADAL" clId="{9D6E8D30-D457-49F1-95E2-6422F735B5D1}" dt="2025-07-18T21:09:46.787" v="1599" actId="207"/>
        <pc:sldMkLst>
          <pc:docMk/>
          <pc:sldMk cId="0" sldId="877"/>
        </pc:sldMkLst>
        <pc:spChg chg="mod">
          <ac:chgData name="Zhiwen Zhao" userId="1ead0452-0150-4412-bb3c-bdd1215b61ed" providerId="ADAL" clId="{9D6E8D30-D457-49F1-95E2-6422F735B5D1}" dt="2025-07-18T17:46:55.739" v="1580" actId="20577"/>
          <ac:spMkLst>
            <pc:docMk/>
            <pc:sldMk cId="0" sldId="877"/>
            <ac:spMk id="16" creationId="{00000000-0000-0000-0000-000000000000}"/>
          </ac:spMkLst>
        </pc:spChg>
        <pc:spChg chg="mod">
          <ac:chgData name="Zhiwen Zhao" userId="1ead0452-0150-4412-bb3c-bdd1215b61ed" providerId="ADAL" clId="{9D6E8D30-D457-49F1-95E2-6422F735B5D1}" dt="2025-07-18T21:09:46.787" v="1599" actId="207"/>
          <ac:spMkLst>
            <pc:docMk/>
            <pc:sldMk cId="0" sldId="877"/>
            <ac:spMk id="18" creationId="{674A346F-4498-47DA-A636-7EE10B3BE39D}"/>
          </ac:spMkLst>
        </pc:spChg>
      </pc:sldChg>
      <pc:sldChg chg="addSp delSp modSp mod">
        <pc:chgData name="Zhiwen Zhao" userId="1ead0452-0150-4412-bb3c-bdd1215b61ed" providerId="ADAL" clId="{9D6E8D30-D457-49F1-95E2-6422F735B5D1}" dt="2025-07-18T22:04:39.151" v="1697" actId="207"/>
        <pc:sldMkLst>
          <pc:docMk/>
          <pc:sldMk cId="0" sldId="1333"/>
        </pc:sldMkLst>
        <pc:spChg chg="mod">
          <ac:chgData name="Zhiwen Zhao" userId="1ead0452-0150-4412-bb3c-bdd1215b61ed" providerId="ADAL" clId="{9D6E8D30-D457-49F1-95E2-6422F735B5D1}" dt="2025-07-18T21:57:10.277" v="1674" actId="1076"/>
          <ac:spMkLst>
            <pc:docMk/>
            <pc:sldMk cId="0" sldId="1333"/>
            <ac:spMk id="3" creationId="{4CBB6292-48BE-824C-0EBC-A0900F39A80C}"/>
          </ac:spMkLst>
        </pc:spChg>
        <pc:spChg chg="mod">
          <ac:chgData name="Zhiwen Zhao" userId="1ead0452-0150-4412-bb3c-bdd1215b61ed" providerId="ADAL" clId="{9D6E8D30-D457-49F1-95E2-6422F735B5D1}" dt="2025-07-18T21:52:30.245" v="1646" actId="20577"/>
          <ac:spMkLst>
            <pc:docMk/>
            <pc:sldMk cId="0" sldId="1333"/>
            <ac:spMk id="5" creationId="{7E428BE2-C9AD-43E8-A60E-A4D7D9121E45}"/>
          </ac:spMkLst>
        </pc:spChg>
        <pc:spChg chg="mod">
          <ac:chgData name="Zhiwen Zhao" userId="1ead0452-0150-4412-bb3c-bdd1215b61ed" providerId="ADAL" clId="{9D6E8D30-D457-49F1-95E2-6422F735B5D1}" dt="2025-07-18T21:57:42.963" v="1681" actId="1076"/>
          <ac:spMkLst>
            <pc:docMk/>
            <pc:sldMk cId="0" sldId="1333"/>
            <ac:spMk id="11" creationId="{6FD8D1A0-3261-A8A5-A10C-E28DAB78A2AE}"/>
          </ac:spMkLst>
        </pc:spChg>
        <pc:spChg chg="mod">
          <ac:chgData name="Zhiwen Zhao" userId="1ead0452-0150-4412-bb3c-bdd1215b61ed" providerId="ADAL" clId="{9D6E8D30-D457-49F1-95E2-6422F735B5D1}" dt="2025-07-18T21:55:34.655" v="1665" actId="20577"/>
          <ac:spMkLst>
            <pc:docMk/>
            <pc:sldMk cId="0" sldId="1333"/>
            <ac:spMk id="12" creationId="{83AA0F5D-BD1F-E92A-E2E1-7AE779C57445}"/>
          </ac:spMkLst>
        </pc:spChg>
        <pc:spChg chg="mod">
          <ac:chgData name="Zhiwen Zhao" userId="1ead0452-0150-4412-bb3c-bdd1215b61ed" providerId="ADAL" clId="{9D6E8D30-D457-49F1-95E2-6422F735B5D1}" dt="2025-07-18T22:04:39.151" v="1697" actId="207"/>
          <ac:spMkLst>
            <pc:docMk/>
            <pc:sldMk cId="0" sldId="1333"/>
            <ac:spMk id="15" creationId="{4AB3D15E-F39F-439D-B480-4759862C0849}"/>
          </ac:spMkLst>
        </pc:spChg>
        <pc:spChg chg="mod">
          <ac:chgData name="Zhiwen Zhao" userId="1ead0452-0150-4412-bb3c-bdd1215b61ed" providerId="ADAL" clId="{9D6E8D30-D457-49F1-95E2-6422F735B5D1}" dt="2025-07-18T21:59:19.186" v="1695" actId="6549"/>
          <ac:spMkLst>
            <pc:docMk/>
            <pc:sldMk cId="0" sldId="1333"/>
            <ac:spMk id="17" creationId="{F8AC2AEA-5DC8-188E-D8E7-CB94210892EB}"/>
          </ac:spMkLst>
        </pc:spChg>
        <pc:spChg chg="mod">
          <ac:chgData name="Zhiwen Zhao" userId="1ead0452-0150-4412-bb3c-bdd1215b61ed" providerId="ADAL" clId="{9D6E8D30-D457-49F1-95E2-6422F735B5D1}" dt="2025-07-18T21:56:50.550" v="1670" actId="1076"/>
          <ac:spMkLst>
            <pc:docMk/>
            <pc:sldMk cId="0" sldId="1333"/>
            <ac:spMk id="19" creationId="{2761461F-443A-E2E3-E618-79441CEC46F6}"/>
          </ac:spMkLst>
        </pc:spChg>
        <pc:picChg chg="mod">
          <ac:chgData name="Zhiwen Zhao" userId="1ead0452-0150-4412-bb3c-bdd1215b61ed" providerId="ADAL" clId="{9D6E8D30-D457-49F1-95E2-6422F735B5D1}" dt="2025-07-18T21:58:25.666" v="1689" actId="14100"/>
          <ac:picMkLst>
            <pc:docMk/>
            <pc:sldMk cId="0" sldId="1333"/>
            <ac:picMk id="2" creationId="{00000000-0000-0000-0000-000000000000}"/>
          </ac:picMkLst>
        </pc:picChg>
        <pc:picChg chg="add mod">
          <ac:chgData name="Zhiwen Zhao" userId="1ead0452-0150-4412-bb3c-bdd1215b61ed" providerId="ADAL" clId="{9D6E8D30-D457-49F1-95E2-6422F735B5D1}" dt="2025-07-18T21:56:44.087" v="1669" actId="1076"/>
          <ac:picMkLst>
            <pc:docMk/>
            <pc:sldMk cId="0" sldId="1333"/>
            <ac:picMk id="7" creationId="{82B95C38-6091-76DD-B31A-CEEBD9CE9366}"/>
          </ac:picMkLst>
        </pc:picChg>
        <pc:picChg chg="mod">
          <ac:chgData name="Zhiwen Zhao" userId="1ead0452-0150-4412-bb3c-bdd1215b61ed" providerId="ADAL" clId="{9D6E8D30-D457-49F1-95E2-6422F735B5D1}" dt="2025-07-18T21:57:03.822" v="1673" actId="1076"/>
          <ac:picMkLst>
            <pc:docMk/>
            <pc:sldMk cId="0" sldId="1333"/>
            <ac:picMk id="9" creationId="{00000000-0000-0000-0000-000000000000}"/>
          </ac:picMkLst>
        </pc:picChg>
        <pc:picChg chg="mod">
          <ac:chgData name="Zhiwen Zhao" userId="1ead0452-0150-4412-bb3c-bdd1215b61ed" providerId="ADAL" clId="{9D6E8D30-D457-49F1-95E2-6422F735B5D1}" dt="2025-07-18T21:58:37.785" v="1693" actId="1076"/>
          <ac:picMkLst>
            <pc:docMk/>
            <pc:sldMk cId="0" sldId="1333"/>
            <ac:picMk id="16" creationId="{0EA493C2-1A75-8068-997A-051948EE97DD}"/>
          </ac:picMkLst>
        </pc:picChg>
        <pc:picChg chg="add mod">
          <ac:chgData name="Zhiwen Zhao" userId="1ead0452-0150-4412-bb3c-bdd1215b61ed" providerId="ADAL" clId="{9D6E8D30-D457-49F1-95E2-6422F735B5D1}" dt="2025-07-18T21:57:38.291" v="1680" actId="1076"/>
          <ac:picMkLst>
            <pc:docMk/>
            <pc:sldMk cId="0" sldId="1333"/>
            <ac:picMk id="20" creationId="{63D3C341-4642-901D-4D24-4040935D0BF3}"/>
          </ac:picMkLst>
        </pc:picChg>
        <pc:picChg chg="add mod">
          <ac:chgData name="Zhiwen Zhao" userId="1ead0452-0150-4412-bb3c-bdd1215b61ed" providerId="ADAL" clId="{9D6E8D30-D457-49F1-95E2-6422F735B5D1}" dt="2025-07-18T21:58:18.162" v="1688" actId="14100"/>
          <ac:picMkLst>
            <pc:docMk/>
            <pc:sldMk cId="0" sldId="1333"/>
            <ac:picMk id="22" creationId="{06C6BEF4-EAF5-B2BA-34FF-7B27B775DBE2}"/>
          </ac:picMkLst>
        </pc:picChg>
      </pc:sldChg>
      <pc:sldChg chg="modSp mod">
        <pc:chgData name="Zhiwen Zhao" userId="1ead0452-0150-4412-bb3c-bdd1215b61ed" providerId="ADAL" clId="{9D6E8D30-D457-49F1-95E2-6422F735B5D1}" dt="2025-07-18T22:04:53.528" v="1698" actId="207"/>
        <pc:sldMkLst>
          <pc:docMk/>
          <pc:sldMk cId="263909173" sldId="1334"/>
        </pc:sldMkLst>
        <pc:spChg chg="mod">
          <ac:chgData name="Zhiwen Zhao" userId="1ead0452-0150-4412-bb3c-bdd1215b61ed" providerId="ADAL" clId="{9D6E8D30-D457-49F1-95E2-6422F735B5D1}" dt="2025-07-18T22:04:53.528" v="1698" actId="207"/>
          <ac:spMkLst>
            <pc:docMk/>
            <pc:sldMk cId="263909173" sldId="1334"/>
            <ac:spMk id="2" creationId="{AE06B441-6A94-B5A6-6EF7-27896A3C2136}"/>
          </ac:spMkLst>
        </pc:spChg>
        <pc:picChg chg="mod">
          <ac:chgData name="Zhiwen Zhao" userId="1ead0452-0150-4412-bb3c-bdd1215b61ed" providerId="ADAL" clId="{9D6E8D30-D457-49F1-95E2-6422F735B5D1}" dt="2025-07-17T18:50:35.200" v="618" actId="1076"/>
          <ac:picMkLst>
            <pc:docMk/>
            <pc:sldMk cId="263909173" sldId="1334"/>
            <ac:picMk id="4" creationId="{00000000-0000-0000-0000-000000000000}"/>
          </ac:picMkLst>
        </pc:picChg>
        <pc:picChg chg="mod">
          <ac:chgData name="Zhiwen Zhao" userId="1ead0452-0150-4412-bb3c-bdd1215b61ed" providerId="ADAL" clId="{9D6E8D30-D457-49F1-95E2-6422F735B5D1}" dt="2025-07-17T18:50:33.232" v="617" actId="1076"/>
          <ac:picMkLst>
            <pc:docMk/>
            <pc:sldMk cId="263909173" sldId="1334"/>
            <ac:picMk id="22" creationId="{AB1275F6-69E6-2E4F-A6C1-E08C5072C755}"/>
          </ac:picMkLst>
        </pc:picChg>
      </pc:sldChg>
      <pc:sldChg chg="addSp modSp mod">
        <pc:chgData name="Zhiwen Zhao" userId="1ead0452-0150-4412-bb3c-bdd1215b61ed" providerId="ADAL" clId="{9D6E8D30-D457-49F1-95E2-6422F735B5D1}" dt="2025-07-18T22:05:06.352" v="1701" actId="207"/>
        <pc:sldMkLst>
          <pc:docMk/>
          <pc:sldMk cId="3119516865" sldId="1335"/>
        </pc:sldMkLst>
        <pc:spChg chg="mod">
          <ac:chgData name="Zhiwen Zhao" userId="1ead0452-0150-4412-bb3c-bdd1215b61ed" providerId="ADAL" clId="{9D6E8D30-D457-49F1-95E2-6422F735B5D1}" dt="2025-07-18T22:05:06.352" v="1701" actId="207"/>
          <ac:spMkLst>
            <pc:docMk/>
            <pc:sldMk cId="3119516865" sldId="1335"/>
            <ac:spMk id="2" creationId="{C383CFB9-66EA-C1A6-2DF8-2284A05CBF6D}"/>
          </ac:spMkLst>
        </pc:spChg>
        <pc:spChg chg="mod">
          <ac:chgData name="Zhiwen Zhao" userId="1ead0452-0150-4412-bb3c-bdd1215b61ed" providerId="ADAL" clId="{9D6E8D30-D457-49F1-95E2-6422F735B5D1}" dt="2025-07-17T19:05:23.159" v="870" actId="113"/>
          <ac:spMkLst>
            <pc:docMk/>
            <pc:sldMk cId="3119516865" sldId="1335"/>
            <ac:spMk id="9" creationId="{948632DB-E405-FE1D-4481-C46D61B2EC11}"/>
          </ac:spMkLst>
        </pc:spChg>
        <pc:spChg chg="mod">
          <ac:chgData name="Zhiwen Zhao" userId="1ead0452-0150-4412-bb3c-bdd1215b61ed" providerId="ADAL" clId="{9D6E8D30-D457-49F1-95E2-6422F735B5D1}" dt="2025-07-17T19:04:31.799" v="853" actId="1076"/>
          <ac:spMkLst>
            <pc:docMk/>
            <pc:sldMk cId="3119516865" sldId="1335"/>
            <ac:spMk id="24" creationId="{A344ACA9-8221-777C-AAF6-1E57D4270C21}"/>
          </ac:spMkLst>
        </pc:spChg>
        <pc:picChg chg="mod">
          <ac:chgData name="Zhiwen Zhao" userId="1ead0452-0150-4412-bb3c-bdd1215b61ed" providerId="ADAL" clId="{9D6E8D30-D457-49F1-95E2-6422F735B5D1}" dt="2025-07-17T19:04:25.975" v="852" actId="1076"/>
          <ac:picMkLst>
            <pc:docMk/>
            <pc:sldMk cId="3119516865" sldId="1335"/>
            <ac:picMk id="7" creationId="{D32112FB-2FD1-87E8-7716-855E8444EE40}"/>
          </ac:picMkLst>
        </pc:picChg>
      </pc:sldChg>
      <pc:sldChg chg="delSp modSp mod">
        <pc:chgData name="Zhiwen Zhao" userId="1ead0452-0150-4412-bb3c-bdd1215b61ed" providerId="ADAL" clId="{9D6E8D30-D457-49F1-95E2-6422F735B5D1}" dt="2025-07-18T22:06:49.763" v="1728" actId="207"/>
        <pc:sldMkLst>
          <pc:docMk/>
          <pc:sldMk cId="532169757" sldId="1336"/>
        </pc:sldMkLst>
        <pc:spChg chg="mod">
          <ac:chgData name="Zhiwen Zhao" userId="1ead0452-0150-4412-bb3c-bdd1215b61ed" providerId="ADAL" clId="{9D6E8D30-D457-49F1-95E2-6422F735B5D1}" dt="2025-07-18T22:06:49.763" v="1728" actId="207"/>
          <ac:spMkLst>
            <pc:docMk/>
            <pc:sldMk cId="532169757" sldId="1336"/>
            <ac:spMk id="2" creationId="{9D75A68C-E959-C85E-8F24-62F14C86072C}"/>
          </ac:spMkLst>
        </pc:spChg>
        <pc:spChg chg="mod">
          <ac:chgData name="Zhiwen Zhao" userId="1ead0452-0150-4412-bb3c-bdd1215b61ed" providerId="ADAL" clId="{9D6E8D30-D457-49F1-95E2-6422F735B5D1}" dt="2025-07-17T19:28:29.672" v="1571" actId="1076"/>
          <ac:spMkLst>
            <pc:docMk/>
            <pc:sldMk cId="532169757" sldId="1336"/>
            <ac:spMk id="12" creationId="{3C1B5885-92B7-3AC2-0192-AD4230EDDC8C}"/>
          </ac:spMkLst>
        </pc:spChg>
        <pc:grpChg chg="mod">
          <ac:chgData name="Zhiwen Zhao" userId="1ead0452-0150-4412-bb3c-bdd1215b61ed" providerId="ADAL" clId="{9D6E8D30-D457-49F1-95E2-6422F735B5D1}" dt="2025-07-17T19:27:39.778" v="1559" actId="1076"/>
          <ac:grpSpMkLst>
            <pc:docMk/>
            <pc:sldMk cId="532169757" sldId="1336"/>
            <ac:grpSpMk id="6" creationId="{75951FC9-91C8-BA4A-E7FD-99EA810DA000}"/>
          </ac:grpSpMkLst>
        </pc:grpChg>
      </pc:sldChg>
      <pc:sldChg chg="addSp delSp modSp mod">
        <pc:chgData name="Zhiwen Zhao" userId="1ead0452-0150-4412-bb3c-bdd1215b61ed" providerId="ADAL" clId="{9D6E8D30-D457-49F1-95E2-6422F735B5D1}" dt="2025-07-18T22:06:58.813" v="1730" actId="478"/>
        <pc:sldMkLst>
          <pc:docMk/>
          <pc:sldMk cId="2405956401" sldId="1337"/>
        </pc:sldMkLst>
      </pc:sldChg>
      <pc:sldChg chg="modSp mod">
        <pc:chgData name="Zhiwen Zhao" userId="1ead0452-0150-4412-bb3c-bdd1215b61ed" providerId="ADAL" clId="{9D6E8D30-D457-49F1-95E2-6422F735B5D1}" dt="2025-07-18T22:06:30.844" v="1718" actId="207"/>
        <pc:sldMkLst>
          <pc:docMk/>
          <pc:sldMk cId="2552255860" sldId="1338"/>
        </pc:sldMkLst>
        <pc:spChg chg="mod">
          <ac:chgData name="Zhiwen Zhao" userId="1ead0452-0150-4412-bb3c-bdd1215b61ed" providerId="ADAL" clId="{9D6E8D30-D457-49F1-95E2-6422F735B5D1}" dt="2025-07-18T22:06:30.844" v="1718" actId="207"/>
          <ac:spMkLst>
            <pc:docMk/>
            <pc:sldMk cId="2552255860" sldId="1338"/>
            <ac:spMk id="2" creationId="{406B92C1-C62F-4D74-9EE2-71ADCDA79617}"/>
          </ac:spMkLst>
        </pc:spChg>
        <pc:spChg chg="mod">
          <ac:chgData name="Zhiwen Zhao" userId="1ead0452-0150-4412-bb3c-bdd1215b61ed" providerId="ADAL" clId="{9D6E8D30-D457-49F1-95E2-6422F735B5D1}" dt="2025-07-17T19:23:22.116" v="1460" actId="20577"/>
          <ac:spMkLst>
            <pc:docMk/>
            <pc:sldMk cId="2552255860" sldId="1338"/>
            <ac:spMk id="6" creationId="{BAB42121-BF9A-C9B8-6B9F-96E9CCE024FE}"/>
          </ac:spMkLst>
        </pc:spChg>
      </pc:sldChg>
      <pc:sldChg chg="modSp mod">
        <pc:chgData name="Zhiwen Zhao" userId="1ead0452-0150-4412-bb3c-bdd1215b61ed" providerId="ADAL" clId="{9D6E8D30-D457-49F1-95E2-6422F735B5D1}" dt="2025-07-18T22:06:14.845" v="1716" actId="207"/>
        <pc:sldMkLst>
          <pc:docMk/>
          <pc:sldMk cId="4214738983" sldId="1342"/>
        </pc:sldMkLst>
        <pc:spChg chg="mod">
          <ac:chgData name="Zhiwen Zhao" userId="1ead0452-0150-4412-bb3c-bdd1215b61ed" providerId="ADAL" clId="{9D6E8D30-D457-49F1-95E2-6422F735B5D1}" dt="2025-07-18T22:06:14.845" v="1716" actId="207"/>
          <ac:spMkLst>
            <pc:docMk/>
            <pc:sldMk cId="4214738983" sldId="1342"/>
            <ac:spMk id="2" creationId="{10B5A3C2-D834-99AD-EC77-C9E133584F42}"/>
          </ac:spMkLst>
        </pc:spChg>
        <pc:spChg chg="mod">
          <ac:chgData name="Zhiwen Zhao" userId="1ead0452-0150-4412-bb3c-bdd1215b61ed" providerId="ADAL" clId="{9D6E8D30-D457-49F1-95E2-6422F735B5D1}" dt="2025-07-17T19:18:13.983" v="1275" actId="13822"/>
          <ac:spMkLst>
            <pc:docMk/>
            <pc:sldMk cId="4214738983" sldId="1342"/>
            <ac:spMk id="14" creationId="{EEB72D93-FA07-C61C-9D96-7143695BC778}"/>
          </ac:spMkLst>
        </pc:spChg>
      </pc:sldChg>
      <pc:sldChg chg="addSp delSp modSp del mod">
        <pc:chgData name="Zhiwen Zhao" userId="1ead0452-0150-4412-bb3c-bdd1215b61ed" providerId="ADAL" clId="{9D6E8D30-D457-49F1-95E2-6422F735B5D1}" dt="2025-07-17T19:25:11.030" v="1475" actId="47"/>
        <pc:sldMkLst>
          <pc:docMk/>
          <pc:sldMk cId="3084651018" sldId="1343"/>
        </pc:sldMkLst>
      </pc:sldChg>
      <pc:sldChg chg="addSp delSp modSp mod">
        <pc:chgData name="Zhiwen Zhao" userId="1ead0452-0150-4412-bb3c-bdd1215b61ed" providerId="ADAL" clId="{9D6E8D30-D457-49F1-95E2-6422F735B5D1}" dt="2025-07-18T22:05:02.064" v="1700" actId="207"/>
        <pc:sldMkLst>
          <pc:docMk/>
          <pc:sldMk cId="731381278" sldId="1344"/>
        </pc:sldMkLst>
        <pc:spChg chg="mod">
          <ac:chgData name="Zhiwen Zhao" userId="1ead0452-0150-4412-bb3c-bdd1215b61ed" providerId="ADAL" clId="{9D6E8D30-D457-49F1-95E2-6422F735B5D1}" dt="2025-07-18T22:05:02.064" v="1700" actId="207"/>
          <ac:spMkLst>
            <pc:docMk/>
            <pc:sldMk cId="731381278" sldId="1344"/>
            <ac:spMk id="2" creationId="{8D1B1FF1-E1BB-4E10-8965-E1F4E8B024CB}"/>
          </ac:spMkLst>
        </pc:spChg>
        <pc:spChg chg="mod">
          <ac:chgData name="Zhiwen Zhao" userId="1ead0452-0150-4412-bb3c-bdd1215b61ed" providerId="ADAL" clId="{9D6E8D30-D457-49F1-95E2-6422F735B5D1}" dt="2025-07-17T19:01:27.336" v="778" actId="1076"/>
          <ac:spMkLst>
            <pc:docMk/>
            <pc:sldMk cId="731381278" sldId="1344"/>
            <ac:spMk id="7" creationId="{4F2C07AD-0507-29A4-D822-66BC74DA71D1}"/>
          </ac:spMkLst>
        </pc:spChg>
        <pc:picChg chg="mod">
          <ac:chgData name="Zhiwen Zhao" userId="1ead0452-0150-4412-bb3c-bdd1215b61ed" providerId="ADAL" clId="{9D6E8D30-D457-49F1-95E2-6422F735B5D1}" dt="2025-07-17T19:01:17.761" v="775" actId="1076"/>
          <ac:picMkLst>
            <pc:docMk/>
            <pc:sldMk cId="731381278" sldId="1344"/>
            <ac:picMk id="11" creationId="{22DDD9F3-A8D3-279B-BC78-CE6AD0AEC0AD}"/>
          </ac:picMkLst>
        </pc:picChg>
      </pc:sldChg>
      <pc:sldChg chg="del">
        <pc:chgData name="Zhiwen Zhao" userId="1ead0452-0150-4412-bb3c-bdd1215b61ed" providerId="ADAL" clId="{9D6E8D30-D457-49F1-95E2-6422F735B5D1}" dt="2025-07-17T19:05:02.726" v="868" actId="47"/>
        <pc:sldMkLst>
          <pc:docMk/>
          <pc:sldMk cId="1823534151" sldId="1345"/>
        </pc:sldMkLst>
      </pc:sldChg>
      <pc:sldChg chg="addSp delSp modSp mod">
        <pc:chgData name="Zhiwen Zhao" userId="1ead0452-0150-4412-bb3c-bdd1215b61ed" providerId="ADAL" clId="{9D6E8D30-D457-49F1-95E2-6422F735B5D1}" dt="2025-07-18T22:06:25.860" v="1717" actId="207"/>
        <pc:sldMkLst>
          <pc:docMk/>
          <pc:sldMk cId="213645546" sldId="1346"/>
        </pc:sldMkLst>
        <pc:spChg chg="add mod">
          <ac:chgData name="Zhiwen Zhao" userId="1ead0452-0150-4412-bb3c-bdd1215b61ed" providerId="ADAL" clId="{9D6E8D30-D457-49F1-95E2-6422F735B5D1}" dt="2025-07-17T19:22:39.340" v="1431" actId="255"/>
          <ac:spMkLst>
            <pc:docMk/>
            <pc:sldMk cId="213645546" sldId="1346"/>
            <ac:spMk id="6" creationId="{4009D988-08A1-64B3-AF23-299889D3AB0C}"/>
          </ac:spMkLst>
        </pc:spChg>
        <pc:spChg chg="add mod">
          <ac:chgData name="Zhiwen Zhao" userId="1ead0452-0150-4412-bb3c-bdd1215b61ed" providerId="ADAL" clId="{9D6E8D30-D457-49F1-95E2-6422F735B5D1}" dt="2025-07-18T22:06:25.860" v="1717" actId="207"/>
          <ac:spMkLst>
            <pc:docMk/>
            <pc:sldMk cId="213645546" sldId="1346"/>
            <ac:spMk id="11" creationId="{1ACC6F58-23D8-7E56-67CB-0B16ABEA95A7}"/>
          </ac:spMkLst>
        </pc:spChg>
        <pc:picChg chg="add mod">
          <ac:chgData name="Zhiwen Zhao" userId="1ead0452-0150-4412-bb3c-bdd1215b61ed" providerId="ADAL" clId="{9D6E8D30-D457-49F1-95E2-6422F735B5D1}" dt="2025-07-17T19:21:47.019" v="1376" actId="1076"/>
          <ac:picMkLst>
            <pc:docMk/>
            <pc:sldMk cId="213645546" sldId="1346"/>
            <ac:picMk id="10" creationId="{A83D8E67-15A7-ED3C-7A8D-AEE1608109D7}"/>
          </ac:picMkLst>
        </pc:picChg>
      </pc:sldChg>
      <pc:sldChg chg="ord">
        <pc:chgData name="Zhiwen Zhao" userId="1ead0452-0150-4412-bb3c-bdd1215b61ed" providerId="ADAL" clId="{9D6E8D30-D457-49F1-95E2-6422F735B5D1}" dt="2025-07-17T19:29:07.502" v="1577"/>
        <pc:sldMkLst>
          <pc:docMk/>
          <pc:sldMk cId="2908102598" sldId="1347"/>
        </pc:sldMkLst>
      </pc:sldChg>
      <pc:sldChg chg="addSp delSp modSp new mod ord">
        <pc:chgData name="Zhiwen Zhao" userId="1ead0452-0150-4412-bb3c-bdd1215b61ed" providerId="ADAL" clId="{9D6E8D30-D457-49F1-95E2-6422F735B5D1}" dt="2025-07-18T21:51:43.089" v="1626" actId="13822"/>
        <pc:sldMkLst>
          <pc:docMk/>
          <pc:sldMk cId="3556722656" sldId="1348"/>
        </pc:sldMkLst>
        <pc:spChg chg="mod">
          <ac:chgData name="Zhiwen Zhao" userId="1ead0452-0150-4412-bb3c-bdd1215b61ed" providerId="ADAL" clId="{9D6E8D30-D457-49F1-95E2-6422F735B5D1}" dt="2025-07-18T21:09:51.083" v="1600" actId="207"/>
          <ac:spMkLst>
            <pc:docMk/>
            <pc:sldMk cId="3556722656" sldId="1348"/>
            <ac:spMk id="2" creationId="{6F91D148-7035-C845-4186-C1507E340F36}"/>
          </ac:spMkLst>
        </pc:spChg>
        <pc:spChg chg="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5" creationId="{C3B92445-E4F8-41F3-9BA4-C94E19D1A937}"/>
          </ac:spMkLst>
        </pc:spChg>
        <pc:spChg chg="add mod">
          <ac:chgData name="Zhiwen Zhao" userId="1ead0452-0150-4412-bb3c-bdd1215b61ed" providerId="ADAL" clId="{9D6E8D30-D457-49F1-95E2-6422F735B5D1}" dt="2025-07-17T18:23:45.664" v="193" actId="1076"/>
          <ac:spMkLst>
            <pc:docMk/>
            <pc:sldMk cId="3556722656" sldId="1348"/>
            <ac:spMk id="6" creationId="{DFDBCCB8-FA7E-BF21-0A96-F78AFE715B0B}"/>
          </ac:spMkLst>
        </pc:spChg>
        <pc:spChg chg="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7" creationId="{DD018B2C-30E0-3035-78D9-62A52C370CEC}"/>
          </ac:spMkLst>
        </pc:spChg>
        <pc:spChg chg="add mod">
          <ac:chgData name="Zhiwen Zhao" userId="1ead0452-0150-4412-bb3c-bdd1215b61ed" providerId="ADAL" clId="{9D6E8D30-D457-49F1-95E2-6422F735B5D1}" dt="2025-07-17T18:40:24.166" v="445" actId="1076"/>
          <ac:spMkLst>
            <pc:docMk/>
            <pc:sldMk cId="3556722656" sldId="1348"/>
            <ac:spMk id="8" creationId="{C71D048C-1FEB-F287-B16F-141F8E3AC18B}"/>
          </ac:spMkLst>
        </pc:spChg>
        <pc:spChg chg="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14" creationId="{186F52EA-20B0-1E41-6F84-ECAD3DA4373D}"/>
          </ac:spMkLst>
        </pc:spChg>
        <pc:spChg chg="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15" creationId="{B82564FB-78F9-548B-A3D5-0CB0EA7BF0AA}"/>
          </ac:spMkLst>
        </pc:spChg>
        <pc:spChg chg="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16" creationId="{6F906EBB-E4B9-AE7E-EA1A-E76E3346D664}"/>
          </ac:spMkLst>
        </pc:spChg>
        <pc:spChg chg="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17" creationId="{CD988E7B-478A-882E-8BDA-F955F7B37FEA}"/>
          </ac:spMkLst>
        </pc:spChg>
        <pc:spChg chg="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18" creationId="{BC39A2D9-815D-7D79-F73A-FC1001D20B2C}"/>
          </ac:spMkLst>
        </pc:spChg>
        <pc:spChg chg="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19" creationId="{1FA6D827-183A-8BD1-90EF-2A5952D8815C}"/>
          </ac:spMkLst>
        </pc:spChg>
        <pc:spChg chg="add mod">
          <ac:chgData name="Zhiwen Zhao" userId="1ead0452-0150-4412-bb3c-bdd1215b61ed" providerId="ADAL" clId="{9D6E8D30-D457-49F1-95E2-6422F735B5D1}" dt="2025-07-17T18:25:08.549" v="308" actId="1037"/>
          <ac:spMkLst>
            <pc:docMk/>
            <pc:sldMk cId="3556722656" sldId="1348"/>
            <ac:spMk id="24" creationId="{572B3405-B07D-3576-D305-CF6366FD3C81}"/>
          </ac:spMkLst>
        </pc:spChg>
        <pc:spChg chg="add mod">
          <ac:chgData name="Zhiwen Zhao" userId="1ead0452-0150-4412-bb3c-bdd1215b61ed" providerId="ADAL" clId="{9D6E8D30-D457-49F1-95E2-6422F735B5D1}" dt="2025-07-17T18:22:47.403" v="181" actId="1076"/>
          <ac:spMkLst>
            <pc:docMk/>
            <pc:sldMk cId="3556722656" sldId="1348"/>
            <ac:spMk id="25" creationId="{589CB43F-D24C-8323-17F7-DA1710BD0C49}"/>
          </ac:spMkLst>
        </pc:spChg>
        <pc:spChg chg="add mod">
          <ac:chgData name="Zhiwen Zhao" userId="1ead0452-0150-4412-bb3c-bdd1215b61ed" providerId="ADAL" clId="{9D6E8D30-D457-49F1-95E2-6422F735B5D1}" dt="2025-07-18T21:51:20.430" v="1622" actId="1076"/>
          <ac:spMkLst>
            <pc:docMk/>
            <pc:sldMk cId="3556722656" sldId="1348"/>
            <ac:spMk id="29" creationId="{52359B7C-2A13-7BF5-4871-1B1B28A8E845}"/>
          </ac:spMkLst>
        </pc:spChg>
        <pc:spChg chg="add mod">
          <ac:chgData name="Zhiwen Zhao" userId="1ead0452-0150-4412-bb3c-bdd1215b61ed" providerId="ADAL" clId="{9D6E8D30-D457-49F1-95E2-6422F735B5D1}" dt="2025-07-17T18:40:06.512" v="437" actId="14100"/>
          <ac:spMkLst>
            <pc:docMk/>
            <pc:sldMk cId="3556722656" sldId="1348"/>
            <ac:spMk id="36" creationId="{6DBC03C4-ACB0-297D-9B21-745766805E2B}"/>
          </ac:spMkLst>
        </pc:spChg>
        <pc:spChg chg="add mod">
          <ac:chgData name="Zhiwen Zhao" userId="1ead0452-0150-4412-bb3c-bdd1215b61ed" providerId="ADAL" clId="{9D6E8D30-D457-49F1-95E2-6422F735B5D1}" dt="2025-07-17T18:40:27.823" v="446" actId="6549"/>
          <ac:spMkLst>
            <pc:docMk/>
            <pc:sldMk cId="3556722656" sldId="1348"/>
            <ac:spMk id="37" creationId="{FD0D1320-9B0F-805F-6585-DF8ED2CBAD43}"/>
          </ac:spMkLst>
        </pc:spChg>
        <pc:spChg chg="add mod">
          <ac:chgData name="Zhiwen Zhao" userId="1ead0452-0150-4412-bb3c-bdd1215b61ed" providerId="ADAL" clId="{9D6E8D30-D457-49F1-95E2-6422F735B5D1}" dt="2025-07-17T18:48:51.230" v="590" actId="14100"/>
          <ac:spMkLst>
            <pc:docMk/>
            <pc:sldMk cId="3556722656" sldId="1348"/>
            <ac:spMk id="38" creationId="{85B8F378-20B7-B6EB-0B4D-9168AFE8CA32}"/>
          </ac:spMkLst>
        </pc:spChg>
        <pc:spChg chg="add mod">
          <ac:chgData name="Zhiwen Zhao" userId="1ead0452-0150-4412-bb3c-bdd1215b61ed" providerId="ADAL" clId="{9D6E8D30-D457-49F1-95E2-6422F735B5D1}" dt="2025-07-18T21:51:43.089" v="1626" actId="13822"/>
          <ac:spMkLst>
            <pc:docMk/>
            <pc:sldMk cId="3556722656" sldId="1348"/>
            <ac:spMk id="39" creationId="{81C38DE1-92B5-2CE1-2190-C7CE87DAE037}"/>
          </ac:spMkLst>
        </pc:spChg>
        <pc:picChg chg="mod">
          <ac:chgData name="Zhiwen Zhao" userId="1ead0452-0150-4412-bb3c-bdd1215b61ed" providerId="ADAL" clId="{9D6E8D30-D457-49F1-95E2-6422F735B5D1}" dt="2025-07-17T18:25:14.456" v="333" actId="1037"/>
          <ac:picMkLst>
            <pc:docMk/>
            <pc:sldMk cId="3556722656" sldId="1348"/>
            <ac:picMk id="10" creationId="{535717BC-49FF-2E95-BEBB-BA4CA2098BE6}"/>
          </ac:picMkLst>
        </pc:picChg>
        <pc:cxnChg chg="mod">
          <ac:chgData name="Zhiwen Zhao" userId="1ead0452-0150-4412-bb3c-bdd1215b61ed" providerId="ADAL" clId="{9D6E8D30-D457-49F1-95E2-6422F735B5D1}" dt="2025-07-17T18:25:20.475" v="334" actId="14100"/>
          <ac:cxnSpMkLst>
            <pc:docMk/>
            <pc:sldMk cId="3556722656" sldId="1348"/>
            <ac:cxnSpMk id="20" creationId="{C66905AF-4FC3-6A3F-D1CB-B277DF3F4293}"/>
          </ac:cxnSpMkLst>
        </pc:cxnChg>
        <pc:cxnChg chg="mod">
          <ac:chgData name="Zhiwen Zhao" userId="1ead0452-0150-4412-bb3c-bdd1215b61ed" providerId="ADAL" clId="{9D6E8D30-D457-49F1-95E2-6422F735B5D1}" dt="2025-07-17T18:23:42.744" v="192" actId="14100"/>
          <ac:cxnSpMkLst>
            <pc:docMk/>
            <pc:sldMk cId="3556722656" sldId="1348"/>
            <ac:cxnSpMk id="21" creationId="{9AE8C938-5EAE-5157-0BC8-571D98142240}"/>
          </ac:cxnSpMkLst>
        </pc:cxnChg>
        <pc:cxnChg chg="mod">
          <ac:chgData name="Zhiwen Zhao" userId="1ead0452-0150-4412-bb3c-bdd1215b61ed" providerId="ADAL" clId="{9D6E8D30-D457-49F1-95E2-6422F735B5D1}" dt="2025-07-17T18:41:29.180" v="467" actId="1036"/>
          <ac:cxnSpMkLst>
            <pc:docMk/>
            <pc:sldMk cId="3556722656" sldId="1348"/>
            <ac:cxnSpMk id="26" creationId="{98EF9487-CFC2-B84F-0E86-431076F29FEA}"/>
          </ac:cxnSpMkLst>
        </pc:cxnChg>
      </pc:sldChg>
      <pc:sldChg chg="addSp modSp new del mod">
        <pc:chgData name="Zhiwen Zhao" userId="1ead0452-0150-4412-bb3c-bdd1215b61ed" providerId="ADAL" clId="{9D6E8D30-D457-49F1-95E2-6422F735B5D1}" dt="2025-07-17T18:37:20.713" v="421" actId="2696"/>
        <pc:sldMkLst>
          <pc:docMk/>
          <pc:sldMk cId="1432311065" sldId="1349"/>
        </pc:sldMkLst>
      </pc:sldChg>
      <pc:sldChg chg="modSp add del mod">
        <pc:chgData name="Zhiwen Zhao" userId="1ead0452-0150-4412-bb3c-bdd1215b61ed" providerId="ADAL" clId="{9D6E8D30-D457-49F1-95E2-6422F735B5D1}" dt="2025-07-17T18:46:45.668" v="513" actId="47"/>
        <pc:sldMkLst>
          <pc:docMk/>
          <pc:sldMk cId="2837667727" sldId="1349"/>
        </pc:sldMkLst>
      </pc:sldChg>
      <pc:sldChg chg="addSp modSp new mod">
        <pc:chgData name="Zhiwen Zhao" userId="1ead0452-0150-4412-bb3c-bdd1215b61ed" providerId="ADAL" clId="{9D6E8D30-D457-49F1-95E2-6422F735B5D1}" dt="2025-07-17T19:12:51.503" v="1129" actId="1076"/>
        <pc:sldMkLst>
          <pc:docMk/>
          <pc:sldMk cId="4108185190" sldId="1349"/>
        </pc:sldMkLst>
        <pc:picChg chg="add mod">
          <ac:chgData name="Zhiwen Zhao" userId="1ead0452-0150-4412-bb3c-bdd1215b61ed" providerId="ADAL" clId="{9D6E8D30-D457-49F1-95E2-6422F735B5D1}" dt="2025-07-17T19:12:51.503" v="1129" actId="1076"/>
          <ac:picMkLst>
            <pc:docMk/>
            <pc:sldMk cId="4108185190" sldId="1349"/>
            <ac:picMk id="8" creationId="{00EC17AE-DEA9-A095-A0A8-669EEC05EDDA}"/>
          </ac:picMkLst>
        </pc:picChg>
      </pc:sldChg>
    </pc:docChg>
  </pc:docChgLst>
  <pc:docChgLst>
    <pc:chgData name="Zhiwen Zhao" userId="1ead0452-0150-4412-bb3c-bdd1215b61ed" providerId="ADAL" clId="{F221387B-A204-43D5-8306-0CDC3E45A7BD}"/>
    <pc:docChg chg="undo redo custSel addSld delSld modSld sldOrd">
      <pc:chgData name="Zhiwen Zhao" userId="1ead0452-0150-4412-bb3c-bdd1215b61ed" providerId="ADAL" clId="{F221387B-A204-43D5-8306-0CDC3E45A7BD}" dt="2025-07-08T08:18:14.343" v="1969" actId="20577"/>
      <pc:docMkLst>
        <pc:docMk/>
      </pc:docMkLst>
      <pc:sldChg chg="addSp delSp modSp mod">
        <pc:chgData name="Zhiwen Zhao" userId="1ead0452-0150-4412-bb3c-bdd1215b61ed" providerId="ADAL" clId="{F221387B-A204-43D5-8306-0CDC3E45A7BD}" dt="2025-07-08T05:33:20.988" v="147" actId="207"/>
        <pc:sldMkLst>
          <pc:docMk/>
          <pc:sldMk cId="0" sldId="289"/>
        </pc:sldMkLst>
        <pc:spChg chg="mod">
          <ac:chgData name="Zhiwen Zhao" userId="1ead0452-0150-4412-bb3c-bdd1215b61ed" providerId="ADAL" clId="{F221387B-A204-43D5-8306-0CDC3E45A7BD}" dt="2025-07-08T05:33:07.749" v="146" actId="207"/>
          <ac:spMkLst>
            <pc:docMk/>
            <pc:sldMk cId="0" sldId="289"/>
            <ac:spMk id="2" creationId="{00000000-0000-0000-0000-000000000000}"/>
          </ac:spMkLst>
        </pc:spChg>
        <pc:spChg chg="mod">
          <ac:chgData name="Zhiwen Zhao" userId="1ead0452-0150-4412-bb3c-bdd1215b61ed" providerId="ADAL" clId="{F221387B-A204-43D5-8306-0CDC3E45A7BD}" dt="2025-07-08T05:33:20.988" v="147" actId="207"/>
          <ac:spMkLst>
            <pc:docMk/>
            <pc:sldMk cId="0" sldId="289"/>
            <ac:spMk id="3" creationId="{00000000-0000-0000-0000-000000000000}"/>
          </ac:spMkLst>
        </pc:spChg>
        <pc:picChg chg="add mod">
          <ac:chgData name="Zhiwen Zhao" userId="1ead0452-0150-4412-bb3c-bdd1215b61ed" providerId="ADAL" clId="{F221387B-A204-43D5-8306-0CDC3E45A7BD}" dt="2025-07-07T15:12:26.030" v="75" actId="14100"/>
          <ac:picMkLst>
            <pc:docMk/>
            <pc:sldMk cId="0" sldId="289"/>
            <ac:picMk id="4" creationId="{CDB87468-5C70-5EF5-16BD-613775A79AE3}"/>
          </ac:picMkLst>
        </pc:picChg>
        <pc:picChg chg="mod">
          <ac:chgData name="Zhiwen Zhao" userId="1ead0452-0150-4412-bb3c-bdd1215b61ed" providerId="ADAL" clId="{F221387B-A204-43D5-8306-0CDC3E45A7BD}" dt="2025-07-07T15:12:34.517" v="77" actId="1076"/>
          <ac:picMkLst>
            <pc:docMk/>
            <pc:sldMk cId="0" sldId="289"/>
            <ac:picMk id="2052" creationId="{00000000-0000-0000-0000-000000000000}"/>
          </ac:picMkLst>
        </pc:picChg>
      </pc:sldChg>
      <pc:sldChg chg="del">
        <pc:chgData name="Zhiwen Zhao" userId="1ead0452-0150-4412-bb3c-bdd1215b61ed" providerId="ADAL" clId="{F221387B-A204-43D5-8306-0CDC3E45A7BD}" dt="2025-07-08T06:00:54.377" v="279" actId="2696"/>
        <pc:sldMkLst>
          <pc:docMk/>
          <pc:sldMk cId="0" sldId="291"/>
        </pc:sldMkLst>
      </pc:sldChg>
      <pc:sldChg chg="add del">
        <pc:chgData name="Zhiwen Zhao" userId="1ead0452-0150-4412-bb3c-bdd1215b61ed" providerId="ADAL" clId="{F221387B-A204-43D5-8306-0CDC3E45A7BD}" dt="2025-07-08T07:35:02.073" v="1190" actId="47"/>
        <pc:sldMkLst>
          <pc:docMk/>
          <pc:sldMk cId="3802383246" sldId="291"/>
        </pc:sldMkLst>
      </pc:sldChg>
      <pc:sldChg chg="del">
        <pc:chgData name="Zhiwen Zhao" userId="1ead0452-0150-4412-bb3c-bdd1215b61ed" providerId="ADAL" clId="{F221387B-A204-43D5-8306-0CDC3E45A7BD}" dt="2025-07-08T06:21:22.902" v="513" actId="2696"/>
        <pc:sldMkLst>
          <pc:docMk/>
          <pc:sldMk cId="0" sldId="292"/>
        </pc:sldMkLst>
      </pc:sldChg>
      <pc:sldChg chg="add del">
        <pc:chgData name="Zhiwen Zhao" userId="1ead0452-0150-4412-bb3c-bdd1215b61ed" providerId="ADAL" clId="{F221387B-A204-43D5-8306-0CDC3E45A7BD}" dt="2025-07-08T07:35:02.073" v="1190" actId="47"/>
        <pc:sldMkLst>
          <pc:docMk/>
          <pc:sldMk cId="1005581111" sldId="292"/>
        </pc:sldMkLst>
      </pc:sldChg>
      <pc:sldChg chg="del">
        <pc:chgData name="Zhiwen Zhao" userId="1ead0452-0150-4412-bb3c-bdd1215b61ed" providerId="ADAL" clId="{F221387B-A204-43D5-8306-0CDC3E45A7BD}" dt="2025-07-08T06:21:22.902" v="513" actId="2696"/>
        <pc:sldMkLst>
          <pc:docMk/>
          <pc:sldMk cId="0" sldId="309"/>
        </pc:sldMkLst>
      </pc:sldChg>
      <pc:sldChg chg="add del">
        <pc:chgData name="Zhiwen Zhao" userId="1ead0452-0150-4412-bb3c-bdd1215b61ed" providerId="ADAL" clId="{F221387B-A204-43D5-8306-0CDC3E45A7BD}" dt="2025-07-08T07:35:02.073" v="1190" actId="47"/>
        <pc:sldMkLst>
          <pc:docMk/>
          <pc:sldMk cId="2321306442" sldId="309"/>
        </pc:sldMkLst>
      </pc:sldChg>
      <pc:sldChg chg="del">
        <pc:chgData name="Zhiwen Zhao" userId="1ead0452-0150-4412-bb3c-bdd1215b61ed" providerId="ADAL" clId="{F221387B-A204-43D5-8306-0CDC3E45A7BD}" dt="2025-07-08T06:30:58.133" v="628" actId="2696"/>
        <pc:sldMkLst>
          <pc:docMk/>
          <pc:sldMk cId="0" sldId="310"/>
        </pc:sldMkLst>
      </pc:sldChg>
      <pc:sldChg chg="add del">
        <pc:chgData name="Zhiwen Zhao" userId="1ead0452-0150-4412-bb3c-bdd1215b61ed" providerId="ADAL" clId="{F221387B-A204-43D5-8306-0CDC3E45A7BD}" dt="2025-07-08T07:35:02.073" v="1190" actId="47"/>
        <pc:sldMkLst>
          <pc:docMk/>
          <pc:sldMk cId="3604185035" sldId="310"/>
        </pc:sldMkLst>
      </pc:sldChg>
      <pc:sldChg chg="del">
        <pc:chgData name="Zhiwen Zhao" userId="1ead0452-0150-4412-bb3c-bdd1215b61ed" providerId="ADAL" clId="{F221387B-A204-43D5-8306-0CDC3E45A7BD}" dt="2025-07-08T07:36:09.614" v="1196" actId="47"/>
        <pc:sldMkLst>
          <pc:docMk/>
          <pc:sldMk cId="3229859731" sldId="351"/>
        </pc:sldMkLst>
      </pc:sldChg>
      <pc:sldChg chg="del">
        <pc:chgData name="Zhiwen Zhao" userId="1ead0452-0150-4412-bb3c-bdd1215b61ed" providerId="ADAL" clId="{F221387B-A204-43D5-8306-0CDC3E45A7BD}" dt="2025-07-08T07:35:24.802" v="1193" actId="47"/>
        <pc:sldMkLst>
          <pc:docMk/>
          <pc:sldMk cId="1906724912" sldId="352"/>
        </pc:sldMkLst>
      </pc:sldChg>
      <pc:sldChg chg="del">
        <pc:chgData name="Zhiwen Zhao" userId="1ead0452-0150-4412-bb3c-bdd1215b61ed" providerId="ADAL" clId="{F221387B-A204-43D5-8306-0CDC3E45A7BD}" dt="2025-07-08T07:35:31.538" v="1194" actId="47"/>
        <pc:sldMkLst>
          <pc:docMk/>
          <pc:sldMk cId="1220844387" sldId="354"/>
        </pc:sldMkLst>
      </pc:sldChg>
      <pc:sldChg chg="del">
        <pc:chgData name="Zhiwen Zhao" userId="1ead0452-0150-4412-bb3c-bdd1215b61ed" providerId="ADAL" clId="{F221387B-A204-43D5-8306-0CDC3E45A7BD}" dt="2025-07-08T07:35:13.045" v="1192" actId="47"/>
        <pc:sldMkLst>
          <pc:docMk/>
          <pc:sldMk cId="292640336" sldId="355"/>
        </pc:sldMkLst>
      </pc:sldChg>
      <pc:sldChg chg="add del">
        <pc:chgData name="Zhiwen Zhao" userId="1ead0452-0150-4412-bb3c-bdd1215b61ed" providerId="ADAL" clId="{F221387B-A204-43D5-8306-0CDC3E45A7BD}" dt="2025-07-08T07:35:02.073" v="1190" actId="47"/>
        <pc:sldMkLst>
          <pc:docMk/>
          <pc:sldMk cId="1804193306" sldId="414"/>
        </pc:sldMkLst>
      </pc:sldChg>
      <pc:sldChg chg="del">
        <pc:chgData name="Zhiwen Zhao" userId="1ead0452-0150-4412-bb3c-bdd1215b61ed" providerId="ADAL" clId="{F221387B-A204-43D5-8306-0CDC3E45A7BD}" dt="2025-07-08T04:58:22.285" v="103" actId="2696"/>
        <pc:sldMkLst>
          <pc:docMk/>
          <pc:sldMk cId="3614003558" sldId="414"/>
        </pc:sldMkLst>
      </pc:sldChg>
      <pc:sldChg chg="del">
        <pc:chgData name="Zhiwen Zhao" userId="1ead0452-0150-4412-bb3c-bdd1215b61ed" providerId="ADAL" clId="{F221387B-A204-43D5-8306-0CDC3E45A7BD}" dt="2025-07-08T06:00:54.377" v="279" actId="2696"/>
        <pc:sldMkLst>
          <pc:docMk/>
          <pc:sldMk cId="2513738954" sldId="415"/>
        </pc:sldMkLst>
      </pc:sldChg>
      <pc:sldChg chg="add del">
        <pc:chgData name="Zhiwen Zhao" userId="1ead0452-0150-4412-bb3c-bdd1215b61ed" providerId="ADAL" clId="{F221387B-A204-43D5-8306-0CDC3E45A7BD}" dt="2025-07-08T07:35:02.073" v="1190" actId="47"/>
        <pc:sldMkLst>
          <pc:docMk/>
          <pc:sldMk cId="3135531304" sldId="415"/>
        </pc:sldMkLst>
      </pc:sldChg>
      <pc:sldChg chg="add del">
        <pc:chgData name="Zhiwen Zhao" userId="1ead0452-0150-4412-bb3c-bdd1215b61ed" providerId="ADAL" clId="{F221387B-A204-43D5-8306-0CDC3E45A7BD}" dt="2025-07-08T07:35:02.073" v="1190" actId="47"/>
        <pc:sldMkLst>
          <pc:docMk/>
          <pc:sldMk cId="2313269131" sldId="418"/>
        </pc:sldMkLst>
      </pc:sldChg>
      <pc:sldChg chg="del">
        <pc:chgData name="Zhiwen Zhao" userId="1ead0452-0150-4412-bb3c-bdd1215b61ed" providerId="ADAL" clId="{F221387B-A204-43D5-8306-0CDC3E45A7BD}" dt="2025-07-08T04:58:22.285" v="103" actId="2696"/>
        <pc:sldMkLst>
          <pc:docMk/>
          <pc:sldMk cId="3693365112" sldId="418"/>
        </pc:sldMkLst>
      </pc:sldChg>
      <pc:sldChg chg="addSp delSp modSp mod">
        <pc:chgData name="Zhiwen Zhao" userId="1ead0452-0150-4412-bb3c-bdd1215b61ed" providerId="ADAL" clId="{F221387B-A204-43D5-8306-0CDC3E45A7BD}" dt="2025-07-08T06:43:14.717" v="738" actId="1076"/>
        <pc:sldMkLst>
          <pc:docMk/>
          <pc:sldMk cId="3095416918" sldId="426"/>
        </pc:sldMkLst>
      </pc:sldChg>
      <pc:sldChg chg="modSp mod">
        <pc:chgData name="Zhiwen Zhao" userId="1ead0452-0150-4412-bb3c-bdd1215b61ed" providerId="ADAL" clId="{F221387B-A204-43D5-8306-0CDC3E45A7BD}" dt="2025-07-08T07:44:44.021" v="1197" actId="1076"/>
        <pc:sldMkLst>
          <pc:docMk/>
          <pc:sldMk cId="1299476586" sldId="427"/>
        </pc:sldMkLst>
      </pc:sldChg>
      <pc:sldChg chg="modSp mod">
        <pc:chgData name="Zhiwen Zhao" userId="1ead0452-0150-4412-bb3c-bdd1215b61ed" providerId="ADAL" clId="{F221387B-A204-43D5-8306-0CDC3E45A7BD}" dt="2025-07-08T05:30:19.014" v="133" actId="6549"/>
        <pc:sldMkLst>
          <pc:docMk/>
          <pc:sldMk cId="2120017160" sldId="429"/>
        </pc:sldMkLst>
        <pc:spChg chg="mod">
          <ac:chgData name="Zhiwen Zhao" userId="1ead0452-0150-4412-bb3c-bdd1215b61ed" providerId="ADAL" clId="{F221387B-A204-43D5-8306-0CDC3E45A7BD}" dt="2025-07-08T05:30:19.014" v="133" actId="6549"/>
          <ac:spMkLst>
            <pc:docMk/>
            <pc:sldMk cId="2120017160" sldId="429"/>
            <ac:spMk id="3" creationId="{1C7D0F0B-3D0C-7966-43D7-48D4A4580A75}"/>
          </ac:spMkLst>
        </pc:spChg>
      </pc:sldChg>
      <pc:sldChg chg="del">
        <pc:chgData name="Zhiwen Zhao" userId="1ead0452-0150-4412-bb3c-bdd1215b61ed" providerId="ADAL" clId="{F221387B-A204-43D5-8306-0CDC3E45A7BD}" dt="2025-07-08T07:09:27.428" v="878" actId="47"/>
        <pc:sldMkLst>
          <pc:docMk/>
          <pc:sldMk cId="2929352228" sldId="430"/>
        </pc:sldMkLst>
      </pc:sldChg>
      <pc:sldChg chg="add">
        <pc:chgData name="Zhiwen Zhao" userId="1ead0452-0150-4412-bb3c-bdd1215b61ed" providerId="ADAL" clId="{F221387B-A204-43D5-8306-0CDC3E45A7BD}" dt="2025-07-08T05:01:31.521" v="106"/>
        <pc:sldMkLst>
          <pc:docMk/>
          <pc:sldMk cId="3761733378" sldId="431"/>
        </pc:sldMkLst>
      </pc:sldChg>
      <pc:sldChg chg="del">
        <pc:chgData name="Zhiwen Zhao" userId="1ead0452-0150-4412-bb3c-bdd1215b61ed" providerId="ADAL" clId="{F221387B-A204-43D5-8306-0CDC3E45A7BD}" dt="2025-07-08T05:01:12.065" v="105" actId="2696"/>
        <pc:sldMkLst>
          <pc:docMk/>
          <pc:sldMk cId="3961209545" sldId="431"/>
        </pc:sldMkLst>
      </pc:sldChg>
      <pc:sldChg chg="del">
        <pc:chgData name="Zhiwen Zhao" userId="1ead0452-0150-4412-bb3c-bdd1215b61ed" providerId="ADAL" clId="{F221387B-A204-43D5-8306-0CDC3E45A7BD}" dt="2025-07-08T05:01:12.065" v="105" actId="2696"/>
        <pc:sldMkLst>
          <pc:docMk/>
          <pc:sldMk cId="1377681786" sldId="432"/>
        </pc:sldMkLst>
      </pc:sldChg>
      <pc:sldChg chg="add">
        <pc:chgData name="Zhiwen Zhao" userId="1ead0452-0150-4412-bb3c-bdd1215b61ed" providerId="ADAL" clId="{F221387B-A204-43D5-8306-0CDC3E45A7BD}" dt="2025-07-08T05:01:31.521" v="106"/>
        <pc:sldMkLst>
          <pc:docMk/>
          <pc:sldMk cId="1448841260" sldId="432"/>
        </pc:sldMkLst>
      </pc:sldChg>
      <pc:sldChg chg="addSp modSp mod">
        <pc:chgData name="Zhiwen Zhao" userId="1ead0452-0150-4412-bb3c-bdd1215b61ed" providerId="ADAL" clId="{F221387B-A204-43D5-8306-0CDC3E45A7BD}" dt="2025-07-08T08:10:13.247" v="1674" actId="1076"/>
        <pc:sldMkLst>
          <pc:docMk/>
          <pc:sldMk cId="3593466283" sldId="433"/>
        </pc:sldMkLst>
        <pc:spChg chg="mod">
          <ac:chgData name="Zhiwen Zhao" userId="1ead0452-0150-4412-bb3c-bdd1215b61ed" providerId="ADAL" clId="{F221387B-A204-43D5-8306-0CDC3E45A7BD}" dt="2025-07-08T08:01:44.965" v="1603" actId="1076"/>
          <ac:spMkLst>
            <pc:docMk/>
            <pc:sldMk cId="3593466283" sldId="433"/>
            <ac:spMk id="2" creationId="{50E1EBD5-D4C3-5491-00B7-D57BE5F4950D}"/>
          </ac:spMkLst>
        </pc:spChg>
        <pc:spChg chg="add mod">
          <ac:chgData name="Zhiwen Zhao" userId="1ead0452-0150-4412-bb3c-bdd1215b61ed" providerId="ADAL" clId="{F221387B-A204-43D5-8306-0CDC3E45A7BD}" dt="2025-07-08T08:08:27.635" v="1642" actId="1076"/>
          <ac:spMkLst>
            <pc:docMk/>
            <pc:sldMk cId="3593466283" sldId="433"/>
            <ac:spMk id="10" creationId="{9CA9E2AE-1194-EDFD-E215-8975DEC218AD}"/>
          </ac:spMkLst>
        </pc:spChg>
        <pc:picChg chg="mod">
          <ac:chgData name="Zhiwen Zhao" userId="1ead0452-0150-4412-bb3c-bdd1215b61ed" providerId="ADAL" clId="{F221387B-A204-43D5-8306-0CDC3E45A7BD}" dt="2025-07-08T08:01:47.109" v="1604" actId="1076"/>
          <ac:picMkLst>
            <pc:docMk/>
            <pc:sldMk cId="3593466283" sldId="433"/>
            <ac:picMk id="6" creationId="{3CA80441-0489-8852-DFD3-3050841E4E2B}"/>
          </ac:picMkLst>
        </pc:picChg>
      </pc:sldChg>
      <pc:sldChg chg="modSp del mod">
        <pc:chgData name="Zhiwen Zhao" userId="1ead0452-0150-4412-bb3c-bdd1215b61ed" providerId="ADAL" clId="{F221387B-A204-43D5-8306-0CDC3E45A7BD}" dt="2025-07-08T08:00:58.540" v="1594" actId="47"/>
        <pc:sldMkLst>
          <pc:docMk/>
          <pc:sldMk cId="3996302447" sldId="434"/>
        </pc:sldMkLst>
      </pc:sldChg>
      <pc:sldChg chg="addSp delSp modSp mod ord">
        <pc:chgData name="Zhiwen Zhao" userId="1ead0452-0150-4412-bb3c-bdd1215b61ed" providerId="ADAL" clId="{F221387B-A204-43D5-8306-0CDC3E45A7BD}" dt="2025-07-08T08:09:53.691" v="1672" actId="20577"/>
        <pc:sldMkLst>
          <pc:docMk/>
          <pc:sldMk cId="2623453740" sldId="436"/>
        </pc:sldMkLst>
      </pc:sldChg>
      <pc:sldChg chg="modSp mod">
        <pc:chgData name="Zhiwen Zhao" userId="1ead0452-0150-4412-bb3c-bdd1215b61ed" providerId="ADAL" clId="{F221387B-A204-43D5-8306-0CDC3E45A7BD}" dt="2025-07-08T05:03:36.969" v="122" actId="20577"/>
        <pc:sldMkLst>
          <pc:docMk/>
          <pc:sldMk cId="632270310" sldId="439"/>
        </pc:sldMkLst>
        <pc:spChg chg="mod">
          <ac:chgData name="Zhiwen Zhao" userId="1ead0452-0150-4412-bb3c-bdd1215b61ed" providerId="ADAL" clId="{F221387B-A204-43D5-8306-0CDC3E45A7BD}" dt="2025-07-08T05:03:36.969" v="122" actId="20577"/>
          <ac:spMkLst>
            <pc:docMk/>
            <pc:sldMk cId="632270310" sldId="439"/>
            <ac:spMk id="9" creationId="{18BC55B2-C2D3-ABA4-F06B-C82EBA821836}"/>
          </ac:spMkLst>
        </pc:spChg>
      </pc:sldChg>
      <pc:sldChg chg="modSp mod">
        <pc:chgData name="Zhiwen Zhao" userId="1ead0452-0150-4412-bb3c-bdd1215b61ed" providerId="ADAL" clId="{F221387B-A204-43D5-8306-0CDC3E45A7BD}" dt="2025-07-08T05:03:29.227" v="114" actId="20577"/>
        <pc:sldMkLst>
          <pc:docMk/>
          <pc:sldMk cId="1794964701" sldId="579"/>
        </pc:sldMkLst>
        <pc:spChg chg="mod">
          <ac:chgData name="Zhiwen Zhao" userId="1ead0452-0150-4412-bb3c-bdd1215b61ed" providerId="ADAL" clId="{F221387B-A204-43D5-8306-0CDC3E45A7BD}" dt="2025-07-08T05:03:29.227" v="114" actId="20577"/>
          <ac:spMkLst>
            <pc:docMk/>
            <pc:sldMk cId="1794964701" sldId="579"/>
            <ac:spMk id="9" creationId="{7CB57D77-6C3B-190A-46CC-8A17F1C01DD2}"/>
          </ac:spMkLst>
        </pc:spChg>
      </pc:sldChg>
      <pc:sldChg chg="modSp mod">
        <pc:chgData name="Zhiwen Zhao" userId="1ead0452-0150-4412-bb3c-bdd1215b61ed" providerId="ADAL" clId="{F221387B-A204-43D5-8306-0CDC3E45A7BD}" dt="2025-07-08T07:10:36.574" v="909" actId="27636"/>
        <pc:sldMkLst>
          <pc:docMk/>
          <pc:sldMk cId="4219198458" sldId="580"/>
        </pc:sldMkLst>
        <pc:spChg chg="mod">
          <ac:chgData name="Zhiwen Zhao" userId="1ead0452-0150-4412-bb3c-bdd1215b61ed" providerId="ADAL" clId="{F221387B-A204-43D5-8306-0CDC3E45A7BD}" dt="2025-07-08T07:10:36.574" v="909" actId="27636"/>
          <ac:spMkLst>
            <pc:docMk/>
            <pc:sldMk cId="4219198458" sldId="580"/>
            <ac:spMk id="9" creationId="{EA820A2C-3FB2-204D-11E4-1332E0A39B0F}"/>
          </ac:spMkLst>
        </pc:spChg>
      </pc:sldChg>
      <pc:sldChg chg="modSp mod">
        <pc:chgData name="Zhiwen Zhao" userId="1ead0452-0150-4412-bb3c-bdd1215b61ed" providerId="ADAL" clId="{F221387B-A204-43D5-8306-0CDC3E45A7BD}" dt="2025-07-08T07:12:02.134" v="942" actId="20577"/>
        <pc:sldMkLst>
          <pc:docMk/>
          <pc:sldMk cId="520724575" sldId="581"/>
        </pc:sldMkLst>
        <pc:spChg chg="mod">
          <ac:chgData name="Zhiwen Zhao" userId="1ead0452-0150-4412-bb3c-bdd1215b61ed" providerId="ADAL" clId="{F221387B-A204-43D5-8306-0CDC3E45A7BD}" dt="2025-07-08T07:12:02.134" v="942" actId="20577"/>
          <ac:spMkLst>
            <pc:docMk/>
            <pc:sldMk cId="520724575" sldId="581"/>
            <ac:spMk id="8" creationId="{A64EAA39-7762-68C1-9538-9D012D69C6EB}"/>
          </ac:spMkLst>
        </pc:spChg>
      </pc:sldChg>
      <pc:sldChg chg="modSp mod">
        <pc:chgData name="Zhiwen Zhao" userId="1ead0452-0150-4412-bb3c-bdd1215b61ed" providerId="ADAL" clId="{F221387B-A204-43D5-8306-0CDC3E45A7BD}" dt="2025-07-08T07:17:54.175" v="944" actId="1076"/>
        <pc:sldMkLst>
          <pc:docMk/>
          <pc:sldMk cId="697589540" sldId="586"/>
        </pc:sldMkLst>
        <pc:spChg chg="mod">
          <ac:chgData name="Zhiwen Zhao" userId="1ead0452-0150-4412-bb3c-bdd1215b61ed" providerId="ADAL" clId="{F221387B-A204-43D5-8306-0CDC3E45A7BD}" dt="2025-07-08T07:17:54.175" v="944" actId="1076"/>
          <ac:spMkLst>
            <pc:docMk/>
            <pc:sldMk cId="697589540" sldId="586"/>
            <ac:spMk id="2" creationId="{E347A5FC-AC07-217E-CB94-FF79C60DF8F1}"/>
          </ac:spMkLst>
        </pc:spChg>
      </pc:sldChg>
      <pc:sldChg chg="modSp mod">
        <pc:chgData name="Zhiwen Zhao" userId="1ead0452-0150-4412-bb3c-bdd1215b61ed" providerId="ADAL" clId="{F221387B-A204-43D5-8306-0CDC3E45A7BD}" dt="2025-07-08T07:31:38.886" v="1188" actId="1076"/>
        <pc:sldMkLst>
          <pc:docMk/>
          <pc:sldMk cId="2322789644" sldId="592"/>
        </pc:sldMkLst>
        <pc:spChg chg="mod">
          <ac:chgData name="Zhiwen Zhao" userId="1ead0452-0150-4412-bb3c-bdd1215b61ed" providerId="ADAL" clId="{F221387B-A204-43D5-8306-0CDC3E45A7BD}" dt="2025-07-08T07:24:46.784" v="954" actId="1076"/>
          <ac:spMkLst>
            <pc:docMk/>
            <pc:sldMk cId="2322789644" sldId="592"/>
            <ac:spMk id="2" creationId="{7B0A9824-E578-1A66-D969-82A40FE8DE2C}"/>
          </ac:spMkLst>
        </pc:spChg>
        <pc:spChg chg="mod">
          <ac:chgData name="Zhiwen Zhao" userId="1ead0452-0150-4412-bb3c-bdd1215b61ed" providerId="ADAL" clId="{F221387B-A204-43D5-8306-0CDC3E45A7BD}" dt="2025-07-08T07:31:28.835" v="1187" actId="20577"/>
          <ac:spMkLst>
            <pc:docMk/>
            <pc:sldMk cId="2322789644" sldId="592"/>
            <ac:spMk id="3" creationId="{40BFD90F-1828-50A3-8C22-BA11D0E1481A}"/>
          </ac:spMkLst>
        </pc:spChg>
        <pc:picChg chg="mod">
          <ac:chgData name="Zhiwen Zhao" userId="1ead0452-0150-4412-bb3c-bdd1215b61ed" providerId="ADAL" clId="{F221387B-A204-43D5-8306-0CDC3E45A7BD}" dt="2025-07-08T07:31:38.886" v="1188" actId="1076"/>
          <ac:picMkLst>
            <pc:docMk/>
            <pc:sldMk cId="2322789644" sldId="592"/>
            <ac:picMk id="6" creationId="{809E4191-8FD0-5D6F-B19F-0632281F5A04}"/>
          </ac:picMkLst>
        </pc:picChg>
      </pc:sldChg>
      <pc:sldChg chg="modSp mod">
        <pc:chgData name="Zhiwen Zhao" userId="1ead0452-0150-4412-bb3c-bdd1215b61ed" providerId="ADAL" clId="{F221387B-A204-43D5-8306-0CDC3E45A7BD}" dt="2025-07-08T07:31:42.753" v="1189" actId="1076"/>
        <pc:sldMkLst>
          <pc:docMk/>
          <pc:sldMk cId="871260893" sldId="593"/>
        </pc:sldMkLst>
        <pc:picChg chg="mod">
          <ac:chgData name="Zhiwen Zhao" userId="1ead0452-0150-4412-bb3c-bdd1215b61ed" providerId="ADAL" clId="{F221387B-A204-43D5-8306-0CDC3E45A7BD}" dt="2025-07-08T07:31:42.753" v="1189" actId="1076"/>
          <ac:picMkLst>
            <pc:docMk/>
            <pc:sldMk cId="871260893" sldId="593"/>
            <ac:picMk id="7" creationId="{312C341C-5DDB-A02D-8B9E-13936F2540CF}"/>
          </ac:picMkLst>
        </pc:picChg>
      </pc:sldChg>
      <pc:sldChg chg="modSp mod">
        <pc:chgData name="Zhiwen Zhao" userId="1ead0452-0150-4412-bb3c-bdd1215b61ed" providerId="ADAL" clId="{F221387B-A204-43D5-8306-0CDC3E45A7BD}" dt="2025-07-08T08:18:14.343" v="1969" actId="20577"/>
        <pc:sldMkLst>
          <pc:docMk/>
          <pc:sldMk cId="2508176635" sldId="596"/>
        </pc:sldMkLst>
        <pc:spChg chg="mod">
          <ac:chgData name="Zhiwen Zhao" userId="1ead0452-0150-4412-bb3c-bdd1215b61ed" providerId="ADAL" clId="{F221387B-A204-43D5-8306-0CDC3E45A7BD}" dt="2025-07-08T08:18:14.343" v="1969" actId="20577"/>
          <ac:spMkLst>
            <pc:docMk/>
            <pc:sldMk cId="2508176635" sldId="596"/>
            <ac:spMk id="3" creationId="{0CA63C62-D4FC-87AF-E58F-F41B69EAD703}"/>
          </ac:spMkLst>
        </pc:spChg>
      </pc:sldChg>
      <pc:sldChg chg="del">
        <pc:chgData name="Zhiwen Zhao" userId="1ead0452-0150-4412-bb3c-bdd1215b61ed" providerId="ADAL" clId="{F221387B-A204-43D5-8306-0CDC3E45A7BD}" dt="2025-07-08T07:35:57.178" v="1195" actId="47"/>
        <pc:sldMkLst>
          <pc:docMk/>
          <pc:sldMk cId="13329600" sldId="597"/>
        </pc:sldMkLst>
      </pc:sldChg>
      <pc:sldChg chg="modSp mod">
        <pc:chgData name="Zhiwen Zhao" userId="1ead0452-0150-4412-bb3c-bdd1215b61ed" providerId="ADAL" clId="{F221387B-A204-43D5-8306-0CDC3E45A7BD}" dt="2025-07-08T07:53:58.907" v="1563" actId="1076"/>
        <pc:sldMkLst>
          <pc:docMk/>
          <pc:sldMk cId="2060389879" sldId="598"/>
        </pc:sldMkLst>
        <pc:picChg chg="mod">
          <ac:chgData name="Zhiwen Zhao" userId="1ead0452-0150-4412-bb3c-bdd1215b61ed" providerId="ADAL" clId="{F221387B-A204-43D5-8306-0CDC3E45A7BD}" dt="2025-07-08T07:53:58.907" v="1563" actId="1076"/>
          <ac:picMkLst>
            <pc:docMk/>
            <pc:sldMk cId="2060389879" sldId="598"/>
            <ac:picMk id="6" creationId="{46C1DC22-FFE8-4576-41E5-875231FFE754}"/>
          </ac:picMkLst>
        </pc:picChg>
      </pc:sldChg>
      <pc:sldChg chg="delSp add del mod">
        <pc:chgData name="Zhiwen Zhao" userId="1ead0452-0150-4412-bb3c-bdd1215b61ed" providerId="ADAL" clId="{F221387B-A204-43D5-8306-0CDC3E45A7BD}" dt="2025-07-08T05:36:18.549" v="161" actId="47"/>
        <pc:sldMkLst>
          <pc:docMk/>
          <pc:sldMk cId="1334574326" sldId="839"/>
        </pc:sldMkLst>
      </pc:sldChg>
      <pc:sldChg chg="add del">
        <pc:chgData name="Zhiwen Zhao" userId="1ead0452-0150-4412-bb3c-bdd1215b61ed" providerId="ADAL" clId="{F221387B-A204-43D5-8306-0CDC3E45A7BD}" dt="2025-07-08T07:47:42.420" v="1199"/>
        <pc:sldMkLst>
          <pc:docMk/>
          <pc:sldMk cId="3144688257" sldId="870"/>
        </pc:sldMkLst>
      </pc:sldChg>
      <pc:sldChg chg="add del">
        <pc:chgData name="Zhiwen Zhao" userId="1ead0452-0150-4412-bb3c-bdd1215b61ed" providerId="ADAL" clId="{F221387B-A204-43D5-8306-0CDC3E45A7BD}" dt="2025-07-08T07:35:06.569" v="1191" actId="47"/>
        <pc:sldMkLst>
          <pc:docMk/>
          <pc:sldMk cId="3287023721" sldId="870"/>
        </pc:sldMkLst>
      </pc:sldChg>
      <pc:sldChg chg="del">
        <pc:chgData name="Zhiwen Zhao" userId="1ead0452-0150-4412-bb3c-bdd1215b61ed" providerId="ADAL" clId="{F221387B-A204-43D5-8306-0CDC3E45A7BD}" dt="2025-07-08T04:58:22.285" v="103" actId="2696"/>
        <pc:sldMkLst>
          <pc:docMk/>
          <pc:sldMk cId="4173604215" sldId="870"/>
        </pc:sldMkLst>
      </pc:sldChg>
      <pc:sldChg chg="del">
        <pc:chgData name="Zhiwen Zhao" userId="1ead0452-0150-4412-bb3c-bdd1215b61ed" providerId="ADAL" clId="{F221387B-A204-43D5-8306-0CDC3E45A7BD}" dt="2025-07-08T05:01:12.065" v="105" actId="2696"/>
        <pc:sldMkLst>
          <pc:docMk/>
          <pc:sldMk cId="2999274889" sldId="871"/>
        </pc:sldMkLst>
      </pc:sldChg>
      <pc:sldChg chg="add">
        <pc:chgData name="Zhiwen Zhao" userId="1ead0452-0150-4412-bb3c-bdd1215b61ed" providerId="ADAL" clId="{F221387B-A204-43D5-8306-0CDC3E45A7BD}" dt="2025-07-08T05:01:31.521" v="106"/>
        <pc:sldMkLst>
          <pc:docMk/>
          <pc:sldMk cId="3503616879" sldId="871"/>
        </pc:sldMkLst>
      </pc:sldChg>
      <pc:sldChg chg="addSp modSp mod">
        <pc:chgData name="Zhiwen Zhao" userId="1ead0452-0150-4412-bb3c-bdd1215b61ed" providerId="ADAL" clId="{F221387B-A204-43D5-8306-0CDC3E45A7BD}" dt="2025-07-07T17:57:32.788" v="85" actId="1076"/>
        <pc:sldMkLst>
          <pc:docMk/>
          <pc:sldMk cId="469617200" sldId="872"/>
        </pc:sldMkLst>
      </pc:sldChg>
      <pc:sldChg chg="modSp mod">
        <pc:chgData name="Zhiwen Zhao" userId="1ead0452-0150-4412-bb3c-bdd1215b61ed" providerId="ADAL" clId="{F221387B-A204-43D5-8306-0CDC3E45A7BD}" dt="2025-07-08T05:34:00.750" v="155" actId="1076"/>
        <pc:sldMkLst>
          <pc:docMk/>
          <pc:sldMk cId="758358161" sldId="875"/>
        </pc:sldMkLst>
      </pc:sldChg>
      <pc:sldChg chg="addSp delSp modSp mod">
        <pc:chgData name="Zhiwen Zhao" userId="1ead0452-0150-4412-bb3c-bdd1215b61ed" providerId="ADAL" clId="{F221387B-A204-43D5-8306-0CDC3E45A7BD}" dt="2025-07-08T06:30:48.512" v="627" actId="1076"/>
        <pc:sldMkLst>
          <pc:docMk/>
          <pc:sldMk cId="485520530" sldId="876"/>
        </pc:sldMkLst>
        <pc:spChg chg="mod">
          <ac:chgData name="Zhiwen Zhao" userId="1ead0452-0150-4412-bb3c-bdd1215b61ed" providerId="ADAL" clId="{F221387B-A204-43D5-8306-0CDC3E45A7BD}" dt="2025-07-08T06:27:14.002" v="592" actId="1076"/>
          <ac:spMkLst>
            <pc:docMk/>
            <pc:sldMk cId="485520530" sldId="876"/>
            <ac:spMk id="6" creationId="{13E2C5D5-CA52-DD96-400F-F93932063A47}"/>
          </ac:spMkLst>
        </pc:spChg>
        <pc:spChg chg="mod">
          <ac:chgData name="Zhiwen Zhao" userId="1ead0452-0150-4412-bb3c-bdd1215b61ed" providerId="ADAL" clId="{F221387B-A204-43D5-8306-0CDC3E45A7BD}" dt="2025-07-08T06:27:10.310" v="591" actId="1076"/>
          <ac:spMkLst>
            <pc:docMk/>
            <pc:sldMk cId="485520530" sldId="876"/>
            <ac:spMk id="13" creationId="{422CA6CF-DD0F-BCCF-CA61-1A1684136512}"/>
          </ac:spMkLst>
        </pc:spChg>
      </pc:sldChg>
      <pc:sldChg chg="modSp add del mod">
        <pc:chgData name="Zhiwen Zhao" userId="1ead0452-0150-4412-bb3c-bdd1215b61ed" providerId="ADAL" clId="{F221387B-A204-43D5-8306-0CDC3E45A7BD}" dt="2025-07-08T04:55:39.578" v="102" actId="20577"/>
        <pc:sldMkLst>
          <pc:docMk/>
          <pc:sldMk cId="0" sldId="877"/>
        </pc:sldMkLst>
        <pc:spChg chg="mod">
          <ac:chgData name="Zhiwen Zhao" userId="1ead0452-0150-4412-bb3c-bdd1215b61ed" providerId="ADAL" clId="{F221387B-A204-43D5-8306-0CDC3E45A7BD}" dt="2025-07-08T04:55:39.578" v="102" actId="20577"/>
          <ac:spMkLst>
            <pc:docMk/>
            <pc:sldMk cId="0" sldId="877"/>
            <ac:spMk id="16" creationId="{00000000-0000-0000-0000-000000000000}"/>
          </ac:spMkLst>
        </pc:spChg>
        <pc:spChg chg="mod">
          <ac:chgData name="Zhiwen Zhao" userId="1ead0452-0150-4412-bb3c-bdd1215b61ed" providerId="ADAL" clId="{F221387B-A204-43D5-8306-0CDC3E45A7BD}" dt="2025-07-08T04:55:23.889" v="101" actId="27636"/>
          <ac:spMkLst>
            <pc:docMk/>
            <pc:sldMk cId="0" sldId="877"/>
            <ac:spMk id="18" creationId="{674A346F-4498-47DA-A636-7EE10B3BE39D}"/>
          </ac:spMkLst>
        </pc:spChg>
      </pc:sldChg>
      <pc:sldChg chg="new del">
        <pc:chgData name="Zhiwen Zhao" userId="1ead0452-0150-4412-bb3c-bdd1215b61ed" providerId="ADAL" clId="{F221387B-A204-43D5-8306-0CDC3E45A7BD}" dt="2025-07-08T04:54:54.545" v="95" actId="47"/>
        <pc:sldMkLst>
          <pc:docMk/>
          <pc:sldMk cId="353222662" sldId="877"/>
        </pc:sldMkLst>
      </pc:sldChg>
      <pc:sldChg chg="addSp delSp modSp add mod">
        <pc:chgData name="Zhiwen Zhao" userId="1ead0452-0150-4412-bb3c-bdd1215b61ed" providerId="ADAL" clId="{F221387B-A204-43D5-8306-0CDC3E45A7BD}" dt="2025-07-08T05:48:00.829" v="278" actId="1076"/>
        <pc:sldMkLst>
          <pc:docMk/>
          <pc:sldMk cId="0" sldId="1333"/>
        </pc:sldMkLst>
        <pc:spChg chg="add mod">
          <ac:chgData name="Zhiwen Zhao" userId="1ead0452-0150-4412-bb3c-bdd1215b61ed" providerId="ADAL" clId="{F221387B-A204-43D5-8306-0CDC3E45A7BD}" dt="2025-07-08T05:41:17.050" v="220" actId="1035"/>
          <ac:spMkLst>
            <pc:docMk/>
            <pc:sldMk cId="0" sldId="1333"/>
            <ac:spMk id="3" creationId="{4CBB6292-48BE-824C-0EBC-A0900F39A80C}"/>
          </ac:spMkLst>
        </pc:spChg>
        <pc:spChg chg="mod">
          <ac:chgData name="Zhiwen Zhao" userId="1ead0452-0150-4412-bb3c-bdd1215b61ed" providerId="ADAL" clId="{F221387B-A204-43D5-8306-0CDC3E45A7BD}" dt="2025-07-08T05:41:01.650" v="198" actId="1076"/>
          <ac:spMkLst>
            <pc:docMk/>
            <pc:sldMk cId="0" sldId="1333"/>
            <ac:spMk id="5" creationId="{7E428BE2-C9AD-43E8-A60E-A4D7D9121E45}"/>
          </ac:spMkLst>
        </pc:spChg>
        <pc:spChg chg="mod">
          <ac:chgData name="Zhiwen Zhao" userId="1ead0452-0150-4412-bb3c-bdd1215b61ed" providerId="ADAL" clId="{F221387B-A204-43D5-8306-0CDC3E45A7BD}" dt="2025-07-08T05:40:57.169" v="196" actId="1076"/>
          <ac:spMkLst>
            <pc:docMk/>
            <pc:sldMk cId="0" sldId="1333"/>
            <ac:spMk id="6" creationId="{00000000-0000-0000-0000-000000000000}"/>
          </ac:spMkLst>
        </pc:spChg>
        <pc:spChg chg="add mod">
          <ac:chgData name="Zhiwen Zhao" userId="1ead0452-0150-4412-bb3c-bdd1215b61ed" providerId="ADAL" clId="{F221387B-A204-43D5-8306-0CDC3E45A7BD}" dt="2025-07-08T05:41:17.050" v="220" actId="1035"/>
          <ac:spMkLst>
            <pc:docMk/>
            <pc:sldMk cId="0" sldId="1333"/>
            <ac:spMk id="11" creationId="{6FD8D1A0-3261-A8A5-A10C-E28DAB78A2AE}"/>
          </ac:spMkLst>
        </pc:spChg>
        <pc:spChg chg="add mod">
          <ac:chgData name="Zhiwen Zhao" userId="1ead0452-0150-4412-bb3c-bdd1215b61ed" providerId="ADAL" clId="{F221387B-A204-43D5-8306-0CDC3E45A7BD}" dt="2025-07-08T05:41:03.857" v="199" actId="1076"/>
          <ac:spMkLst>
            <pc:docMk/>
            <pc:sldMk cId="0" sldId="1333"/>
            <ac:spMk id="12" creationId="{83AA0F5D-BD1F-E92A-E2E1-7AE779C57445}"/>
          </ac:spMkLst>
        </pc:spChg>
        <pc:spChg chg="mod">
          <ac:chgData name="Zhiwen Zhao" userId="1ead0452-0150-4412-bb3c-bdd1215b61ed" providerId="ADAL" clId="{F221387B-A204-43D5-8306-0CDC3E45A7BD}" dt="2025-07-08T05:17:57.932" v="132" actId="20577"/>
          <ac:spMkLst>
            <pc:docMk/>
            <pc:sldMk cId="0" sldId="1333"/>
            <ac:spMk id="13" creationId="{00000000-0000-0000-0000-000000000000}"/>
          </ac:spMkLst>
        </pc:spChg>
        <pc:spChg chg="add mod">
          <ac:chgData name="Zhiwen Zhao" userId="1ead0452-0150-4412-bb3c-bdd1215b61ed" providerId="ADAL" clId="{F221387B-A204-43D5-8306-0CDC3E45A7BD}" dt="2025-07-08T05:47:32.175" v="275" actId="20577"/>
          <ac:spMkLst>
            <pc:docMk/>
            <pc:sldMk cId="0" sldId="1333"/>
            <ac:spMk id="17" creationId="{F8AC2AEA-5DC8-188E-D8E7-CB94210892EB}"/>
          </ac:spMkLst>
        </pc:spChg>
        <pc:spChg chg="add mod">
          <ac:chgData name="Zhiwen Zhao" userId="1ead0452-0150-4412-bb3c-bdd1215b61ed" providerId="ADAL" clId="{F221387B-A204-43D5-8306-0CDC3E45A7BD}" dt="2025-07-08T05:44:15.684" v="258" actId="1076"/>
          <ac:spMkLst>
            <pc:docMk/>
            <pc:sldMk cId="0" sldId="1333"/>
            <ac:spMk id="18" creationId="{F06BA040-970C-1F18-E815-1158839182D4}"/>
          </ac:spMkLst>
        </pc:spChg>
        <pc:spChg chg="add mod">
          <ac:chgData name="Zhiwen Zhao" userId="1ead0452-0150-4412-bb3c-bdd1215b61ed" providerId="ADAL" clId="{F221387B-A204-43D5-8306-0CDC3E45A7BD}" dt="2025-07-08T05:45:11.642" v="273" actId="1076"/>
          <ac:spMkLst>
            <pc:docMk/>
            <pc:sldMk cId="0" sldId="1333"/>
            <ac:spMk id="19" creationId="{2761461F-443A-E2E3-E618-79441CEC46F6}"/>
          </ac:spMkLst>
        </pc:spChg>
        <pc:picChg chg="mod">
          <ac:chgData name="Zhiwen Zhao" userId="1ead0452-0150-4412-bb3c-bdd1215b61ed" providerId="ADAL" clId="{F221387B-A204-43D5-8306-0CDC3E45A7BD}" dt="2025-07-08T05:47:39.077" v="276" actId="1076"/>
          <ac:picMkLst>
            <pc:docMk/>
            <pc:sldMk cId="0" sldId="1333"/>
            <ac:picMk id="2" creationId="{00000000-0000-0000-0000-000000000000}"/>
          </ac:picMkLst>
        </pc:picChg>
        <pc:picChg chg="mod">
          <ac:chgData name="Zhiwen Zhao" userId="1ead0452-0150-4412-bb3c-bdd1215b61ed" providerId="ADAL" clId="{F221387B-A204-43D5-8306-0CDC3E45A7BD}" dt="2025-07-08T05:41:08.414" v="201" actId="1076"/>
          <ac:picMkLst>
            <pc:docMk/>
            <pc:sldMk cId="0" sldId="1333"/>
            <ac:picMk id="9" creationId="{00000000-0000-0000-0000-000000000000}"/>
          </ac:picMkLst>
        </pc:picChg>
        <pc:picChg chg="add mod">
          <ac:chgData name="Zhiwen Zhao" userId="1ead0452-0150-4412-bb3c-bdd1215b61ed" providerId="ADAL" clId="{F221387B-A204-43D5-8306-0CDC3E45A7BD}" dt="2025-07-08T05:41:22.403" v="222" actId="1076"/>
          <ac:picMkLst>
            <pc:docMk/>
            <pc:sldMk cId="0" sldId="1333"/>
            <ac:picMk id="16" creationId="{0EA493C2-1A75-8068-997A-051948EE97DD}"/>
          </ac:picMkLst>
        </pc:picChg>
        <pc:picChg chg="mod">
          <ac:chgData name="Zhiwen Zhao" userId="1ead0452-0150-4412-bb3c-bdd1215b61ed" providerId="ADAL" clId="{F221387B-A204-43D5-8306-0CDC3E45A7BD}" dt="2025-07-08T05:40:59.333" v="197" actId="1076"/>
          <ac:picMkLst>
            <pc:docMk/>
            <pc:sldMk cId="0" sldId="1333"/>
            <ac:picMk id="5123" creationId="{00000000-0000-0000-0000-000000000000}"/>
          </ac:picMkLst>
        </pc:picChg>
      </pc:sldChg>
      <pc:sldChg chg="addSp delSp modSp new mod">
        <pc:chgData name="Zhiwen Zhao" userId="1ead0452-0150-4412-bb3c-bdd1215b61ed" providerId="ADAL" clId="{F221387B-A204-43D5-8306-0CDC3E45A7BD}" dt="2025-07-08T06:21:10.704" v="512" actId="1076"/>
        <pc:sldMkLst>
          <pc:docMk/>
          <pc:sldMk cId="263909173" sldId="1334"/>
        </pc:sldMkLst>
        <pc:spChg chg="mod">
          <ac:chgData name="Zhiwen Zhao" userId="1ead0452-0150-4412-bb3c-bdd1215b61ed" providerId="ADAL" clId="{F221387B-A204-43D5-8306-0CDC3E45A7BD}" dt="2025-07-08T06:09:37.440" v="381" actId="1035"/>
          <ac:spMkLst>
            <pc:docMk/>
            <pc:sldMk cId="263909173" sldId="1334"/>
            <ac:spMk id="2" creationId="{AE06B441-6A94-B5A6-6EF7-27896A3C2136}"/>
          </ac:spMkLst>
        </pc:spChg>
        <pc:spChg chg="add mod">
          <ac:chgData name="Zhiwen Zhao" userId="1ead0452-0150-4412-bb3c-bdd1215b61ed" providerId="ADAL" clId="{F221387B-A204-43D5-8306-0CDC3E45A7BD}" dt="2025-07-08T06:09:57.356" v="386" actId="1076"/>
          <ac:spMkLst>
            <pc:docMk/>
            <pc:sldMk cId="263909173" sldId="1334"/>
            <ac:spMk id="6" creationId="{4EDE4134-EB20-F521-7DAD-43A1A345F3DE}"/>
          </ac:spMkLst>
        </pc:spChg>
        <pc:spChg chg="add mod">
          <ac:chgData name="Zhiwen Zhao" userId="1ead0452-0150-4412-bb3c-bdd1215b61ed" providerId="ADAL" clId="{F221387B-A204-43D5-8306-0CDC3E45A7BD}" dt="2025-07-08T06:20:56.401" v="509" actId="1076"/>
          <ac:spMkLst>
            <pc:docMk/>
            <pc:sldMk cId="263909173" sldId="1334"/>
            <ac:spMk id="16" creationId="{45AC6A6A-6B3B-BD1F-681E-F05D19D5445C}"/>
          </ac:spMkLst>
        </pc:spChg>
        <pc:spChg chg="add mod">
          <ac:chgData name="Zhiwen Zhao" userId="1ead0452-0150-4412-bb3c-bdd1215b61ed" providerId="ADAL" clId="{F221387B-A204-43D5-8306-0CDC3E45A7BD}" dt="2025-07-08T06:20:52.006" v="508" actId="1076"/>
          <ac:spMkLst>
            <pc:docMk/>
            <pc:sldMk cId="263909173" sldId="1334"/>
            <ac:spMk id="17" creationId="{0BA86923-974E-B206-D67A-A3FFD644A108}"/>
          </ac:spMkLst>
        </pc:spChg>
        <pc:spChg chg="add mod">
          <ac:chgData name="Zhiwen Zhao" userId="1ead0452-0150-4412-bb3c-bdd1215b61ed" providerId="ADAL" clId="{F221387B-A204-43D5-8306-0CDC3E45A7BD}" dt="2025-07-08T06:20:13.510" v="478" actId="1036"/>
          <ac:spMkLst>
            <pc:docMk/>
            <pc:sldMk cId="263909173" sldId="1334"/>
            <ac:spMk id="18" creationId="{175B315E-17A2-628F-5310-22618CF4A4A6}"/>
          </ac:spMkLst>
        </pc:spChg>
        <pc:spChg chg="add mod">
          <ac:chgData name="Zhiwen Zhao" userId="1ead0452-0150-4412-bb3c-bdd1215b61ed" providerId="ADAL" clId="{F221387B-A204-43D5-8306-0CDC3E45A7BD}" dt="2025-07-08T06:20:23.395" v="499" actId="1036"/>
          <ac:spMkLst>
            <pc:docMk/>
            <pc:sldMk cId="263909173" sldId="1334"/>
            <ac:spMk id="19" creationId="{732B7EA5-91D6-37DB-3278-2D717E7FC435}"/>
          </ac:spMkLst>
        </pc:spChg>
        <pc:picChg chg="add mod">
          <ac:chgData name="Zhiwen Zhao" userId="1ead0452-0150-4412-bb3c-bdd1215b61ed" providerId="ADAL" clId="{F221387B-A204-43D5-8306-0CDC3E45A7BD}" dt="2025-07-08T06:20:18.606" v="479" actId="1076"/>
          <ac:picMkLst>
            <pc:docMk/>
            <pc:sldMk cId="263909173" sldId="1334"/>
            <ac:picMk id="8" creationId="{CF09DE8B-AF1E-8E2B-7D82-69BECA74B4CE}"/>
          </ac:picMkLst>
        </pc:picChg>
        <pc:picChg chg="add mod">
          <ac:chgData name="Zhiwen Zhao" userId="1ead0452-0150-4412-bb3c-bdd1215b61ed" providerId="ADAL" clId="{F221387B-A204-43D5-8306-0CDC3E45A7BD}" dt="2025-07-08T06:20:48.400" v="507" actId="1076"/>
          <ac:picMkLst>
            <pc:docMk/>
            <pc:sldMk cId="263909173" sldId="1334"/>
            <ac:picMk id="10" creationId="{4A48BD9A-6F4A-87F3-C117-8E41CB62C4CB}"/>
          </ac:picMkLst>
        </pc:picChg>
        <pc:picChg chg="add mod">
          <ac:chgData name="Zhiwen Zhao" userId="1ead0452-0150-4412-bb3c-bdd1215b61ed" providerId="ADAL" clId="{F221387B-A204-43D5-8306-0CDC3E45A7BD}" dt="2025-07-08T06:20:33.221" v="502" actId="1076"/>
          <ac:picMkLst>
            <pc:docMk/>
            <pc:sldMk cId="263909173" sldId="1334"/>
            <ac:picMk id="12" creationId="{87599563-0264-1AE4-726C-6421C54DF0AA}"/>
          </ac:picMkLst>
        </pc:picChg>
        <pc:picChg chg="add mod">
          <ac:chgData name="Zhiwen Zhao" userId="1ead0452-0150-4412-bb3c-bdd1215b61ed" providerId="ADAL" clId="{F221387B-A204-43D5-8306-0CDC3E45A7BD}" dt="2025-07-08T06:20:45.504" v="506" actId="1076"/>
          <ac:picMkLst>
            <pc:docMk/>
            <pc:sldMk cId="263909173" sldId="1334"/>
            <ac:picMk id="14" creationId="{0CA62A4B-499E-6B25-EDE1-99514BE1FD1B}"/>
          </ac:picMkLst>
        </pc:picChg>
        <pc:picChg chg="add mod">
          <ac:chgData name="Zhiwen Zhao" userId="1ead0452-0150-4412-bb3c-bdd1215b61ed" providerId="ADAL" clId="{F221387B-A204-43D5-8306-0CDC3E45A7BD}" dt="2025-07-08T06:21:10.704" v="512" actId="1076"/>
          <ac:picMkLst>
            <pc:docMk/>
            <pc:sldMk cId="263909173" sldId="1334"/>
            <ac:picMk id="22" creationId="{AB1275F6-69E6-2E4F-A6C1-E08C5072C755}"/>
          </ac:picMkLst>
        </pc:picChg>
      </pc:sldChg>
      <pc:sldChg chg="addSp delSp modSp new del mod">
        <pc:chgData name="Zhiwen Zhao" userId="1ead0452-0150-4412-bb3c-bdd1215b61ed" providerId="ADAL" clId="{F221387B-A204-43D5-8306-0CDC3E45A7BD}" dt="2025-07-08T05:35:04.816" v="159" actId="47"/>
        <pc:sldMkLst>
          <pc:docMk/>
          <pc:sldMk cId="3884932737" sldId="1334"/>
        </pc:sldMkLst>
      </pc:sldChg>
      <pc:sldChg chg="addSp delSp modSp add mod">
        <pc:chgData name="Zhiwen Zhao" userId="1ead0452-0150-4412-bb3c-bdd1215b61ed" providerId="ADAL" clId="{F221387B-A204-43D5-8306-0CDC3E45A7BD}" dt="2025-07-08T07:16:58.880" v="943" actId="313"/>
        <pc:sldMkLst>
          <pc:docMk/>
          <pc:sldMk cId="3119516865" sldId="1335"/>
        </pc:sldMkLst>
        <pc:spChg chg="mod">
          <ac:chgData name="Zhiwen Zhao" userId="1ead0452-0150-4412-bb3c-bdd1215b61ed" providerId="ADAL" clId="{F221387B-A204-43D5-8306-0CDC3E45A7BD}" dt="2025-07-08T06:47:21.431" v="764" actId="6549"/>
          <ac:spMkLst>
            <pc:docMk/>
            <pc:sldMk cId="3119516865" sldId="1335"/>
            <ac:spMk id="2" creationId="{C383CFB9-66EA-C1A6-2DF8-2284A05CBF6D}"/>
          </ac:spMkLst>
        </pc:spChg>
        <pc:spChg chg="mod">
          <ac:chgData name="Zhiwen Zhao" userId="1ead0452-0150-4412-bb3c-bdd1215b61ed" providerId="ADAL" clId="{F221387B-A204-43D5-8306-0CDC3E45A7BD}" dt="2025-07-08T07:08:40.187" v="877" actId="20577"/>
          <ac:spMkLst>
            <pc:docMk/>
            <pc:sldMk cId="3119516865" sldId="1335"/>
            <ac:spMk id="9" creationId="{948632DB-E405-FE1D-4481-C46D61B2EC11}"/>
          </ac:spMkLst>
        </pc:spChg>
        <pc:spChg chg="add mod">
          <ac:chgData name="Zhiwen Zhao" userId="1ead0452-0150-4412-bb3c-bdd1215b61ed" providerId="ADAL" clId="{F221387B-A204-43D5-8306-0CDC3E45A7BD}" dt="2025-07-08T07:16:58.880" v="943" actId="313"/>
          <ac:spMkLst>
            <pc:docMk/>
            <pc:sldMk cId="3119516865" sldId="1335"/>
            <ac:spMk id="24" creationId="{A344ACA9-8221-777C-AAF6-1E57D4270C21}"/>
          </ac:spMkLst>
        </pc:spChg>
      </pc:sldChg>
      <pc:sldChg chg="addSp delSp modSp new mod">
        <pc:chgData name="Zhiwen Zhao" userId="1ead0452-0150-4412-bb3c-bdd1215b61ed" providerId="ADAL" clId="{F221387B-A204-43D5-8306-0CDC3E45A7BD}" dt="2025-07-08T07:50:03.949" v="1373" actId="1076"/>
        <pc:sldMkLst>
          <pc:docMk/>
          <pc:sldMk cId="532169757" sldId="1336"/>
        </pc:sldMkLst>
        <pc:spChg chg="mod">
          <ac:chgData name="Zhiwen Zhao" userId="1ead0452-0150-4412-bb3c-bdd1215b61ed" providerId="ADAL" clId="{F221387B-A204-43D5-8306-0CDC3E45A7BD}" dt="2025-07-08T07:49:39.397" v="1342" actId="1076"/>
          <ac:spMkLst>
            <pc:docMk/>
            <pc:sldMk cId="532169757" sldId="1336"/>
            <ac:spMk id="2" creationId="{9D75A68C-E959-C85E-8F24-62F14C86072C}"/>
          </ac:spMkLst>
        </pc:spChg>
        <pc:spChg chg="mod">
          <ac:chgData name="Zhiwen Zhao" userId="1ead0452-0150-4412-bb3c-bdd1215b61ed" providerId="ADAL" clId="{F221387B-A204-43D5-8306-0CDC3E45A7BD}" dt="2025-07-08T07:48:06.495" v="1202"/>
          <ac:spMkLst>
            <pc:docMk/>
            <pc:sldMk cId="532169757" sldId="1336"/>
            <ac:spMk id="7" creationId="{4BE97AAA-7B24-28A2-B4CA-25A5E10105B3}"/>
          </ac:spMkLst>
        </pc:spChg>
        <pc:spChg chg="mod">
          <ac:chgData name="Zhiwen Zhao" userId="1ead0452-0150-4412-bb3c-bdd1215b61ed" providerId="ADAL" clId="{F221387B-A204-43D5-8306-0CDC3E45A7BD}" dt="2025-07-08T07:49:01.630" v="1318" actId="1076"/>
          <ac:spMkLst>
            <pc:docMk/>
            <pc:sldMk cId="532169757" sldId="1336"/>
            <ac:spMk id="8" creationId="{F32A33CF-0AA8-ED4E-D6C2-E7C3FF52674C}"/>
          </ac:spMkLst>
        </pc:spChg>
        <pc:spChg chg="add mod">
          <ac:chgData name="Zhiwen Zhao" userId="1ead0452-0150-4412-bb3c-bdd1215b61ed" providerId="ADAL" clId="{F221387B-A204-43D5-8306-0CDC3E45A7BD}" dt="2025-07-08T07:50:03.949" v="1373" actId="1076"/>
          <ac:spMkLst>
            <pc:docMk/>
            <pc:sldMk cId="532169757" sldId="1336"/>
            <ac:spMk id="12" creationId="{3C1B5885-92B7-3AC2-0192-AD4230EDDC8C}"/>
          </ac:spMkLst>
        </pc:spChg>
        <pc:grpChg chg="add mod">
          <ac:chgData name="Zhiwen Zhao" userId="1ead0452-0150-4412-bb3c-bdd1215b61ed" providerId="ADAL" clId="{F221387B-A204-43D5-8306-0CDC3E45A7BD}" dt="2025-07-08T07:49:48.701" v="1370" actId="1035"/>
          <ac:grpSpMkLst>
            <pc:docMk/>
            <pc:sldMk cId="532169757" sldId="1336"/>
            <ac:grpSpMk id="6" creationId="{75951FC9-91C8-BA4A-E7FD-99EA810DA000}"/>
          </ac:grpSpMkLst>
        </pc:grpChg>
      </pc:sldChg>
      <pc:sldChg chg="add del">
        <pc:chgData name="Zhiwen Zhao" userId="1ead0452-0150-4412-bb3c-bdd1215b61ed" providerId="ADAL" clId="{F221387B-A204-43D5-8306-0CDC3E45A7BD}" dt="2025-07-08T07:47:42.420" v="1199"/>
        <pc:sldMkLst>
          <pc:docMk/>
          <pc:sldMk cId="1628132961" sldId="1336"/>
        </pc:sldMkLst>
      </pc:sldChg>
      <pc:sldChg chg="addSp delSp modSp new mod">
        <pc:chgData name="Zhiwen Zhao" userId="1ead0452-0150-4412-bb3c-bdd1215b61ed" providerId="ADAL" clId="{F221387B-A204-43D5-8306-0CDC3E45A7BD}" dt="2025-07-08T07:53:25.765" v="1562" actId="20577"/>
        <pc:sldMkLst>
          <pc:docMk/>
          <pc:sldMk cId="2405956401" sldId="1337"/>
        </pc:sldMkLst>
      </pc:sldChg>
      <pc:sldChg chg="addSp delSp modSp add mod">
        <pc:chgData name="Zhiwen Zhao" userId="1ead0452-0150-4412-bb3c-bdd1215b61ed" providerId="ADAL" clId="{F221387B-A204-43D5-8306-0CDC3E45A7BD}" dt="2025-07-08T08:08:11.356" v="1641" actId="255"/>
        <pc:sldMkLst>
          <pc:docMk/>
          <pc:sldMk cId="2552255860" sldId="1338"/>
        </pc:sldMkLst>
        <pc:spChg chg="mod">
          <ac:chgData name="Zhiwen Zhao" userId="1ead0452-0150-4412-bb3c-bdd1215b61ed" providerId="ADAL" clId="{F221387B-A204-43D5-8306-0CDC3E45A7BD}" dt="2025-07-08T08:08:11.356" v="1641" actId="255"/>
          <ac:spMkLst>
            <pc:docMk/>
            <pc:sldMk cId="2552255860" sldId="1338"/>
            <ac:spMk id="6" creationId="{BAB42121-BF9A-C9B8-6B9F-96E9CCE024FE}"/>
          </ac:spMkLst>
        </pc:spChg>
      </pc:sldChg>
    </pc:docChg>
  </pc:docChgLst>
  <pc:docChgLst>
    <pc:chgData name="Zhiwen Zhao" userId="1ead0452-0150-4412-bb3c-bdd1215b61ed" providerId="ADAL" clId="{76C74CBD-3E57-4216-89BC-F5D3B86905DE}"/>
    <pc:docChg chg="undo custSel addSld delSld modSld sldOrd">
      <pc:chgData name="Zhiwen Zhao" userId="1ead0452-0150-4412-bb3c-bdd1215b61ed" providerId="ADAL" clId="{76C74CBD-3E57-4216-89BC-F5D3B86905DE}" dt="2025-07-20T18:09:54.318" v="2139" actId="13822"/>
      <pc:docMkLst>
        <pc:docMk/>
      </pc:docMkLst>
      <pc:sldChg chg="addSp delSp modSp mod">
        <pc:chgData name="Zhiwen Zhao" userId="1ead0452-0150-4412-bb3c-bdd1215b61ed" providerId="ADAL" clId="{76C74CBD-3E57-4216-89BC-F5D3B86905DE}" dt="2025-07-20T17:34:56.276" v="1085" actId="27636"/>
        <pc:sldMkLst>
          <pc:docMk/>
          <pc:sldMk cId="3593466283" sldId="433"/>
        </pc:sldMkLst>
        <pc:spChg chg="mod">
          <ac:chgData name="Zhiwen Zhao" userId="1ead0452-0150-4412-bb3c-bdd1215b61ed" providerId="ADAL" clId="{76C74CBD-3E57-4216-89BC-F5D3B86905DE}" dt="2025-07-20T17:32:17.663" v="971" actId="14100"/>
          <ac:spMkLst>
            <pc:docMk/>
            <pc:sldMk cId="3593466283" sldId="433"/>
            <ac:spMk id="3" creationId="{0A257140-69B8-DA60-0040-FF45724AD353}"/>
          </ac:spMkLst>
        </pc:spChg>
        <pc:spChg chg="mod">
          <ac:chgData name="Zhiwen Zhao" userId="1ead0452-0150-4412-bb3c-bdd1215b61ed" providerId="ADAL" clId="{76C74CBD-3E57-4216-89BC-F5D3B86905DE}" dt="2025-07-20T17:34:56.276" v="1085" actId="27636"/>
          <ac:spMkLst>
            <pc:docMk/>
            <pc:sldMk cId="3593466283" sldId="433"/>
            <ac:spMk id="10" creationId="{9CA9E2AE-1194-EDFD-E215-8975DEC218AD}"/>
          </ac:spMkLst>
        </pc:spChg>
        <pc:picChg chg="del">
          <ac:chgData name="Zhiwen Zhao" userId="1ead0452-0150-4412-bb3c-bdd1215b61ed" providerId="ADAL" clId="{76C74CBD-3E57-4216-89BC-F5D3B86905DE}" dt="2025-07-20T17:32:39.545" v="972" actId="478"/>
          <ac:picMkLst>
            <pc:docMk/>
            <pc:sldMk cId="3593466283" sldId="433"/>
            <ac:picMk id="4" creationId="{911E5DAF-41C3-2BD2-F184-DC1B2DCEB276}"/>
          </ac:picMkLst>
        </pc:picChg>
        <pc:picChg chg="add mod">
          <ac:chgData name="Zhiwen Zhao" userId="1ead0452-0150-4412-bb3c-bdd1215b61ed" providerId="ADAL" clId="{76C74CBD-3E57-4216-89BC-F5D3B86905DE}" dt="2025-07-20T17:32:54.899" v="978" actId="1036"/>
          <ac:picMkLst>
            <pc:docMk/>
            <pc:sldMk cId="3593466283" sldId="433"/>
            <ac:picMk id="8" creationId="{97B46671-39DC-01F1-B47C-1E87098F7250}"/>
          </ac:picMkLst>
        </pc:picChg>
      </pc:sldChg>
      <pc:sldChg chg="modSp mod">
        <pc:chgData name="Zhiwen Zhao" userId="1ead0452-0150-4412-bb3c-bdd1215b61ed" providerId="ADAL" clId="{76C74CBD-3E57-4216-89BC-F5D3B86905DE}" dt="2025-07-20T17:14:30.592" v="734" actId="207"/>
        <pc:sldMkLst>
          <pc:docMk/>
          <pc:sldMk cId="1008966728" sldId="435"/>
        </pc:sldMkLst>
        <pc:spChg chg="mod">
          <ac:chgData name="Zhiwen Zhao" userId="1ead0452-0150-4412-bb3c-bdd1215b61ed" providerId="ADAL" clId="{76C74CBD-3E57-4216-89BC-F5D3B86905DE}" dt="2025-07-20T17:14:30.592" v="734" actId="207"/>
          <ac:spMkLst>
            <pc:docMk/>
            <pc:sldMk cId="1008966728" sldId="435"/>
            <ac:spMk id="3" creationId="{33485DC9-B900-F92E-2ACC-916B7B879775}"/>
          </ac:spMkLst>
        </pc:spChg>
      </pc:sldChg>
      <pc:sldChg chg="modSp mod">
        <pc:chgData name="Zhiwen Zhao" userId="1ead0452-0150-4412-bb3c-bdd1215b61ed" providerId="ADAL" clId="{76C74CBD-3E57-4216-89BC-F5D3B86905DE}" dt="2025-07-20T16:16:38.804" v="700" actId="207"/>
        <pc:sldMkLst>
          <pc:docMk/>
          <pc:sldMk cId="4219198458" sldId="580"/>
        </pc:sldMkLst>
        <pc:spChg chg="mod">
          <ac:chgData name="Zhiwen Zhao" userId="1ead0452-0150-4412-bb3c-bdd1215b61ed" providerId="ADAL" clId="{76C74CBD-3E57-4216-89BC-F5D3B86905DE}" dt="2025-07-20T16:16:38.804" v="700" actId="207"/>
          <ac:spMkLst>
            <pc:docMk/>
            <pc:sldMk cId="4219198458" sldId="580"/>
            <ac:spMk id="9" creationId="{EA820A2C-3FB2-204D-11E4-1332E0A39B0F}"/>
          </ac:spMkLst>
        </pc:spChg>
      </pc:sldChg>
      <pc:sldChg chg="modSp mod">
        <pc:chgData name="Zhiwen Zhao" userId="1ead0452-0150-4412-bb3c-bdd1215b61ed" providerId="ADAL" clId="{76C74CBD-3E57-4216-89BC-F5D3B86905DE}" dt="2025-07-20T17:10:16.550" v="716" actId="20577"/>
        <pc:sldMkLst>
          <pc:docMk/>
          <pc:sldMk cId="4016872303" sldId="584"/>
        </pc:sldMkLst>
        <pc:spChg chg="mod">
          <ac:chgData name="Zhiwen Zhao" userId="1ead0452-0150-4412-bb3c-bdd1215b61ed" providerId="ADAL" clId="{76C74CBD-3E57-4216-89BC-F5D3B86905DE}" dt="2025-07-20T17:10:16.550" v="716" actId="20577"/>
          <ac:spMkLst>
            <pc:docMk/>
            <pc:sldMk cId="4016872303" sldId="584"/>
            <ac:spMk id="11" creationId="{0D4B8D74-1B13-5947-8C29-FC71496A528D}"/>
          </ac:spMkLst>
        </pc:spChg>
      </pc:sldChg>
      <pc:sldChg chg="addSp modSp mod">
        <pc:chgData name="Zhiwen Zhao" userId="1ead0452-0150-4412-bb3c-bdd1215b61ed" providerId="ADAL" clId="{76C74CBD-3E57-4216-89BC-F5D3B86905DE}" dt="2025-07-20T18:09:26.798" v="2138" actId="1076"/>
        <pc:sldMkLst>
          <pc:docMk/>
          <pc:sldMk cId="697589540" sldId="586"/>
        </pc:sldMkLst>
        <pc:spChg chg="mod">
          <ac:chgData name="Zhiwen Zhao" userId="1ead0452-0150-4412-bb3c-bdd1215b61ed" providerId="ADAL" clId="{76C74CBD-3E57-4216-89BC-F5D3B86905DE}" dt="2025-07-20T18:07:47.247" v="2053" actId="1036"/>
          <ac:spMkLst>
            <pc:docMk/>
            <pc:sldMk cId="697589540" sldId="586"/>
            <ac:spMk id="4" creationId="{49E136E6-C53C-5713-A2EB-8EB2962F268C}"/>
          </ac:spMkLst>
        </pc:spChg>
        <pc:spChg chg="mod">
          <ac:chgData name="Zhiwen Zhao" userId="1ead0452-0150-4412-bb3c-bdd1215b61ed" providerId="ADAL" clId="{76C74CBD-3E57-4216-89BC-F5D3B86905DE}" dt="2025-07-20T18:09:26.798" v="2138" actId="1076"/>
          <ac:spMkLst>
            <pc:docMk/>
            <pc:sldMk cId="697589540" sldId="586"/>
            <ac:spMk id="9" creationId="{F13350DB-5421-C317-0101-D01A5923B97A}"/>
          </ac:spMkLst>
        </pc:spChg>
        <pc:spChg chg="add mod">
          <ac:chgData name="Zhiwen Zhao" userId="1ead0452-0150-4412-bb3c-bdd1215b61ed" providerId="ADAL" clId="{76C74CBD-3E57-4216-89BC-F5D3B86905DE}" dt="2025-07-20T18:09:22.100" v="2137" actId="1076"/>
          <ac:spMkLst>
            <pc:docMk/>
            <pc:sldMk cId="697589540" sldId="586"/>
            <ac:spMk id="10" creationId="{B5E0093E-43F6-107D-831A-8CEF5A98B94E}"/>
          </ac:spMkLst>
        </pc:spChg>
        <pc:picChg chg="mod">
          <ac:chgData name="Zhiwen Zhao" userId="1ead0452-0150-4412-bb3c-bdd1215b61ed" providerId="ADAL" clId="{76C74CBD-3E57-4216-89BC-F5D3B86905DE}" dt="2025-07-20T18:07:41.894" v="2036" actId="1037"/>
          <ac:picMkLst>
            <pc:docMk/>
            <pc:sldMk cId="697589540" sldId="586"/>
            <ac:picMk id="6" creationId="{746C85AF-AE98-59C5-22CE-4E4E550DB88B}"/>
          </ac:picMkLst>
        </pc:picChg>
        <pc:picChg chg="mod">
          <ac:chgData name="Zhiwen Zhao" userId="1ead0452-0150-4412-bb3c-bdd1215b61ed" providerId="ADAL" clId="{76C74CBD-3E57-4216-89BC-F5D3B86905DE}" dt="2025-07-20T18:09:08.681" v="2135" actId="1076"/>
          <ac:picMkLst>
            <pc:docMk/>
            <pc:sldMk cId="697589540" sldId="586"/>
            <ac:picMk id="7" creationId="{AB006EEB-78E4-558C-6920-C398645995C3}"/>
          </ac:picMkLst>
        </pc:picChg>
      </pc:sldChg>
      <pc:sldChg chg="addSp delSp modSp mod">
        <pc:chgData name="Zhiwen Zhao" userId="1ead0452-0150-4412-bb3c-bdd1215b61ed" providerId="ADAL" clId="{76C74CBD-3E57-4216-89BC-F5D3B86905DE}" dt="2025-07-20T18:06:21.154" v="1953" actId="13822"/>
        <pc:sldMkLst>
          <pc:docMk/>
          <pc:sldMk cId="2843370275" sldId="588"/>
        </pc:sldMkLst>
        <pc:spChg chg="mod">
          <ac:chgData name="Zhiwen Zhao" userId="1ead0452-0150-4412-bb3c-bdd1215b61ed" providerId="ADAL" clId="{76C74CBD-3E57-4216-89BC-F5D3B86905DE}" dt="2025-07-20T17:11:53.007" v="721" actId="207"/>
          <ac:spMkLst>
            <pc:docMk/>
            <pc:sldMk cId="2843370275" sldId="588"/>
            <ac:spMk id="3" creationId="{FDECCA67-7FAE-1229-81D9-45DEB452976B}"/>
          </ac:spMkLst>
        </pc:spChg>
        <pc:spChg chg="add mod">
          <ac:chgData name="Zhiwen Zhao" userId="1ead0452-0150-4412-bb3c-bdd1215b61ed" providerId="ADAL" clId="{76C74CBD-3E57-4216-89BC-F5D3B86905DE}" dt="2025-07-20T18:06:21.154" v="1953" actId="13822"/>
          <ac:spMkLst>
            <pc:docMk/>
            <pc:sldMk cId="2843370275" sldId="588"/>
            <ac:spMk id="7" creationId="{CFF8BD95-BF6E-55C8-D0A6-E377D4E7C523}"/>
          </ac:spMkLst>
        </pc:spChg>
        <pc:spChg chg="del">
          <ac:chgData name="Zhiwen Zhao" userId="1ead0452-0150-4412-bb3c-bdd1215b61ed" providerId="ADAL" clId="{76C74CBD-3E57-4216-89BC-F5D3B86905DE}" dt="2025-07-20T17:10:50.396" v="717" actId="478"/>
          <ac:spMkLst>
            <pc:docMk/>
            <pc:sldMk cId="2843370275" sldId="588"/>
            <ac:spMk id="9" creationId="{77C798DE-2A15-B30E-CB93-3109AE5D7165}"/>
          </ac:spMkLst>
        </pc:spChg>
      </pc:sldChg>
      <pc:sldChg chg="modSp mod">
        <pc:chgData name="Zhiwen Zhao" userId="1ead0452-0150-4412-bb3c-bdd1215b61ed" providerId="ADAL" clId="{76C74CBD-3E57-4216-89BC-F5D3B86905DE}" dt="2025-07-20T17:13:35.550" v="732" actId="207"/>
        <pc:sldMkLst>
          <pc:docMk/>
          <pc:sldMk cId="3386910243" sldId="590"/>
        </pc:sldMkLst>
        <pc:spChg chg="mod">
          <ac:chgData name="Zhiwen Zhao" userId="1ead0452-0150-4412-bb3c-bdd1215b61ed" providerId="ADAL" clId="{76C74CBD-3E57-4216-89BC-F5D3B86905DE}" dt="2025-07-20T17:13:35.550" v="732" actId="207"/>
          <ac:spMkLst>
            <pc:docMk/>
            <pc:sldMk cId="3386910243" sldId="590"/>
            <ac:spMk id="3" creationId="{342491A1-3584-0A8A-A67C-365E87B8117E}"/>
          </ac:spMkLst>
        </pc:spChg>
      </pc:sldChg>
      <pc:sldChg chg="modSp mod">
        <pc:chgData name="Zhiwen Zhao" userId="1ead0452-0150-4412-bb3c-bdd1215b61ed" providerId="ADAL" clId="{76C74CBD-3E57-4216-89BC-F5D3B86905DE}" dt="2025-07-20T17:13:11.322" v="731" actId="20577"/>
        <pc:sldMkLst>
          <pc:docMk/>
          <pc:sldMk cId="2621267376" sldId="591"/>
        </pc:sldMkLst>
        <pc:spChg chg="mod">
          <ac:chgData name="Zhiwen Zhao" userId="1ead0452-0150-4412-bb3c-bdd1215b61ed" providerId="ADAL" clId="{76C74CBD-3E57-4216-89BC-F5D3B86905DE}" dt="2025-07-20T17:13:11.322" v="731" actId="20577"/>
          <ac:spMkLst>
            <pc:docMk/>
            <pc:sldMk cId="2621267376" sldId="591"/>
            <ac:spMk id="3" creationId="{339B48FB-4B33-1B70-9058-0C1F124E88AC}"/>
          </ac:spMkLst>
        </pc:spChg>
      </pc:sldChg>
      <pc:sldChg chg="modSp mod">
        <pc:chgData name="Zhiwen Zhao" userId="1ead0452-0150-4412-bb3c-bdd1215b61ed" providerId="ADAL" clId="{76C74CBD-3E57-4216-89BC-F5D3B86905DE}" dt="2025-07-20T18:01:29.084" v="1909" actId="20577"/>
        <pc:sldMkLst>
          <pc:docMk/>
          <pc:sldMk cId="2508176635" sldId="596"/>
        </pc:sldMkLst>
        <pc:spChg chg="mod">
          <ac:chgData name="Zhiwen Zhao" userId="1ead0452-0150-4412-bb3c-bdd1215b61ed" providerId="ADAL" clId="{76C74CBD-3E57-4216-89BC-F5D3B86905DE}" dt="2025-07-20T18:01:29.084" v="1909" actId="20577"/>
          <ac:spMkLst>
            <pc:docMk/>
            <pc:sldMk cId="2508176635" sldId="596"/>
            <ac:spMk id="3" creationId="{0CA63C62-D4FC-87AF-E58F-F41B69EAD703}"/>
          </ac:spMkLst>
        </pc:spChg>
        <pc:spChg chg="mod">
          <ac:chgData name="Zhiwen Zhao" userId="1ead0452-0150-4412-bb3c-bdd1215b61ed" providerId="ADAL" clId="{76C74CBD-3E57-4216-89BC-F5D3B86905DE}" dt="2025-07-20T18:00:22.940" v="1899" actId="20577"/>
          <ac:spMkLst>
            <pc:docMk/>
            <pc:sldMk cId="2508176635" sldId="596"/>
            <ac:spMk id="6" creationId="{CE24FB83-6298-CC97-08A4-0C9B3EC308F5}"/>
          </ac:spMkLst>
        </pc:spChg>
      </pc:sldChg>
      <pc:sldChg chg="modSp mod">
        <pc:chgData name="Zhiwen Zhao" userId="1ead0452-0150-4412-bb3c-bdd1215b61ed" providerId="ADAL" clId="{76C74CBD-3E57-4216-89BC-F5D3B86905DE}" dt="2025-07-20T18:09:54.318" v="2139" actId="13822"/>
        <pc:sldMkLst>
          <pc:docMk/>
          <pc:sldMk cId="2060389879" sldId="598"/>
        </pc:sldMkLst>
        <pc:spChg chg="mod">
          <ac:chgData name="Zhiwen Zhao" userId="1ead0452-0150-4412-bb3c-bdd1215b61ed" providerId="ADAL" clId="{76C74CBD-3E57-4216-89BC-F5D3B86905DE}" dt="2025-07-20T18:09:54.318" v="2139" actId="13822"/>
          <ac:spMkLst>
            <pc:docMk/>
            <pc:sldMk cId="2060389879" sldId="598"/>
            <ac:spMk id="4" creationId="{FE8CE57E-1F88-A7C2-16F6-CE32E9BA19AE}"/>
          </ac:spMkLst>
        </pc:spChg>
      </pc:sldChg>
      <pc:sldChg chg="modSp mod">
        <pc:chgData name="Zhiwen Zhao" userId="1ead0452-0150-4412-bb3c-bdd1215b61ed" providerId="ADAL" clId="{76C74CBD-3E57-4216-89BC-F5D3B86905DE}" dt="2025-07-20T18:00:39.870" v="1906" actId="20577"/>
        <pc:sldMkLst>
          <pc:docMk/>
          <pc:sldMk cId="3411900352" sldId="875"/>
        </pc:sldMkLst>
        <pc:spChg chg="mod">
          <ac:chgData name="Zhiwen Zhao" userId="1ead0452-0150-4412-bb3c-bdd1215b61ed" providerId="ADAL" clId="{76C74CBD-3E57-4216-89BC-F5D3B86905DE}" dt="2025-07-20T18:00:39.870" v="1906" actId="20577"/>
          <ac:spMkLst>
            <pc:docMk/>
            <pc:sldMk cId="3411900352" sldId="875"/>
            <ac:spMk id="2" creationId="{40E858AB-BF2C-825E-2D74-94307451F001}"/>
          </ac:spMkLst>
        </pc:spChg>
      </pc:sldChg>
      <pc:sldChg chg="addSp delSp modSp mod">
        <pc:chgData name="Zhiwen Zhao" userId="1ead0452-0150-4412-bb3c-bdd1215b61ed" providerId="ADAL" clId="{76C74CBD-3E57-4216-89BC-F5D3B86905DE}" dt="2025-07-20T15:38:23.587" v="484" actId="207"/>
        <pc:sldMkLst>
          <pc:docMk/>
          <pc:sldMk cId="485520530" sldId="876"/>
        </pc:sldMkLst>
        <pc:spChg chg="add del">
          <ac:chgData name="Zhiwen Zhao" userId="1ead0452-0150-4412-bb3c-bdd1215b61ed" providerId="ADAL" clId="{76C74CBD-3E57-4216-89BC-F5D3B86905DE}" dt="2025-07-20T15:30:56.689" v="179" actId="478"/>
          <ac:spMkLst>
            <pc:docMk/>
            <pc:sldMk cId="485520530" sldId="876"/>
            <ac:spMk id="3" creationId="{108DF232-D373-A564-573F-78FAE3A16F57}"/>
          </ac:spMkLst>
        </pc:spChg>
        <pc:spChg chg="mod">
          <ac:chgData name="Zhiwen Zhao" userId="1ead0452-0150-4412-bb3c-bdd1215b61ed" providerId="ADAL" clId="{76C74CBD-3E57-4216-89BC-F5D3B86905DE}" dt="2025-07-20T15:38:16.723" v="483" actId="6549"/>
          <ac:spMkLst>
            <pc:docMk/>
            <pc:sldMk cId="485520530" sldId="876"/>
            <ac:spMk id="6" creationId="{13E2C5D5-CA52-DD96-400F-F93932063A47}"/>
          </ac:spMkLst>
        </pc:spChg>
        <pc:spChg chg="del mod">
          <ac:chgData name="Zhiwen Zhao" userId="1ead0452-0150-4412-bb3c-bdd1215b61ed" providerId="ADAL" clId="{76C74CBD-3E57-4216-89BC-F5D3B86905DE}" dt="2025-07-20T15:34:04.914" v="245" actId="478"/>
          <ac:spMkLst>
            <pc:docMk/>
            <pc:sldMk cId="485520530" sldId="876"/>
            <ac:spMk id="8" creationId="{F1B48FF7-904A-9F99-BCB5-6AEAA99AF5A1}"/>
          </ac:spMkLst>
        </pc:spChg>
        <pc:spChg chg="del mod">
          <ac:chgData name="Zhiwen Zhao" userId="1ead0452-0150-4412-bb3c-bdd1215b61ed" providerId="ADAL" clId="{76C74CBD-3E57-4216-89BC-F5D3B86905DE}" dt="2025-07-20T15:25:05.210" v="36" actId="478"/>
          <ac:spMkLst>
            <pc:docMk/>
            <pc:sldMk cId="485520530" sldId="876"/>
            <ac:spMk id="9" creationId="{F67DB914-E030-15C3-21FD-237B3F00DFDA}"/>
          </ac:spMkLst>
        </pc:spChg>
        <pc:spChg chg="mod">
          <ac:chgData name="Zhiwen Zhao" userId="1ead0452-0150-4412-bb3c-bdd1215b61ed" providerId="ADAL" clId="{76C74CBD-3E57-4216-89BC-F5D3B86905DE}" dt="2025-07-20T15:38:23.587" v="484" actId="207"/>
          <ac:spMkLst>
            <pc:docMk/>
            <pc:sldMk cId="485520530" sldId="876"/>
            <ac:spMk id="11" creationId="{DF08FFFD-1C7A-6CC0-6A40-D1B34EDD733E}"/>
          </ac:spMkLst>
        </pc:spChg>
        <pc:spChg chg="mod">
          <ac:chgData name="Zhiwen Zhao" userId="1ead0452-0150-4412-bb3c-bdd1215b61ed" providerId="ADAL" clId="{76C74CBD-3E57-4216-89BC-F5D3B86905DE}" dt="2025-07-20T15:32:54.423" v="218" actId="1035"/>
          <ac:spMkLst>
            <pc:docMk/>
            <pc:sldMk cId="485520530" sldId="876"/>
            <ac:spMk id="13" creationId="{422CA6CF-DD0F-BCCF-CA61-1A1684136512}"/>
          </ac:spMkLst>
        </pc:spChg>
        <pc:spChg chg="del mod">
          <ac:chgData name="Zhiwen Zhao" userId="1ead0452-0150-4412-bb3c-bdd1215b61ed" providerId="ADAL" clId="{76C74CBD-3E57-4216-89BC-F5D3B86905DE}" dt="2025-07-20T15:33:58.162" v="243" actId="478"/>
          <ac:spMkLst>
            <pc:docMk/>
            <pc:sldMk cId="485520530" sldId="876"/>
            <ac:spMk id="20" creationId="{8A341B11-D977-553B-7575-8977D0371E84}"/>
          </ac:spMkLst>
        </pc:spChg>
        <pc:spChg chg="del mod">
          <ac:chgData name="Zhiwen Zhao" userId="1ead0452-0150-4412-bb3c-bdd1215b61ed" providerId="ADAL" clId="{76C74CBD-3E57-4216-89BC-F5D3B86905DE}" dt="2025-07-20T15:33:43.233" v="238" actId="478"/>
          <ac:spMkLst>
            <pc:docMk/>
            <pc:sldMk cId="485520530" sldId="876"/>
            <ac:spMk id="21" creationId="{CFEF26B1-4A1E-0870-2094-55B3F7B35734}"/>
          </ac:spMkLst>
        </pc:spChg>
        <pc:spChg chg="add mod">
          <ac:chgData name="Zhiwen Zhao" userId="1ead0452-0150-4412-bb3c-bdd1215b61ed" providerId="ADAL" clId="{76C74CBD-3E57-4216-89BC-F5D3B86905DE}" dt="2025-07-20T15:35:18.634" v="268" actId="1076"/>
          <ac:spMkLst>
            <pc:docMk/>
            <pc:sldMk cId="485520530" sldId="876"/>
            <ac:spMk id="24" creationId="{B0B3D5DE-6CA1-76AD-964F-4C55CB93F01E}"/>
          </ac:spMkLst>
        </pc:spChg>
        <pc:picChg chg="del">
          <ac:chgData name="Zhiwen Zhao" userId="1ead0452-0150-4412-bb3c-bdd1215b61ed" providerId="ADAL" clId="{76C74CBD-3E57-4216-89BC-F5D3B86905DE}" dt="2025-07-20T15:19:54.619" v="3" actId="478"/>
          <ac:picMkLst>
            <pc:docMk/>
            <pc:sldMk cId="485520530" sldId="876"/>
            <ac:picMk id="4" creationId="{7C52B0D7-0A9B-0763-382E-EE6EA5A6E11E}"/>
          </ac:picMkLst>
        </pc:picChg>
        <pc:picChg chg="add del mod">
          <ac:chgData name="Zhiwen Zhao" userId="1ead0452-0150-4412-bb3c-bdd1215b61ed" providerId="ADAL" clId="{76C74CBD-3E57-4216-89BC-F5D3B86905DE}" dt="2025-07-20T15:20:27.728" v="11" actId="478"/>
          <ac:picMkLst>
            <pc:docMk/>
            <pc:sldMk cId="485520530" sldId="876"/>
            <ac:picMk id="12" creationId="{0B515CE5-5645-C4CA-B885-55C39C6558D8}"/>
          </ac:picMkLst>
        </pc:picChg>
        <pc:picChg chg="del">
          <ac:chgData name="Zhiwen Zhao" userId="1ead0452-0150-4412-bb3c-bdd1215b61ed" providerId="ADAL" clId="{76C74CBD-3E57-4216-89BC-F5D3B86905DE}" dt="2025-07-20T15:19:56.472" v="4" actId="478"/>
          <ac:picMkLst>
            <pc:docMk/>
            <pc:sldMk cId="485520530" sldId="876"/>
            <ac:picMk id="14" creationId="{95DD1207-1F46-710C-817A-9A1A61354766}"/>
          </ac:picMkLst>
        </pc:picChg>
        <pc:picChg chg="add mod">
          <ac:chgData name="Zhiwen Zhao" userId="1ead0452-0150-4412-bb3c-bdd1215b61ed" providerId="ADAL" clId="{76C74CBD-3E57-4216-89BC-F5D3B86905DE}" dt="2025-07-20T15:33:46.132" v="239" actId="1076"/>
          <ac:picMkLst>
            <pc:docMk/>
            <pc:sldMk cId="485520530" sldId="876"/>
            <ac:picMk id="16" creationId="{E58462CD-D780-D702-A2DE-B892EA51712E}"/>
          </ac:picMkLst>
        </pc:picChg>
        <pc:picChg chg="del">
          <ac:chgData name="Zhiwen Zhao" userId="1ead0452-0150-4412-bb3c-bdd1215b61ed" providerId="ADAL" clId="{76C74CBD-3E57-4216-89BC-F5D3B86905DE}" dt="2025-07-20T15:20:16.490" v="7" actId="478"/>
          <ac:picMkLst>
            <pc:docMk/>
            <pc:sldMk cId="485520530" sldId="876"/>
            <ac:picMk id="17" creationId="{EE5E678E-11BB-96AA-C66E-87E39FE41E79}"/>
          </ac:picMkLst>
        </pc:picChg>
        <pc:picChg chg="del">
          <ac:chgData name="Zhiwen Zhao" userId="1ead0452-0150-4412-bb3c-bdd1215b61ed" providerId="ADAL" clId="{76C74CBD-3E57-4216-89BC-F5D3B86905DE}" dt="2025-07-20T15:19:38.184" v="0" actId="478"/>
          <ac:picMkLst>
            <pc:docMk/>
            <pc:sldMk cId="485520530" sldId="876"/>
            <ac:picMk id="19" creationId="{618889C7-E32F-D575-D885-CBFCA08BF75E}"/>
          </ac:picMkLst>
        </pc:picChg>
        <pc:picChg chg="add mod">
          <ac:chgData name="Zhiwen Zhao" userId="1ead0452-0150-4412-bb3c-bdd1215b61ed" providerId="ADAL" clId="{76C74CBD-3E57-4216-89BC-F5D3B86905DE}" dt="2025-07-20T15:37:44.035" v="466" actId="1076"/>
          <ac:picMkLst>
            <pc:docMk/>
            <pc:sldMk cId="485520530" sldId="876"/>
            <ac:picMk id="22" creationId="{EC3C8220-E21E-7071-E683-50BDCEC2DA8D}"/>
          </ac:picMkLst>
        </pc:picChg>
        <pc:picChg chg="add del mod">
          <ac:chgData name="Zhiwen Zhao" userId="1ead0452-0150-4412-bb3c-bdd1215b61ed" providerId="ADAL" clId="{76C74CBD-3E57-4216-89BC-F5D3B86905DE}" dt="2025-07-20T15:30:52.720" v="178" actId="478"/>
          <ac:picMkLst>
            <pc:docMk/>
            <pc:sldMk cId="485520530" sldId="876"/>
            <ac:picMk id="23" creationId="{E214C634-171F-CA5F-1EF3-2E5151BEFC50}"/>
          </ac:picMkLst>
        </pc:picChg>
        <pc:picChg chg="mod">
          <ac:chgData name="Zhiwen Zhao" userId="1ead0452-0150-4412-bb3c-bdd1215b61ed" providerId="ADAL" clId="{76C74CBD-3E57-4216-89BC-F5D3B86905DE}" dt="2025-07-20T15:37:39.564" v="465" actId="1076"/>
          <ac:picMkLst>
            <pc:docMk/>
            <pc:sldMk cId="485520530" sldId="876"/>
            <ac:picMk id="25" creationId="{EF5D96B9-ACDB-2896-DC72-512E25B9C5FF}"/>
          </ac:picMkLst>
        </pc:picChg>
      </pc:sldChg>
      <pc:sldChg chg="addSp delSp modSp mod">
        <pc:chgData name="Zhiwen Zhao" userId="1ead0452-0150-4412-bb3c-bdd1215b61ed" providerId="ADAL" clId="{76C74CBD-3E57-4216-89BC-F5D3B86905DE}" dt="2025-07-20T16:12:14.891" v="660" actId="1035"/>
        <pc:sldMkLst>
          <pc:docMk/>
          <pc:sldMk cId="3119516865" sldId="1335"/>
        </pc:sldMkLst>
        <pc:spChg chg="mod">
          <ac:chgData name="Zhiwen Zhao" userId="1ead0452-0150-4412-bb3c-bdd1215b61ed" providerId="ADAL" clId="{76C74CBD-3E57-4216-89BC-F5D3B86905DE}" dt="2025-07-20T16:11:33.640" v="642" actId="113"/>
          <ac:spMkLst>
            <pc:docMk/>
            <pc:sldMk cId="3119516865" sldId="1335"/>
            <ac:spMk id="9" creationId="{948632DB-E405-FE1D-4481-C46D61B2EC11}"/>
          </ac:spMkLst>
        </pc:spChg>
        <pc:spChg chg="add mod">
          <ac:chgData name="Zhiwen Zhao" userId="1ead0452-0150-4412-bb3c-bdd1215b61ed" providerId="ADAL" clId="{76C74CBD-3E57-4216-89BC-F5D3B86905DE}" dt="2025-07-20T16:10:33.299" v="636"/>
          <ac:spMkLst>
            <pc:docMk/>
            <pc:sldMk cId="3119516865" sldId="1335"/>
            <ac:spMk id="18" creationId="{BF919AEF-F8A9-AC13-72D4-4FB75F12602B}"/>
          </ac:spMkLst>
        </pc:spChg>
        <pc:spChg chg="mod">
          <ac:chgData name="Zhiwen Zhao" userId="1ead0452-0150-4412-bb3c-bdd1215b61ed" providerId="ADAL" clId="{76C74CBD-3E57-4216-89BC-F5D3B86905DE}" dt="2025-07-20T16:09:28.930" v="620" actId="1076"/>
          <ac:spMkLst>
            <pc:docMk/>
            <pc:sldMk cId="3119516865" sldId="1335"/>
            <ac:spMk id="24" creationId="{A344ACA9-8221-777C-AAF6-1E57D4270C21}"/>
          </ac:spMkLst>
        </pc:spChg>
        <pc:picChg chg="del">
          <ac:chgData name="Zhiwen Zhao" userId="1ead0452-0150-4412-bb3c-bdd1215b61ed" providerId="ADAL" clId="{76C74CBD-3E57-4216-89BC-F5D3B86905DE}" dt="2025-07-20T16:04:08.570" v="539" actId="478"/>
          <ac:picMkLst>
            <pc:docMk/>
            <pc:sldMk cId="3119516865" sldId="1335"/>
            <ac:picMk id="3" creationId="{5F065B58-2A5F-DE75-2617-784EB983AC41}"/>
          </ac:picMkLst>
        </pc:picChg>
        <pc:picChg chg="del">
          <ac:chgData name="Zhiwen Zhao" userId="1ead0452-0150-4412-bb3c-bdd1215b61ed" providerId="ADAL" clId="{76C74CBD-3E57-4216-89BC-F5D3B86905DE}" dt="2025-07-20T16:04:07.776" v="538" actId="478"/>
          <ac:picMkLst>
            <pc:docMk/>
            <pc:sldMk cId="3119516865" sldId="1335"/>
            <ac:picMk id="4" creationId="{D63DA864-A5BD-8D12-0660-B2F395084CD6}"/>
          </ac:picMkLst>
        </pc:picChg>
        <pc:picChg chg="del">
          <ac:chgData name="Zhiwen Zhao" userId="1ead0452-0150-4412-bb3c-bdd1215b61ed" providerId="ADAL" clId="{76C74CBD-3E57-4216-89BC-F5D3B86905DE}" dt="2025-07-20T16:04:06.514" v="537" actId="478"/>
          <ac:picMkLst>
            <pc:docMk/>
            <pc:sldMk cId="3119516865" sldId="1335"/>
            <ac:picMk id="6" creationId="{98D831C6-CE79-E311-1702-F86547E357ED}"/>
          </ac:picMkLst>
        </pc:picChg>
        <pc:picChg chg="mod">
          <ac:chgData name="Zhiwen Zhao" userId="1ead0452-0150-4412-bb3c-bdd1215b61ed" providerId="ADAL" clId="{76C74CBD-3E57-4216-89BC-F5D3B86905DE}" dt="2025-07-20T16:10:18.941" v="634"/>
          <ac:picMkLst>
            <pc:docMk/>
            <pc:sldMk cId="3119516865" sldId="1335"/>
            <ac:picMk id="7" creationId="{D32112FB-2FD1-87E8-7716-855E8444EE40}"/>
          </ac:picMkLst>
        </pc:picChg>
        <pc:picChg chg="add mod">
          <ac:chgData name="Zhiwen Zhao" userId="1ead0452-0150-4412-bb3c-bdd1215b61ed" providerId="ADAL" clId="{76C74CBD-3E57-4216-89BC-F5D3B86905DE}" dt="2025-07-20T16:12:14.891" v="660" actId="1035"/>
          <ac:picMkLst>
            <pc:docMk/>
            <pc:sldMk cId="3119516865" sldId="1335"/>
            <ac:picMk id="10" creationId="{342BA8AB-C453-F241-830F-5987E4689DD4}"/>
          </ac:picMkLst>
        </pc:picChg>
        <pc:picChg chg="add mod">
          <ac:chgData name="Zhiwen Zhao" userId="1ead0452-0150-4412-bb3c-bdd1215b61ed" providerId="ADAL" clId="{76C74CBD-3E57-4216-89BC-F5D3B86905DE}" dt="2025-07-20T16:12:14.891" v="660" actId="1035"/>
          <ac:picMkLst>
            <pc:docMk/>
            <pc:sldMk cId="3119516865" sldId="1335"/>
            <ac:picMk id="12" creationId="{49AEA0E6-91CF-3849-DA3E-6BA69073DBC7}"/>
          </ac:picMkLst>
        </pc:picChg>
        <pc:picChg chg="add mod">
          <ac:chgData name="Zhiwen Zhao" userId="1ead0452-0150-4412-bb3c-bdd1215b61ed" providerId="ADAL" clId="{76C74CBD-3E57-4216-89BC-F5D3B86905DE}" dt="2025-07-20T16:12:14.891" v="660" actId="1035"/>
          <ac:picMkLst>
            <pc:docMk/>
            <pc:sldMk cId="3119516865" sldId="1335"/>
            <ac:picMk id="14" creationId="{68D4674E-18C7-CCE6-D973-11AD955A2D39}"/>
          </ac:picMkLst>
        </pc:picChg>
        <pc:picChg chg="del">
          <ac:chgData name="Zhiwen Zhao" userId="1ead0452-0150-4412-bb3c-bdd1215b61ed" providerId="ADAL" clId="{76C74CBD-3E57-4216-89BC-F5D3B86905DE}" dt="2025-07-20T16:04:56.721" v="546" actId="478"/>
          <ac:picMkLst>
            <pc:docMk/>
            <pc:sldMk cId="3119516865" sldId="1335"/>
            <ac:picMk id="16" creationId="{25576AA3-6E1A-6188-1365-E8ADCAF3F965}"/>
          </ac:picMkLst>
        </pc:picChg>
        <pc:picChg chg="add mod">
          <ac:chgData name="Zhiwen Zhao" userId="1ead0452-0150-4412-bb3c-bdd1215b61ed" providerId="ADAL" clId="{76C74CBD-3E57-4216-89BC-F5D3B86905DE}" dt="2025-07-20T16:12:14.891" v="660" actId="1035"/>
          <ac:picMkLst>
            <pc:docMk/>
            <pc:sldMk cId="3119516865" sldId="1335"/>
            <ac:picMk id="17" creationId="{54614F53-2718-7A15-DFB3-184A75A52D92}"/>
          </ac:picMkLst>
        </pc:picChg>
        <pc:picChg chg="del">
          <ac:chgData name="Zhiwen Zhao" userId="1ead0452-0150-4412-bb3c-bdd1215b61ed" providerId="ADAL" clId="{76C74CBD-3E57-4216-89BC-F5D3B86905DE}" dt="2025-07-20T16:05:09.681" v="551" actId="478"/>
          <ac:picMkLst>
            <pc:docMk/>
            <pc:sldMk cId="3119516865" sldId="1335"/>
            <ac:picMk id="22" creationId="{B0CA2A40-CD84-45D0-A19A-FB328009A537}"/>
          </ac:picMkLst>
        </pc:picChg>
      </pc:sldChg>
      <pc:sldChg chg="addSp modSp mod">
        <pc:chgData name="Zhiwen Zhao" userId="1ead0452-0150-4412-bb3c-bdd1215b61ed" providerId="ADAL" clId="{76C74CBD-3E57-4216-89BC-F5D3B86905DE}" dt="2025-07-20T18:02:20.575" v="1936" actId="1036"/>
        <pc:sldMkLst>
          <pc:docMk/>
          <pc:sldMk cId="532169757" sldId="1336"/>
        </pc:sldMkLst>
        <pc:spChg chg="mod">
          <ac:chgData name="Zhiwen Zhao" userId="1ead0452-0150-4412-bb3c-bdd1215b61ed" providerId="ADAL" clId="{76C74CBD-3E57-4216-89BC-F5D3B86905DE}" dt="2025-07-20T18:02:20.575" v="1936" actId="1036"/>
          <ac:spMkLst>
            <pc:docMk/>
            <pc:sldMk cId="532169757" sldId="1336"/>
            <ac:spMk id="2" creationId="{9D75A68C-E959-C85E-8F24-62F14C86072C}"/>
          </ac:spMkLst>
        </pc:spChg>
        <pc:spChg chg="add mod">
          <ac:chgData name="Zhiwen Zhao" userId="1ead0452-0150-4412-bb3c-bdd1215b61ed" providerId="ADAL" clId="{76C74CBD-3E57-4216-89BC-F5D3B86905DE}" dt="2025-07-20T18:02:14.092" v="1929" actId="1036"/>
          <ac:spMkLst>
            <pc:docMk/>
            <pc:sldMk cId="532169757" sldId="1336"/>
            <ac:spMk id="3" creationId="{19E4CB8A-D323-D6D9-D644-3F30D9BC7AD9}"/>
          </ac:spMkLst>
        </pc:spChg>
        <pc:spChg chg="mod">
          <ac:chgData name="Zhiwen Zhao" userId="1ead0452-0150-4412-bb3c-bdd1215b61ed" providerId="ADAL" clId="{76C74CBD-3E57-4216-89BC-F5D3B86905DE}" dt="2025-07-20T18:02:14.092" v="1929" actId="1036"/>
          <ac:spMkLst>
            <pc:docMk/>
            <pc:sldMk cId="532169757" sldId="1336"/>
            <ac:spMk id="5" creationId="{7099F356-68D7-E703-A50B-F88462537A92}"/>
          </ac:spMkLst>
        </pc:spChg>
        <pc:spChg chg="add mod">
          <ac:chgData name="Zhiwen Zhao" userId="1ead0452-0150-4412-bb3c-bdd1215b61ed" providerId="ADAL" clId="{76C74CBD-3E57-4216-89BC-F5D3B86905DE}" dt="2025-07-20T18:02:14.092" v="1929" actId="1036"/>
          <ac:spMkLst>
            <pc:docMk/>
            <pc:sldMk cId="532169757" sldId="1336"/>
            <ac:spMk id="9" creationId="{D903DE5E-5022-407F-E1E4-E43B5560FFE2}"/>
          </ac:spMkLst>
        </pc:spChg>
        <pc:spChg chg="add mod">
          <ac:chgData name="Zhiwen Zhao" userId="1ead0452-0150-4412-bb3c-bdd1215b61ed" providerId="ADAL" clId="{76C74CBD-3E57-4216-89BC-F5D3B86905DE}" dt="2025-07-20T18:02:14.092" v="1929" actId="1036"/>
          <ac:spMkLst>
            <pc:docMk/>
            <pc:sldMk cId="532169757" sldId="1336"/>
            <ac:spMk id="11" creationId="{8A30768E-79B7-D4A0-5AC9-8453CEC4C98D}"/>
          </ac:spMkLst>
        </pc:spChg>
        <pc:spChg chg="mod">
          <ac:chgData name="Zhiwen Zhao" userId="1ead0452-0150-4412-bb3c-bdd1215b61ed" providerId="ADAL" clId="{76C74CBD-3E57-4216-89BC-F5D3B86905DE}" dt="2025-07-20T18:02:14.092" v="1929" actId="1036"/>
          <ac:spMkLst>
            <pc:docMk/>
            <pc:sldMk cId="532169757" sldId="1336"/>
            <ac:spMk id="12" creationId="{3C1B5885-92B7-3AC2-0192-AD4230EDDC8C}"/>
          </ac:spMkLst>
        </pc:spChg>
        <pc:spChg chg="add mod">
          <ac:chgData name="Zhiwen Zhao" userId="1ead0452-0150-4412-bb3c-bdd1215b61ed" providerId="ADAL" clId="{76C74CBD-3E57-4216-89BC-F5D3B86905DE}" dt="2025-07-20T18:02:14.092" v="1929" actId="1036"/>
          <ac:spMkLst>
            <pc:docMk/>
            <pc:sldMk cId="532169757" sldId="1336"/>
            <ac:spMk id="13" creationId="{1B74ED14-107C-BF5C-276F-247430103799}"/>
          </ac:spMkLst>
        </pc:spChg>
        <pc:spChg chg="add mod">
          <ac:chgData name="Zhiwen Zhao" userId="1ead0452-0150-4412-bb3c-bdd1215b61ed" providerId="ADAL" clId="{76C74CBD-3E57-4216-89BC-F5D3B86905DE}" dt="2025-07-20T18:02:14.092" v="1929" actId="1036"/>
          <ac:spMkLst>
            <pc:docMk/>
            <pc:sldMk cId="532169757" sldId="1336"/>
            <ac:spMk id="14" creationId="{C1365FE8-96EE-A798-497F-428AB8AE3931}"/>
          </ac:spMkLst>
        </pc:spChg>
        <pc:spChg chg="add mod">
          <ac:chgData name="Zhiwen Zhao" userId="1ead0452-0150-4412-bb3c-bdd1215b61ed" providerId="ADAL" clId="{76C74CBD-3E57-4216-89BC-F5D3B86905DE}" dt="2025-07-20T18:02:14.092" v="1929" actId="1036"/>
          <ac:spMkLst>
            <pc:docMk/>
            <pc:sldMk cId="532169757" sldId="1336"/>
            <ac:spMk id="15" creationId="{15E50E2D-5F68-27E6-9DED-A0C807DFC4E9}"/>
          </ac:spMkLst>
        </pc:spChg>
        <pc:spChg chg="add mod">
          <ac:chgData name="Zhiwen Zhao" userId="1ead0452-0150-4412-bb3c-bdd1215b61ed" providerId="ADAL" clId="{76C74CBD-3E57-4216-89BC-F5D3B86905DE}" dt="2025-07-20T17:57:38.759" v="1788" actId="20577"/>
          <ac:spMkLst>
            <pc:docMk/>
            <pc:sldMk cId="532169757" sldId="1336"/>
            <ac:spMk id="17" creationId="{0D4AD046-C6F0-7923-BD8D-C3318CC855F5}"/>
          </ac:spMkLst>
        </pc:spChg>
        <pc:spChg chg="add mod">
          <ac:chgData name="Zhiwen Zhao" userId="1ead0452-0150-4412-bb3c-bdd1215b61ed" providerId="ADAL" clId="{76C74CBD-3E57-4216-89BC-F5D3B86905DE}" dt="2025-07-20T17:53:46.111" v="1622" actId="207"/>
          <ac:spMkLst>
            <pc:docMk/>
            <pc:sldMk cId="532169757" sldId="1336"/>
            <ac:spMk id="19" creationId="{EBAB2398-3A92-068A-678E-502A9761C177}"/>
          </ac:spMkLst>
        </pc:spChg>
        <pc:grpChg chg="mod">
          <ac:chgData name="Zhiwen Zhao" userId="1ead0452-0150-4412-bb3c-bdd1215b61ed" providerId="ADAL" clId="{76C74CBD-3E57-4216-89BC-F5D3B86905DE}" dt="2025-07-20T18:02:14.092" v="1929" actId="1036"/>
          <ac:grpSpMkLst>
            <pc:docMk/>
            <pc:sldMk cId="532169757" sldId="1336"/>
            <ac:grpSpMk id="6" creationId="{75951FC9-91C8-BA4A-E7FD-99EA810DA000}"/>
          </ac:grpSpMkLst>
        </pc:grpChg>
        <pc:picChg chg="add mod">
          <ac:chgData name="Zhiwen Zhao" userId="1ead0452-0150-4412-bb3c-bdd1215b61ed" providerId="ADAL" clId="{76C74CBD-3E57-4216-89BC-F5D3B86905DE}" dt="2025-07-20T17:53:40.700" v="1621" actId="1076"/>
          <ac:picMkLst>
            <pc:docMk/>
            <pc:sldMk cId="532169757" sldId="1336"/>
            <ac:picMk id="16" creationId="{3BD07F5C-5A16-4655-6AE9-E57B53437A9B}"/>
          </ac:picMkLst>
        </pc:picChg>
        <pc:cxnChg chg="add mod">
          <ac:chgData name="Zhiwen Zhao" userId="1ead0452-0150-4412-bb3c-bdd1215b61ed" providerId="ADAL" clId="{76C74CBD-3E57-4216-89BC-F5D3B86905DE}" dt="2025-07-20T18:02:14.092" v="1929" actId="1036"/>
          <ac:cxnSpMkLst>
            <pc:docMk/>
            <pc:sldMk cId="532169757" sldId="1336"/>
            <ac:cxnSpMk id="10" creationId="{EF6C3839-0214-E921-A56C-A7DFB42F01C8}"/>
          </ac:cxnSpMkLst>
        </pc:cxnChg>
      </pc:sldChg>
      <pc:sldChg chg="addSp delSp modSp del mod">
        <pc:chgData name="Zhiwen Zhao" userId="1ead0452-0150-4412-bb3c-bdd1215b61ed" providerId="ADAL" clId="{76C74CBD-3E57-4216-89BC-F5D3B86905DE}" dt="2025-07-20T17:41:46.634" v="1165" actId="2696"/>
        <pc:sldMkLst>
          <pc:docMk/>
          <pc:sldMk cId="2405956401" sldId="1337"/>
        </pc:sldMkLst>
        <pc:spChg chg="add mod">
          <ac:chgData name="Zhiwen Zhao" userId="1ead0452-0150-4412-bb3c-bdd1215b61ed" providerId="ADAL" clId="{76C74CBD-3E57-4216-89BC-F5D3B86905DE}" dt="2025-07-20T17:41:45.011" v="1164" actId="1076"/>
          <ac:spMkLst>
            <pc:docMk/>
            <pc:sldMk cId="2405956401" sldId="1337"/>
            <ac:spMk id="2" creationId="{C2C60C4D-2359-9CE6-C0A9-FB097942CC89}"/>
          </ac:spMkLst>
        </pc:spChg>
        <pc:spChg chg="mod">
          <ac:chgData name="Zhiwen Zhao" userId="1ead0452-0150-4412-bb3c-bdd1215b61ed" providerId="ADAL" clId="{76C74CBD-3E57-4216-89BC-F5D3B86905DE}" dt="2025-07-20T17:41:41.061" v="1162" actId="1076"/>
          <ac:spMkLst>
            <pc:docMk/>
            <pc:sldMk cId="2405956401" sldId="1337"/>
            <ac:spMk id="5" creationId="{8EBC84DF-C834-64A3-4547-B12E78674519}"/>
          </ac:spMkLst>
        </pc:spChg>
        <pc:spChg chg="del">
          <ac:chgData name="Zhiwen Zhao" userId="1ead0452-0150-4412-bb3c-bdd1215b61ed" providerId="ADAL" clId="{76C74CBD-3E57-4216-89BC-F5D3B86905DE}" dt="2025-07-20T17:36:22.485" v="1093" actId="21"/>
          <ac:spMkLst>
            <pc:docMk/>
            <pc:sldMk cId="2405956401" sldId="1337"/>
            <ac:spMk id="6" creationId="{19E4CB8A-D323-D6D9-D644-3F30D9BC7AD9}"/>
          </ac:spMkLst>
        </pc:spChg>
        <pc:spChg chg="del">
          <ac:chgData name="Zhiwen Zhao" userId="1ead0452-0150-4412-bb3c-bdd1215b61ed" providerId="ADAL" clId="{76C74CBD-3E57-4216-89BC-F5D3B86905DE}" dt="2025-07-20T17:36:22.485" v="1093" actId="21"/>
          <ac:spMkLst>
            <pc:docMk/>
            <pc:sldMk cId="2405956401" sldId="1337"/>
            <ac:spMk id="7" creationId="{D903DE5E-5022-407F-E1E4-E43B5560FFE2}"/>
          </ac:spMkLst>
        </pc:spChg>
        <pc:spChg chg="del">
          <ac:chgData name="Zhiwen Zhao" userId="1ead0452-0150-4412-bb3c-bdd1215b61ed" providerId="ADAL" clId="{76C74CBD-3E57-4216-89BC-F5D3B86905DE}" dt="2025-07-20T17:37:42.868" v="1137" actId="478"/>
          <ac:spMkLst>
            <pc:docMk/>
            <pc:sldMk cId="2405956401" sldId="1337"/>
            <ac:spMk id="10" creationId="{6E231F2D-EA63-4661-2E08-061B3F868818}"/>
          </ac:spMkLst>
        </pc:spChg>
        <pc:spChg chg="del">
          <ac:chgData name="Zhiwen Zhao" userId="1ead0452-0150-4412-bb3c-bdd1215b61ed" providerId="ADAL" clId="{76C74CBD-3E57-4216-89BC-F5D3B86905DE}" dt="2025-07-20T17:36:22.485" v="1093" actId="21"/>
          <ac:spMkLst>
            <pc:docMk/>
            <pc:sldMk cId="2405956401" sldId="1337"/>
            <ac:spMk id="14" creationId="{C1365FE8-96EE-A798-497F-428AB8AE3931}"/>
          </ac:spMkLst>
        </pc:spChg>
        <pc:spChg chg="del">
          <ac:chgData name="Zhiwen Zhao" userId="1ead0452-0150-4412-bb3c-bdd1215b61ed" providerId="ADAL" clId="{76C74CBD-3E57-4216-89BC-F5D3B86905DE}" dt="2025-07-20T17:36:22.485" v="1093" actId="21"/>
          <ac:spMkLst>
            <pc:docMk/>
            <pc:sldMk cId="2405956401" sldId="1337"/>
            <ac:spMk id="15" creationId="{15E50E2D-5F68-27E6-9DED-A0C807DFC4E9}"/>
          </ac:spMkLst>
        </pc:spChg>
        <pc:spChg chg="del mod">
          <ac:chgData name="Zhiwen Zhao" userId="1ead0452-0150-4412-bb3c-bdd1215b61ed" providerId="ADAL" clId="{76C74CBD-3E57-4216-89BC-F5D3B86905DE}" dt="2025-07-20T17:37:44.291" v="1138" actId="478"/>
          <ac:spMkLst>
            <pc:docMk/>
            <pc:sldMk cId="2405956401" sldId="1337"/>
            <ac:spMk id="17" creationId="{7E9EEA2F-BC62-FA78-0924-4603FCCE2B0F}"/>
          </ac:spMkLst>
        </pc:spChg>
        <pc:spChg chg="del">
          <ac:chgData name="Zhiwen Zhao" userId="1ead0452-0150-4412-bb3c-bdd1215b61ed" providerId="ADAL" clId="{76C74CBD-3E57-4216-89BC-F5D3B86905DE}" dt="2025-07-20T17:41:22.873" v="1160" actId="478"/>
          <ac:spMkLst>
            <pc:docMk/>
            <pc:sldMk cId="2405956401" sldId="1337"/>
            <ac:spMk id="22" creationId="{78FD5D47-23A0-2221-5D9A-EE47D839D7D1}"/>
          </ac:spMkLst>
        </pc:spChg>
        <pc:picChg chg="del">
          <ac:chgData name="Zhiwen Zhao" userId="1ead0452-0150-4412-bb3c-bdd1215b61ed" providerId="ADAL" clId="{76C74CBD-3E57-4216-89BC-F5D3B86905DE}" dt="2025-07-20T17:41:23.616" v="1161" actId="478"/>
          <ac:picMkLst>
            <pc:docMk/>
            <pc:sldMk cId="2405956401" sldId="1337"/>
            <ac:picMk id="3" creationId="{92BFA38E-14C2-313C-93D1-9EEC2C9C3680}"/>
          </ac:picMkLst>
        </pc:picChg>
        <pc:cxnChg chg="del mod">
          <ac:chgData name="Zhiwen Zhao" userId="1ead0452-0150-4412-bb3c-bdd1215b61ed" providerId="ADAL" clId="{76C74CBD-3E57-4216-89BC-F5D3B86905DE}" dt="2025-07-20T17:36:22.485" v="1093" actId="21"/>
          <ac:cxnSpMkLst>
            <pc:docMk/>
            <pc:sldMk cId="2405956401" sldId="1337"/>
            <ac:cxnSpMk id="12" creationId="{EF6C3839-0214-E921-A56C-A7DFB42F01C8}"/>
          </ac:cxnSpMkLst>
        </pc:cxnChg>
      </pc:sldChg>
      <pc:sldChg chg="add ord">
        <pc:chgData name="Zhiwen Zhao" userId="1ead0452-0150-4412-bb3c-bdd1215b61ed" providerId="ADAL" clId="{76C74CBD-3E57-4216-89BC-F5D3B86905DE}" dt="2025-07-20T17:42:20.209" v="1184"/>
        <pc:sldMkLst>
          <pc:docMk/>
          <pc:sldMk cId="2811270782" sldId="1337"/>
        </pc:sldMkLst>
      </pc:sldChg>
      <pc:sldChg chg="modSp mod modNotesTx">
        <pc:chgData name="Zhiwen Zhao" userId="1ead0452-0150-4412-bb3c-bdd1215b61ed" providerId="ADAL" clId="{76C74CBD-3E57-4216-89BC-F5D3B86905DE}" dt="2025-07-20T18:03:32.247" v="1946" actId="207"/>
        <pc:sldMkLst>
          <pc:docMk/>
          <pc:sldMk cId="2552255860" sldId="1338"/>
        </pc:sldMkLst>
        <pc:spChg chg="mod">
          <ac:chgData name="Zhiwen Zhao" userId="1ead0452-0150-4412-bb3c-bdd1215b61ed" providerId="ADAL" clId="{76C74CBD-3E57-4216-89BC-F5D3B86905DE}" dt="2025-07-20T18:03:32.247" v="1946" actId="207"/>
          <ac:spMkLst>
            <pc:docMk/>
            <pc:sldMk cId="2552255860" sldId="1338"/>
            <ac:spMk id="6" creationId="{BAB42121-BF9A-C9B8-6B9F-96E9CCE024FE}"/>
          </ac:spMkLst>
        </pc:spChg>
      </pc:sldChg>
      <pc:sldChg chg="addSp delSp modSp mod">
        <pc:chgData name="Zhiwen Zhao" userId="1ead0452-0150-4412-bb3c-bdd1215b61ed" providerId="ADAL" clId="{76C74CBD-3E57-4216-89BC-F5D3B86905DE}" dt="2025-07-20T18:03:14.566" v="1945" actId="207"/>
        <pc:sldMkLst>
          <pc:docMk/>
          <pc:sldMk cId="4214738983" sldId="1342"/>
        </pc:sldMkLst>
        <pc:spChg chg="add mod">
          <ac:chgData name="Zhiwen Zhao" userId="1ead0452-0150-4412-bb3c-bdd1215b61ed" providerId="ADAL" clId="{76C74CBD-3E57-4216-89BC-F5D3B86905DE}" dt="2025-07-20T17:16:06.182" v="745" actId="20577"/>
          <ac:spMkLst>
            <pc:docMk/>
            <pc:sldMk cId="4214738983" sldId="1342"/>
            <ac:spMk id="3" creationId="{3A3ADC82-9169-D2DE-8322-41BC1C535E6A}"/>
          </ac:spMkLst>
        </pc:spChg>
        <pc:spChg chg="mod">
          <ac:chgData name="Zhiwen Zhao" userId="1ead0452-0150-4412-bb3c-bdd1215b61ed" providerId="ADAL" clId="{76C74CBD-3E57-4216-89BC-F5D3B86905DE}" dt="2025-07-20T18:03:14.566" v="1945" actId="207"/>
          <ac:spMkLst>
            <pc:docMk/>
            <pc:sldMk cId="4214738983" sldId="1342"/>
            <ac:spMk id="6" creationId="{14BD2986-9B74-C2B9-C2B3-23D5CB2BB2A6}"/>
          </ac:spMkLst>
        </pc:spChg>
        <pc:spChg chg="mod">
          <ac:chgData name="Zhiwen Zhao" userId="1ead0452-0150-4412-bb3c-bdd1215b61ed" providerId="ADAL" clId="{76C74CBD-3E57-4216-89BC-F5D3B86905DE}" dt="2025-07-20T17:15:40.657" v="739" actId="2085"/>
          <ac:spMkLst>
            <pc:docMk/>
            <pc:sldMk cId="4214738983" sldId="1342"/>
            <ac:spMk id="11" creationId="{D8216241-EEDA-C158-1D32-3B0E8A6E40A4}"/>
          </ac:spMkLst>
        </pc:spChg>
        <pc:spChg chg="del">
          <ac:chgData name="Zhiwen Zhao" userId="1ead0452-0150-4412-bb3c-bdd1215b61ed" providerId="ADAL" clId="{76C74CBD-3E57-4216-89BC-F5D3B86905DE}" dt="2025-07-20T17:15:44.490" v="740" actId="478"/>
          <ac:spMkLst>
            <pc:docMk/>
            <pc:sldMk cId="4214738983" sldId="1342"/>
            <ac:spMk id="12" creationId="{3F891B08-E794-7E66-B5EC-361FF6CB0C59}"/>
          </ac:spMkLst>
        </pc:spChg>
        <pc:spChg chg="mod">
          <ac:chgData name="Zhiwen Zhao" userId="1ead0452-0150-4412-bb3c-bdd1215b61ed" providerId="ADAL" clId="{76C74CBD-3E57-4216-89BC-F5D3B86905DE}" dt="2025-07-20T18:02:55.005" v="1944" actId="1035"/>
          <ac:spMkLst>
            <pc:docMk/>
            <pc:sldMk cId="4214738983" sldId="1342"/>
            <ac:spMk id="14" creationId="{EEB72D93-FA07-C61C-9D96-7143695BC778}"/>
          </ac:spMkLst>
        </pc:spChg>
      </pc:sldChg>
      <pc:sldChg chg="addSp delSp modSp mod">
        <pc:chgData name="Zhiwen Zhao" userId="1ead0452-0150-4412-bb3c-bdd1215b61ed" providerId="ADAL" clId="{76C74CBD-3E57-4216-89BC-F5D3B86905DE}" dt="2025-07-20T16:09:54.338" v="633" actId="20577"/>
        <pc:sldMkLst>
          <pc:docMk/>
          <pc:sldMk cId="731381278" sldId="1344"/>
        </pc:sldMkLst>
        <pc:spChg chg="mod">
          <ac:chgData name="Zhiwen Zhao" userId="1ead0452-0150-4412-bb3c-bdd1215b61ed" providerId="ADAL" clId="{76C74CBD-3E57-4216-89BC-F5D3B86905DE}" dt="2025-07-20T16:08:58.943" v="613" actId="14100"/>
          <ac:spMkLst>
            <pc:docMk/>
            <pc:sldMk cId="731381278" sldId="1344"/>
            <ac:spMk id="7" creationId="{4F2C07AD-0507-29A4-D822-66BC74DA71D1}"/>
          </ac:spMkLst>
        </pc:spChg>
        <pc:spChg chg="mod">
          <ac:chgData name="Zhiwen Zhao" userId="1ead0452-0150-4412-bb3c-bdd1215b61ed" providerId="ADAL" clId="{76C74CBD-3E57-4216-89BC-F5D3B86905DE}" dt="2025-07-20T16:09:54.338" v="633" actId="20577"/>
          <ac:spMkLst>
            <pc:docMk/>
            <pc:sldMk cId="731381278" sldId="1344"/>
            <ac:spMk id="9" creationId="{0DD3725E-5F34-187E-63BF-8F7AF0649CBB}"/>
          </ac:spMkLst>
        </pc:spChg>
        <pc:picChg chg="del">
          <ac:chgData name="Zhiwen Zhao" userId="1ead0452-0150-4412-bb3c-bdd1215b61ed" providerId="ADAL" clId="{76C74CBD-3E57-4216-89BC-F5D3B86905DE}" dt="2025-07-20T15:52:03.106" v="485" actId="478"/>
          <ac:picMkLst>
            <pc:docMk/>
            <pc:sldMk cId="731381278" sldId="1344"/>
            <ac:picMk id="3" creationId="{04F054F3-9738-C540-CCE1-38B464DA7A91}"/>
          </ac:picMkLst>
        </pc:picChg>
        <pc:picChg chg="add del mod">
          <ac:chgData name="Zhiwen Zhao" userId="1ead0452-0150-4412-bb3c-bdd1215b61ed" providerId="ADAL" clId="{76C74CBD-3E57-4216-89BC-F5D3B86905DE}" dt="2025-07-20T15:56:13.262" v="495" actId="478"/>
          <ac:picMkLst>
            <pc:docMk/>
            <pc:sldMk cId="731381278" sldId="1344"/>
            <ac:picMk id="6" creationId="{22C7D34F-7107-0503-F7E5-B5B5435F6A80}"/>
          </ac:picMkLst>
        </pc:picChg>
        <pc:picChg chg="add del mod">
          <ac:chgData name="Zhiwen Zhao" userId="1ead0452-0150-4412-bb3c-bdd1215b61ed" providerId="ADAL" clId="{76C74CBD-3E57-4216-89BC-F5D3B86905DE}" dt="2025-07-20T15:52:29.773" v="492" actId="478"/>
          <ac:picMkLst>
            <pc:docMk/>
            <pc:sldMk cId="731381278" sldId="1344"/>
            <ac:picMk id="10" creationId="{86F962B1-33A9-2C32-B5B6-F8867682C3A7}"/>
          </ac:picMkLst>
        </pc:picChg>
        <pc:picChg chg="mod">
          <ac:chgData name="Zhiwen Zhao" userId="1ead0452-0150-4412-bb3c-bdd1215b61ed" providerId="ADAL" clId="{76C74CBD-3E57-4216-89BC-F5D3B86905DE}" dt="2025-07-20T16:08:56.234" v="612" actId="1076"/>
          <ac:picMkLst>
            <pc:docMk/>
            <pc:sldMk cId="731381278" sldId="1344"/>
            <ac:picMk id="11" creationId="{22DDD9F3-A8D3-279B-BC78-CE6AD0AEC0AD}"/>
          </ac:picMkLst>
        </pc:picChg>
        <pc:picChg chg="add mod">
          <ac:chgData name="Zhiwen Zhao" userId="1ead0452-0150-4412-bb3c-bdd1215b61ed" providerId="ADAL" clId="{76C74CBD-3E57-4216-89BC-F5D3B86905DE}" dt="2025-07-20T16:08:26.585" v="590" actId="1036"/>
          <ac:picMkLst>
            <pc:docMk/>
            <pc:sldMk cId="731381278" sldId="1344"/>
            <ac:picMk id="13" creationId="{31354D3A-1E83-F94B-0FD8-0A8DC573B085}"/>
          </ac:picMkLst>
        </pc:picChg>
        <pc:picChg chg="del mod">
          <ac:chgData name="Zhiwen Zhao" userId="1ead0452-0150-4412-bb3c-bdd1215b61ed" providerId="ADAL" clId="{76C74CBD-3E57-4216-89BC-F5D3B86905DE}" dt="2025-07-20T15:52:24.434" v="489" actId="478"/>
          <ac:picMkLst>
            <pc:docMk/>
            <pc:sldMk cId="731381278" sldId="1344"/>
            <ac:picMk id="14" creationId="{D7CED6A3-3695-9E5B-EEFD-1A886DAFE008}"/>
          </ac:picMkLst>
        </pc:picChg>
        <pc:picChg chg="add mod">
          <ac:chgData name="Zhiwen Zhao" userId="1ead0452-0150-4412-bb3c-bdd1215b61ed" providerId="ADAL" clId="{76C74CBD-3E57-4216-89BC-F5D3B86905DE}" dt="2025-07-20T15:59:48.348" v="513" actId="1076"/>
          <ac:picMkLst>
            <pc:docMk/>
            <pc:sldMk cId="731381278" sldId="1344"/>
            <ac:picMk id="16" creationId="{9E0CC5EE-BCEF-B4CE-EEA3-66DC00BEDDA7}"/>
          </ac:picMkLst>
        </pc:picChg>
        <pc:picChg chg="add del mod">
          <ac:chgData name="Zhiwen Zhao" userId="1ead0452-0150-4412-bb3c-bdd1215b61ed" providerId="ADAL" clId="{76C74CBD-3E57-4216-89BC-F5D3B86905DE}" dt="2025-07-20T15:59:41.558" v="509" actId="478"/>
          <ac:picMkLst>
            <pc:docMk/>
            <pc:sldMk cId="731381278" sldId="1344"/>
            <ac:picMk id="18" creationId="{5FB94EA0-E002-98DE-2501-6E440566EC39}"/>
          </ac:picMkLst>
        </pc:picChg>
      </pc:sldChg>
      <pc:sldChg chg="addSp delSp modSp mod">
        <pc:chgData name="Zhiwen Zhao" userId="1ead0452-0150-4412-bb3c-bdd1215b61ed" providerId="ADAL" clId="{76C74CBD-3E57-4216-89BC-F5D3B86905DE}" dt="2025-07-20T18:01:59.183" v="1914" actId="20577"/>
        <pc:sldMkLst>
          <pc:docMk/>
          <pc:sldMk cId="213645546" sldId="1346"/>
        </pc:sldMkLst>
        <pc:spChg chg="mod">
          <ac:chgData name="Zhiwen Zhao" userId="1ead0452-0150-4412-bb3c-bdd1215b61ed" providerId="ADAL" clId="{76C74CBD-3E57-4216-89BC-F5D3B86905DE}" dt="2025-07-20T18:01:59.183" v="1914" actId="20577"/>
          <ac:spMkLst>
            <pc:docMk/>
            <pc:sldMk cId="213645546" sldId="1346"/>
            <ac:spMk id="6" creationId="{4009D988-08A1-64B3-AF23-299889D3AB0C}"/>
          </ac:spMkLst>
        </pc:spChg>
        <pc:picChg chg="add mod">
          <ac:chgData name="Zhiwen Zhao" userId="1ead0452-0150-4412-bb3c-bdd1215b61ed" providerId="ADAL" clId="{76C74CBD-3E57-4216-89BC-F5D3B86905DE}" dt="2025-07-20T17:22:08.260" v="748" actId="1076"/>
          <ac:picMkLst>
            <pc:docMk/>
            <pc:sldMk cId="213645546" sldId="1346"/>
            <ac:picMk id="3" creationId="{712607A3-81EF-2145-14BD-36020D1276B5}"/>
          </ac:picMkLst>
        </pc:picChg>
        <pc:picChg chg="add mod">
          <ac:chgData name="Zhiwen Zhao" userId="1ead0452-0150-4412-bb3c-bdd1215b61ed" providerId="ADAL" clId="{76C74CBD-3E57-4216-89BC-F5D3B86905DE}" dt="2025-07-20T17:22:41.030" v="755" actId="1036"/>
          <ac:picMkLst>
            <pc:docMk/>
            <pc:sldMk cId="213645546" sldId="1346"/>
            <ac:picMk id="7" creationId="{B886204A-EF0A-63ED-6BC4-35060581474B}"/>
          </ac:picMkLst>
        </pc:picChg>
        <pc:picChg chg="mod">
          <ac:chgData name="Zhiwen Zhao" userId="1ead0452-0150-4412-bb3c-bdd1215b61ed" providerId="ADAL" clId="{76C74CBD-3E57-4216-89BC-F5D3B86905DE}" dt="2025-07-20T17:22:28.877" v="753" actId="1076"/>
          <ac:picMkLst>
            <pc:docMk/>
            <pc:sldMk cId="213645546" sldId="1346"/>
            <ac:picMk id="10" creationId="{A83D8E67-15A7-ED3C-7A8D-AEE1608109D7}"/>
          </ac:picMkLst>
        </pc:picChg>
        <pc:picChg chg="del">
          <ac:chgData name="Zhiwen Zhao" userId="1ead0452-0150-4412-bb3c-bdd1215b61ed" providerId="ADAL" clId="{76C74CBD-3E57-4216-89BC-F5D3B86905DE}" dt="2025-07-20T17:22:04.189" v="746" actId="478"/>
          <ac:picMkLst>
            <pc:docMk/>
            <pc:sldMk cId="213645546" sldId="1346"/>
            <ac:picMk id="13" creationId="{3CA87436-4FD0-7C6D-41A9-4EE081F29E38}"/>
          </ac:picMkLst>
        </pc:picChg>
        <pc:picChg chg="del">
          <ac:chgData name="Zhiwen Zhao" userId="1ead0452-0150-4412-bb3c-bdd1215b61ed" providerId="ADAL" clId="{76C74CBD-3E57-4216-89BC-F5D3B86905DE}" dt="2025-07-20T17:22:09.438" v="749" actId="478"/>
          <ac:picMkLst>
            <pc:docMk/>
            <pc:sldMk cId="213645546" sldId="1346"/>
            <ac:picMk id="15" creationId="{6252C852-4732-7F94-C23C-B83EE05D9415}"/>
          </ac:picMkLst>
        </pc:picChg>
      </pc:sldChg>
      <pc:sldChg chg="modSp mod">
        <pc:chgData name="Zhiwen Zhao" userId="1ead0452-0150-4412-bb3c-bdd1215b61ed" providerId="ADAL" clId="{76C74CBD-3E57-4216-89BC-F5D3B86905DE}" dt="2025-07-20T17:46:03.067" v="1344" actId="27636"/>
        <pc:sldMkLst>
          <pc:docMk/>
          <pc:sldMk cId="2908102598" sldId="1347"/>
        </pc:sldMkLst>
        <pc:spChg chg="mod">
          <ac:chgData name="Zhiwen Zhao" userId="1ead0452-0150-4412-bb3c-bdd1215b61ed" providerId="ADAL" clId="{76C74CBD-3E57-4216-89BC-F5D3B86905DE}" dt="2025-07-20T17:45:22.963" v="1320" actId="20577"/>
          <ac:spMkLst>
            <pc:docMk/>
            <pc:sldMk cId="2908102598" sldId="1347"/>
            <ac:spMk id="2" creationId="{2C4933D0-3694-CBEE-B294-C9CBD6B033CF}"/>
          </ac:spMkLst>
        </pc:spChg>
        <pc:spChg chg="mod">
          <ac:chgData name="Zhiwen Zhao" userId="1ead0452-0150-4412-bb3c-bdd1215b61ed" providerId="ADAL" clId="{76C74CBD-3E57-4216-89BC-F5D3B86905DE}" dt="2025-07-20T17:46:03.067" v="1344" actId="27636"/>
          <ac:spMkLst>
            <pc:docMk/>
            <pc:sldMk cId="2908102598" sldId="1347"/>
            <ac:spMk id="3" creationId="{FDA60224-F97B-DF84-1E86-D67292AB2321}"/>
          </ac:spMkLst>
        </pc:spChg>
      </pc:sldChg>
      <pc:sldChg chg="modSp mod">
        <pc:chgData name="Zhiwen Zhao" userId="1ead0452-0150-4412-bb3c-bdd1215b61ed" providerId="ADAL" clId="{76C74CBD-3E57-4216-89BC-F5D3B86905DE}" dt="2025-07-20T17:42:06.141" v="1182" actId="20577"/>
        <pc:sldMkLst>
          <pc:docMk/>
          <pc:sldMk cId="4108185190" sldId="1349"/>
        </pc:sldMkLst>
        <pc:spChg chg="mod">
          <ac:chgData name="Zhiwen Zhao" userId="1ead0452-0150-4412-bb3c-bdd1215b61ed" providerId="ADAL" clId="{76C74CBD-3E57-4216-89BC-F5D3B86905DE}" dt="2025-07-20T17:42:06.141" v="1182" actId="20577"/>
          <ac:spMkLst>
            <pc:docMk/>
            <pc:sldMk cId="4108185190" sldId="1349"/>
            <ac:spMk id="2" creationId="{B8E00708-C5F7-B272-ED6E-BC7C021858DD}"/>
          </ac:spMkLst>
        </pc:spChg>
      </pc:sldChg>
      <pc:sldChg chg="addSp modSp add mod">
        <pc:chgData name="Zhiwen Zhao" userId="1ead0452-0150-4412-bb3c-bdd1215b61ed" providerId="ADAL" clId="{76C74CBD-3E57-4216-89BC-F5D3B86905DE}" dt="2025-07-20T15:30:36.336" v="177" actId="1035"/>
        <pc:sldMkLst>
          <pc:docMk/>
          <pc:sldMk cId="2856829056" sldId="1350"/>
        </pc:sldMkLst>
        <pc:spChg chg="mod">
          <ac:chgData name="Zhiwen Zhao" userId="1ead0452-0150-4412-bb3c-bdd1215b61ed" providerId="ADAL" clId="{76C74CBD-3E57-4216-89BC-F5D3B86905DE}" dt="2025-07-20T15:29:00.504" v="106" actId="1076"/>
          <ac:spMkLst>
            <pc:docMk/>
            <pc:sldMk cId="2856829056" sldId="1350"/>
            <ac:spMk id="3" creationId="{74051372-3C9D-6C1E-95EE-DE4EA5FAB16E}"/>
          </ac:spMkLst>
        </pc:spChg>
        <pc:spChg chg="mod">
          <ac:chgData name="Zhiwen Zhao" userId="1ead0452-0150-4412-bb3c-bdd1215b61ed" providerId="ADAL" clId="{76C74CBD-3E57-4216-89BC-F5D3B86905DE}" dt="2025-07-20T15:29:44.530" v="157" actId="20577"/>
          <ac:spMkLst>
            <pc:docMk/>
            <pc:sldMk cId="2856829056" sldId="1350"/>
            <ac:spMk id="6" creationId="{DE254133-B01C-B673-1B0C-BCBB6AD48098}"/>
          </ac:spMkLst>
        </pc:spChg>
        <pc:spChg chg="mod">
          <ac:chgData name="Zhiwen Zhao" userId="1ead0452-0150-4412-bb3c-bdd1215b61ed" providerId="ADAL" clId="{76C74CBD-3E57-4216-89BC-F5D3B86905DE}" dt="2025-07-20T15:29:04.705" v="107" actId="1076"/>
          <ac:spMkLst>
            <pc:docMk/>
            <pc:sldMk cId="2856829056" sldId="1350"/>
            <ac:spMk id="8" creationId="{E21049D9-460C-88E8-2A38-B108C7669996}"/>
          </ac:spMkLst>
        </pc:spChg>
        <pc:spChg chg="mod">
          <ac:chgData name="Zhiwen Zhao" userId="1ead0452-0150-4412-bb3c-bdd1215b61ed" providerId="ADAL" clId="{76C74CBD-3E57-4216-89BC-F5D3B86905DE}" dt="2025-07-20T15:29:25.923" v="126" actId="1035"/>
          <ac:spMkLst>
            <pc:docMk/>
            <pc:sldMk cId="2856829056" sldId="1350"/>
            <ac:spMk id="13" creationId="{A53A3BFA-15D4-E5B9-DD04-4CE39C25D21B}"/>
          </ac:spMkLst>
        </pc:spChg>
        <pc:spChg chg="mod">
          <ac:chgData name="Zhiwen Zhao" userId="1ead0452-0150-4412-bb3c-bdd1215b61ed" providerId="ADAL" clId="{76C74CBD-3E57-4216-89BC-F5D3B86905DE}" dt="2025-07-20T15:28:45.385" v="102" actId="1076"/>
          <ac:spMkLst>
            <pc:docMk/>
            <pc:sldMk cId="2856829056" sldId="1350"/>
            <ac:spMk id="20" creationId="{723CE65C-0204-ECE4-1CA3-8E28C7E130C7}"/>
          </ac:spMkLst>
        </pc:spChg>
        <pc:spChg chg="mod">
          <ac:chgData name="Zhiwen Zhao" userId="1ead0452-0150-4412-bb3c-bdd1215b61ed" providerId="ADAL" clId="{76C74CBD-3E57-4216-89BC-F5D3B86905DE}" dt="2025-07-20T15:28:35.859" v="99" actId="1076"/>
          <ac:spMkLst>
            <pc:docMk/>
            <pc:sldMk cId="2856829056" sldId="1350"/>
            <ac:spMk id="21" creationId="{584CF482-9983-113B-1B33-2B50910C00BD}"/>
          </ac:spMkLst>
        </pc:spChg>
        <pc:picChg chg="add mod">
          <ac:chgData name="Zhiwen Zhao" userId="1ead0452-0150-4412-bb3c-bdd1215b61ed" providerId="ADAL" clId="{76C74CBD-3E57-4216-89BC-F5D3B86905DE}" dt="2025-07-20T15:30:36.336" v="177" actId="1035"/>
          <ac:picMkLst>
            <pc:docMk/>
            <pc:sldMk cId="2856829056" sldId="1350"/>
            <ac:picMk id="9" creationId="{D8E8553F-2E79-345F-67D8-4A34C4896864}"/>
          </ac:picMkLst>
        </pc:picChg>
        <pc:picChg chg="add mod">
          <ac:chgData name="Zhiwen Zhao" userId="1ead0452-0150-4412-bb3c-bdd1215b61ed" providerId="ADAL" clId="{76C74CBD-3E57-4216-89BC-F5D3B86905DE}" dt="2025-07-20T15:30:31.473" v="165" actId="1076"/>
          <ac:picMkLst>
            <pc:docMk/>
            <pc:sldMk cId="2856829056" sldId="1350"/>
            <ac:picMk id="12" creationId="{54A84A9F-6B27-733B-E1F7-DE0985816F0F}"/>
          </ac:picMkLst>
        </pc:picChg>
        <pc:picChg chg="mod">
          <ac:chgData name="Zhiwen Zhao" userId="1ead0452-0150-4412-bb3c-bdd1215b61ed" providerId="ADAL" clId="{76C74CBD-3E57-4216-89BC-F5D3B86905DE}" dt="2025-07-20T15:28:40.111" v="101" actId="1076"/>
          <ac:picMkLst>
            <pc:docMk/>
            <pc:sldMk cId="2856829056" sldId="1350"/>
            <ac:picMk id="16" creationId="{EA2B28D0-1B66-D6AF-D738-CBA391BA2549}"/>
          </ac:picMkLst>
        </pc:picChg>
        <pc:picChg chg="mod">
          <ac:chgData name="Zhiwen Zhao" userId="1ead0452-0150-4412-bb3c-bdd1215b61ed" providerId="ADAL" clId="{76C74CBD-3E57-4216-89BC-F5D3B86905DE}" dt="2025-07-20T15:28:38.307" v="100" actId="1076"/>
          <ac:picMkLst>
            <pc:docMk/>
            <pc:sldMk cId="2856829056" sldId="1350"/>
            <ac:picMk id="22" creationId="{C22C1135-A8EC-7025-9D83-A4D2C0956EFB}"/>
          </ac:picMkLst>
        </pc:picChg>
        <pc:picChg chg="mod">
          <ac:chgData name="Zhiwen Zhao" userId="1ead0452-0150-4412-bb3c-bdd1215b61ed" providerId="ADAL" clId="{76C74CBD-3E57-4216-89BC-F5D3B86905DE}" dt="2025-07-20T15:28:50.067" v="103" actId="1076"/>
          <ac:picMkLst>
            <pc:docMk/>
            <pc:sldMk cId="2856829056" sldId="1350"/>
            <ac:picMk id="23" creationId="{0F928907-941E-1CEE-3C26-47F280E66869}"/>
          </ac:picMkLst>
        </pc:picChg>
        <pc:picChg chg="mod">
          <ac:chgData name="Zhiwen Zhao" userId="1ead0452-0150-4412-bb3c-bdd1215b61ed" providerId="ADAL" clId="{76C74CBD-3E57-4216-89BC-F5D3B86905DE}" dt="2025-07-20T15:28:52.356" v="104" actId="1076"/>
          <ac:picMkLst>
            <pc:docMk/>
            <pc:sldMk cId="2856829056" sldId="1350"/>
            <ac:picMk id="25" creationId="{A598F678-150E-C50B-04AE-483C9481010A}"/>
          </ac:picMkLst>
        </pc:picChg>
      </pc:sldChg>
      <pc:sldChg chg="addSp delSp modSp add mod">
        <pc:chgData name="Zhiwen Zhao" userId="1ead0452-0150-4412-bb3c-bdd1215b61ed" providerId="ADAL" clId="{76C74CBD-3E57-4216-89BC-F5D3B86905DE}" dt="2025-07-20T16:14:32.870" v="695" actId="1037"/>
        <pc:sldMkLst>
          <pc:docMk/>
          <pc:sldMk cId="1101982649" sldId="1351"/>
        </pc:sldMkLst>
        <pc:spChg chg="del">
          <ac:chgData name="Zhiwen Zhao" userId="1ead0452-0150-4412-bb3c-bdd1215b61ed" providerId="ADAL" clId="{76C74CBD-3E57-4216-89BC-F5D3B86905DE}" dt="2025-07-20T16:13:36.278" v="670" actId="478"/>
          <ac:spMkLst>
            <pc:docMk/>
            <pc:sldMk cId="1101982649" sldId="1351"/>
            <ac:spMk id="18" creationId="{F6E40E89-5931-25E0-035D-6EC02966D406}"/>
          </ac:spMkLst>
        </pc:spChg>
        <pc:spChg chg="mod">
          <ac:chgData name="Zhiwen Zhao" userId="1ead0452-0150-4412-bb3c-bdd1215b61ed" providerId="ADAL" clId="{76C74CBD-3E57-4216-89BC-F5D3B86905DE}" dt="2025-07-20T16:13:22.429" v="666" actId="1076"/>
          <ac:spMkLst>
            <pc:docMk/>
            <pc:sldMk cId="1101982649" sldId="1351"/>
            <ac:spMk id="24" creationId="{7D13253E-E56B-9699-D986-1CA1AC260E1E}"/>
          </ac:spMkLst>
        </pc:spChg>
        <pc:picChg chg="add mod">
          <ac:chgData name="Zhiwen Zhao" userId="1ead0452-0150-4412-bb3c-bdd1215b61ed" providerId="ADAL" clId="{76C74CBD-3E57-4216-89BC-F5D3B86905DE}" dt="2025-07-20T16:13:32.653" v="668" actId="1076"/>
          <ac:picMkLst>
            <pc:docMk/>
            <pc:sldMk cId="1101982649" sldId="1351"/>
            <ac:picMk id="4" creationId="{EB74B4AB-70A1-3DC4-7BA8-FAC4F34AE719}"/>
          </ac:picMkLst>
        </pc:picChg>
        <pc:picChg chg="del">
          <ac:chgData name="Zhiwen Zhao" userId="1ead0452-0150-4412-bb3c-bdd1215b61ed" providerId="ADAL" clId="{76C74CBD-3E57-4216-89BC-F5D3B86905DE}" dt="2025-07-20T16:13:34.508" v="669" actId="478"/>
          <ac:picMkLst>
            <pc:docMk/>
            <pc:sldMk cId="1101982649" sldId="1351"/>
            <ac:picMk id="7" creationId="{767628ED-5F5D-4C38-5D94-1A02DD015E5C}"/>
          </ac:picMkLst>
        </pc:picChg>
        <pc:picChg chg="add mod">
          <ac:chgData name="Zhiwen Zhao" userId="1ead0452-0150-4412-bb3c-bdd1215b61ed" providerId="ADAL" clId="{76C74CBD-3E57-4216-89BC-F5D3B86905DE}" dt="2025-07-20T16:13:53.139" v="672" actId="1076"/>
          <ac:picMkLst>
            <pc:docMk/>
            <pc:sldMk cId="1101982649" sldId="1351"/>
            <ac:picMk id="8" creationId="{C3503124-080C-DB62-AFE5-90C8D9D68291}"/>
          </ac:picMkLst>
        </pc:picChg>
        <pc:picChg chg="del">
          <ac:chgData name="Zhiwen Zhao" userId="1ead0452-0150-4412-bb3c-bdd1215b61ed" providerId="ADAL" clId="{76C74CBD-3E57-4216-89BC-F5D3B86905DE}" dt="2025-07-20T16:13:16.625" v="665" actId="478"/>
          <ac:picMkLst>
            <pc:docMk/>
            <pc:sldMk cId="1101982649" sldId="1351"/>
            <ac:picMk id="10" creationId="{09B14CEF-BA33-F317-CC28-FE5FA3351C63}"/>
          </ac:picMkLst>
        </pc:picChg>
        <pc:picChg chg="del">
          <ac:chgData name="Zhiwen Zhao" userId="1ead0452-0150-4412-bb3c-bdd1215b61ed" providerId="ADAL" clId="{76C74CBD-3E57-4216-89BC-F5D3B86905DE}" dt="2025-07-20T16:13:15.457" v="664" actId="478"/>
          <ac:picMkLst>
            <pc:docMk/>
            <pc:sldMk cId="1101982649" sldId="1351"/>
            <ac:picMk id="12" creationId="{0737D625-8FBC-CA3E-4F1B-BD2591414F11}"/>
          </ac:picMkLst>
        </pc:picChg>
        <pc:picChg chg="add mod">
          <ac:chgData name="Zhiwen Zhao" userId="1ead0452-0150-4412-bb3c-bdd1215b61ed" providerId="ADAL" clId="{76C74CBD-3E57-4216-89BC-F5D3B86905DE}" dt="2025-07-20T16:14:32.870" v="695" actId="1037"/>
          <ac:picMkLst>
            <pc:docMk/>
            <pc:sldMk cId="1101982649" sldId="1351"/>
            <ac:picMk id="13" creationId="{7B5C7C56-5707-924E-F875-DD7EE2BDF564}"/>
          </ac:picMkLst>
        </pc:picChg>
        <pc:picChg chg="del">
          <ac:chgData name="Zhiwen Zhao" userId="1ead0452-0150-4412-bb3c-bdd1215b61ed" providerId="ADAL" clId="{76C74CBD-3E57-4216-89BC-F5D3B86905DE}" dt="2025-07-20T16:13:14.384" v="663" actId="478"/>
          <ac:picMkLst>
            <pc:docMk/>
            <pc:sldMk cId="1101982649" sldId="1351"/>
            <ac:picMk id="14" creationId="{32700496-35C9-949C-8B33-BCDE58B0FCD1}"/>
          </ac:picMkLst>
        </pc:picChg>
        <pc:picChg chg="add mod">
          <ac:chgData name="Zhiwen Zhao" userId="1ead0452-0150-4412-bb3c-bdd1215b61ed" providerId="ADAL" clId="{76C74CBD-3E57-4216-89BC-F5D3B86905DE}" dt="2025-07-20T16:14:30.575" v="681" actId="1035"/>
          <ac:picMkLst>
            <pc:docMk/>
            <pc:sldMk cId="1101982649" sldId="1351"/>
            <ac:picMk id="16" creationId="{73E2076E-72B7-BA2B-B466-ECEDD250934C}"/>
          </ac:picMkLst>
        </pc:picChg>
        <pc:picChg chg="del">
          <ac:chgData name="Zhiwen Zhao" userId="1ead0452-0150-4412-bb3c-bdd1215b61ed" providerId="ADAL" clId="{76C74CBD-3E57-4216-89BC-F5D3B86905DE}" dt="2025-07-20T16:13:13.466" v="662" actId="478"/>
          <ac:picMkLst>
            <pc:docMk/>
            <pc:sldMk cId="1101982649" sldId="1351"/>
            <ac:picMk id="17" creationId="{36B8D367-F572-E345-2A47-D68B1EFB9791}"/>
          </ac:picMkLst>
        </pc:picChg>
      </pc:sldChg>
    </pc:docChg>
  </pc:docChgLst>
  <pc:docChgLst>
    <pc:chgData name="Zhiwen Zhao" userId="1ead0452-0150-4412-bb3c-bdd1215b61ed" providerId="ADAL" clId="{F8798993-E1AA-4697-8961-B06039339E4E}"/>
    <pc:docChg chg="undo custSel addSld modSld">
      <pc:chgData name="Zhiwen Zhao" userId="1ead0452-0150-4412-bb3c-bdd1215b61ed" providerId="ADAL" clId="{F8798993-E1AA-4697-8961-B06039339E4E}" dt="2025-07-08T20:06:15.656" v="1335" actId="20577"/>
      <pc:docMkLst>
        <pc:docMk/>
      </pc:docMkLst>
      <pc:sldChg chg="modSp mod">
        <pc:chgData name="Zhiwen Zhao" userId="1ead0452-0150-4412-bb3c-bdd1215b61ed" providerId="ADAL" clId="{F8798993-E1AA-4697-8961-B06039339E4E}" dt="2025-07-08T15:22:43.552" v="130" actId="20577"/>
        <pc:sldMkLst>
          <pc:docMk/>
          <pc:sldMk cId="1299476586" sldId="427"/>
        </pc:sldMkLst>
      </pc:sldChg>
      <pc:sldChg chg="modSp mod">
        <pc:chgData name="Zhiwen Zhao" userId="1ead0452-0150-4412-bb3c-bdd1215b61ed" providerId="ADAL" clId="{F8798993-E1AA-4697-8961-B06039339E4E}" dt="2025-07-08T15:26:07.569" v="156" actId="1076"/>
        <pc:sldMkLst>
          <pc:docMk/>
          <pc:sldMk cId="3593466283" sldId="433"/>
        </pc:sldMkLst>
      </pc:sldChg>
      <pc:sldChg chg="modSp mod">
        <pc:chgData name="Zhiwen Zhao" userId="1ead0452-0150-4412-bb3c-bdd1215b61ed" providerId="ADAL" clId="{F8798993-E1AA-4697-8961-B06039339E4E}" dt="2025-07-08T15:22:26.493" v="128" actId="20577"/>
        <pc:sldMkLst>
          <pc:docMk/>
          <pc:sldMk cId="1008966728" sldId="435"/>
        </pc:sldMkLst>
        <pc:spChg chg="mod">
          <ac:chgData name="Zhiwen Zhao" userId="1ead0452-0150-4412-bb3c-bdd1215b61ed" providerId="ADAL" clId="{F8798993-E1AA-4697-8961-B06039339E4E}" dt="2025-07-08T15:22:26.493" v="128" actId="20577"/>
          <ac:spMkLst>
            <pc:docMk/>
            <pc:sldMk cId="1008966728" sldId="435"/>
            <ac:spMk id="3" creationId="{33485DC9-B900-F92E-2ACC-916B7B879775}"/>
          </ac:spMkLst>
        </pc:spChg>
      </pc:sldChg>
      <pc:sldChg chg="modSp mod">
        <pc:chgData name="Zhiwen Zhao" userId="1ead0452-0150-4412-bb3c-bdd1215b61ed" providerId="ADAL" clId="{F8798993-E1AA-4697-8961-B06039339E4E}" dt="2025-07-08T15:24:45.763" v="138" actId="20577"/>
        <pc:sldMkLst>
          <pc:docMk/>
          <pc:sldMk cId="2623453740" sldId="436"/>
        </pc:sldMkLst>
      </pc:sldChg>
      <pc:sldChg chg="modSp mod">
        <pc:chgData name="Zhiwen Zhao" userId="1ead0452-0150-4412-bb3c-bdd1215b61ed" providerId="ADAL" clId="{F8798993-E1AA-4697-8961-B06039339E4E}" dt="2025-07-08T16:40:52.217" v="737" actId="20577"/>
        <pc:sldMkLst>
          <pc:docMk/>
          <pc:sldMk cId="2508176635" sldId="596"/>
        </pc:sldMkLst>
        <pc:spChg chg="mod">
          <ac:chgData name="Zhiwen Zhao" userId="1ead0452-0150-4412-bb3c-bdd1215b61ed" providerId="ADAL" clId="{F8798993-E1AA-4697-8961-B06039339E4E}" dt="2025-07-08T16:40:52.217" v="737" actId="20577"/>
          <ac:spMkLst>
            <pc:docMk/>
            <pc:sldMk cId="2508176635" sldId="596"/>
            <ac:spMk id="3" creationId="{0CA63C62-D4FC-87AF-E58F-F41B69EAD703}"/>
          </ac:spMkLst>
        </pc:spChg>
      </pc:sldChg>
      <pc:sldChg chg="addSp modSp mod">
        <pc:chgData name="Zhiwen Zhao" userId="1ead0452-0150-4412-bb3c-bdd1215b61ed" providerId="ADAL" clId="{F8798993-E1AA-4697-8961-B06039339E4E}" dt="2025-07-08T16:41:12.823" v="740" actId="6549"/>
        <pc:sldMkLst>
          <pc:docMk/>
          <pc:sldMk cId="2060389879" sldId="598"/>
        </pc:sldMkLst>
        <pc:spChg chg="add mod">
          <ac:chgData name="Zhiwen Zhao" userId="1ead0452-0150-4412-bb3c-bdd1215b61ed" providerId="ADAL" clId="{F8798993-E1AA-4697-8961-B06039339E4E}" dt="2025-07-08T16:41:12.823" v="740" actId="6549"/>
          <ac:spMkLst>
            <pc:docMk/>
            <pc:sldMk cId="2060389879" sldId="598"/>
            <ac:spMk id="4" creationId="{FE8CE57E-1F88-A7C2-16F6-CE32E9BA19AE}"/>
          </ac:spMkLst>
        </pc:spChg>
        <pc:picChg chg="mod">
          <ac:chgData name="Zhiwen Zhao" userId="1ead0452-0150-4412-bb3c-bdd1215b61ed" providerId="ADAL" clId="{F8798993-E1AA-4697-8961-B06039339E4E}" dt="2025-07-08T13:50:20.262" v="111" actId="1076"/>
          <ac:picMkLst>
            <pc:docMk/>
            <pc:sldMk cId="2060389879" sldId="598"/>
            <ac:picMk id="6" creationId="{46C1DC22-FFE8-4576-41E5-875231FFE754}"/>
          </ac:picMkLst>
        </pc:picChg>
      </pc:sldChg>
      <pc:sldChg chg="modSp mod">
        <pc:chgData name="Zhiwen Zhao" userId="1ead0452-0150-4412-bb3c-bdd1215b61ed" providerId="ADAL" clId="{F8798993-E1AA-4697-8961-B06039339E4E}" dt="2025-07-08T16:09:57.163" v="225" actId="20577"/>
        <pc:sldMkLst>
          <pc:docMk/>
          <pc:sldMk cId="3503616879" sldId="871"/>
        </pc:sldMkLst>
      </pc:sldChg>
      <pc:sldChg chg="addSp modSp mod">
        <pc:chgData name="Zhiwen Zhao" userId="1ead0452-0150-4412-bb3c-bdd1215b61ed" providerId="ADAL" clId="{F8798993-E1AA-4697-8961-B06039339E4E}" dt="2025-07-08T15:07:04.541" v="126" actId="1076"/>
        <pc:sldMkLst>
          <pc:docMk/>
          <pc:sldMk cId="485520530" sldId="876"/>
        </pc:sldMkLst>
      </pc:sldChg>
      <pc:sldChg chg="addSp delSp modSp mod">
        <pc:chgData name="Zhiwen Zhao" userId="1ead0452-0150-4412-bb3c-bdd1215b61ed" providerId="ADAL" clId="{F8798993-E1AA-4697-8961-B06039339E4E}" dt="2025-07-08T15:04:17.381" v="122"/>
        <pc:sldMkLst>
          <pc:docMk/>
          <pc:sldMk cId="3119516865" sldId="1335"/>
        </pc:sldMkLst>
        <pc:spChg chg="mod">
          <ac:chgData name="Zhiwen Zhao" userId="1ead0452-0150-4412-bb3c-bdd1215b61ed" providerId="ADAL" clId="{F8798993-E1AA-4697-8961-B06039339E4E}" dt="2025-07-08T15:04:17.381" v="122"/>
          <ac:spMkLst>
            <pc:docMk/>
            <pc:sldMk cId="3119516865" sldId="1335"/>
            <ac:spMk id="9" creationId="{948632DB-E405-FE1D-4481-C46D61B2EC11}"/>
          </ac:spMkLst>
        </pc:spChg>
        <pc:picChg chg="add mod">
          <ac:chgData name="Zhiwen Zhao" userId="1ead0452-0150-4412-bb3c-bdd1215b61ed" providerId="ADAL" clId="{F8798993-E1AA-4697-8961-B06039339E4E}" dt="2025-07-08T15:02:05.914" v="119" actId="1076"/>
          <ac:picMkLst>
            <pc:docMk/>
            <pc:sldMk cId="3119516865" sldId="1335"/>
            <ac:picMk id="7" creationId="{D32112FB-2FD1-87E8-7716-855E8444EE40}"/>
          </ac:picMkLst>
        </pc:picChg>
      </pc:sldChg>
      <pc:sldChg chg="modSp">
        <pc:chgData name="Zhiwen Zhao" userId="1ead0452-0150-4412-bb3c-bdd1215b61ed" providerId="ADAL" clId="{F8798993-E1AA-4697-8961-B06039339E4E}" dt="2025-07-08T15:39:10.794" v="168" actId="20577"/>
        <pc:sldMkLst>
          <pc:docMk/>
          <pc:sldMk cId="532169757" sldId="1336"/>
        </pc:sldMkLst>
        <pc:spChg chg="mod">
          <ac:chgData name="Zhiwen Zhao" userId="1ead0452-0150-4412-bb3c-bdd1215b61ed" providerId="ADAL" clId="{F8798993-E1AA-4697-8961-B06039339E4E}" dt="2025-07-08T15:38:51.775" v="160"/>
          <ac:spMkLst>
            <pc:docMk/>
            <pc:sldMk cId="532169757" sldId="1336"/>
            <ac:spMk id="7" creationId="{4BE97AAA-7B24-28A2-B4CA-25A5E10105B3}"/>
          </ac:spMkLst>
        </pc:spChg>
        <pc:spChg chg="mod">
          <ac:chgData name="Zhiwen Zhao" userId="1ead0452-0150-4412-bb3c-bdd1215b61ed" providerId="ADAL" clId="{F8798993-E1AA-4697-8961-B06039339E4E}" dt="2025-07-08T15:38:55.956" v="162" actId="6549"/>
          <ac:spMkLst>
            <pc:docMk/>
            <pc:sldMk cId="532169757" sldId="1336"/>
            <ac:spMk id="8" creationId="{F32A33CF-0AA8-ED4E-D6C2-E7C3FF52674C}"/>
          </ac:spMkLst>
        </pc:spChg>
        <pc:grpChg chg="mod">
          <ac:chgData name="Zhiwen Zhao" userId="1ead0452-0150-4412-bb3c-bdd1215b61ed" providerId="ADAL" clId="{F8798993-E1AA-4697-8961-B06039339E4E}" dt="2025-07-08T15:38:51.775" v="160"/>
          <ac:grpSpMkLst>
            <pc:docMk/>
            <pc:sldMk cId="532169757" sldId="1336"/>
            <ac:grpSpMk id="6" creationId="{75951FC9-91C8-BA4A-E7FD-99EA810DA000}"/>
          </ac:grpSpMkLst>
        </pc:grpChg>
      </pc:sldChg>
      <pc:sldChg chg="addSp delSp modSp mod">
        <pc:chgData name="Zhiwen Zhao" userId="1ead0452-0150-4412-bb3c-bdd1215b61ed" providerId="ADAL" clId="{F8798993-E1AA-4697-8961-B06039339E4E}" dt="2025-07-08T16:38:56.314" v="610" actId="1076"/>
        <pc:sldMkLst>
          <pc:docMk/>
          <pc:sldMk cId="2405956401" sldId="1337"/>
        </pc:sldMkLst>
      </pc:sldChg>
      <pc:sldChg chg="modSp mod">
        <pc:chgData name="Zhiwen Zhao" userId="1ead0452-0150-4412-bb3c-bdd1215b61ed" providerId="ADAL" clId="{F8798993-E1AA-4697-8961-B06039339E4E}" dt="2025-07-08T15:24:23.367" v="132" actId="20577"/>
        <pc:sldMkLst>
          <pc:docMk/>
          <pc:sldMk cId="2552255860" sldId="1338"/>
        </pc:sldMkLst>
        <pc:spChg chg="mod">
          <ac:chgData name="Zhiwen Zhao" userId="1ead0452-0150-4412-bb3c-bdd1215b61ed" providerId="ADAL" clId="{F8798993-E1AA-4697-8961-B06039339E4E}" dt="2025-07-08T15:24:23.367" v="132" actId="20577"/>
          <ac:spMkLst>
            <pc:docMk/>
            <pc:sldMk cId="2552255860" sldId="1338"/>
            <ac:spMk id="6" creationId="{BAB42121-BF9A-C9B8-6B9F-96E9CCE024FE}"/>
          </ac:spMkLst>
        </pc:spChg>
      </pc:sldChg>
      <pc:sldChg chg="addSp modSp new mod">
        <pc:chgData name="Zhiwen Zhao" userId="1ead0452-0150-4412-bb3c-bdd1215b61ed" providerId="ADAL" clId="{F8798993-E1AA-4697-8961-B06039339E4E}" dt="2025-07-08T13:37:24.897" v="6" actId="20577"/>
        <pc:sldMkLst>
          <pc:docMk/>
          <pc:sldMk cId="1264646200" sldId="1339"/>
        </pc:sldMkLst>
        <pc:spChg chg="mod">
          <ac:chgData name="Zhiwen Zhao" userId="1ead0452-0150-4412-bb3c-bdd1215b61ed" providerId="ADAL" clId="{F8798993-E1AA-4697-8961-B06039339E4E}" dt="2025-07-08T13:37:24.897" v="6" actId="20577"/>
          <ac:spMkLst>
            <pc:docMk/>
            <pc:sldMk cId="1264646200" sldId="1339"/>
            <ac:spMk id="2" creationId="{1FA222BF-1F64-3F60-49FB-18DD6ECFF879}"/>
          </ac:spMkLst>
        </pc:spChg>
        <pc:picChg chg="add mod">
          <ac:chgData name="Zhiwen Zhao" userId="1ead0452-0150-4412-bb3c-bdd1215b61ed" providerId="ADAL" clId="{F8798993-E1AA-4697-8961-B06039339E4E}" dt="2025-07-08T13:37:22.565" v="2" actId="1076"/>
          <ac:picMkLst>
            <pc:docMk/>
            <pc:sldMk cId="1264646200" sldId="1339"/>
            <ac:picMk id="6" creationId="{64323FF9-F31C-4A61-743B-37C008AF1C23}"/>
          </ac:picMkLst>
        </pc:picChg>
      </pc:sldChg>
      <pc:sldChg chg="addSp modSp new mod">
        <pc:chgData name="Zhiwen Zhao" userId="1ead0452-0150-4412-bb3c-bdd1215b61ed" providerId="ADAL" clId="{F8798993-E1AA-4697-8961-B06039339E4E}" dt="2025-07-08T15:25:38.260" v="155" actId="20577"/>
        <pc:sldMkLst>
          <pc:docMk/>
          <pc:sldMk cId="3863290876" sldId="1340"/>
        </pc:sldMkLst>
        <pc:spChg chg="mod">
          <ac:chgData name="Zhiwen Zhao" userId="1ead0452-0150-4412-bb3c-bdd1215b61ed" providerId="ADAL" clId="{F8798993-E1AA-4697-8961-B06039339E4E}" dt="2025-07-08T15:25:38.260" v="155" actId="20577"/>
          <ac:spMkLst>
            <pc:docMk/>
            <pc:sldMk cId="3863290876" sldId="1340"/>
            <ac:spMk id="2" creationId="{4B295877-5C37-6B62-0875-7A00CC1A5455}"/>
          </ac:spMkLst>
        </pc:spChg>
        <pc:picChg chg="add mod">
          <ac:chgData name="Zhiwen Zhao" userId="1ead0452-0150-4412-bb3c-bdd1215b61ed" providerId="ADAL" clId="{F8798993-E1AA-4697-8961-B06039339E4E}" dt="2025-07-08T15:25:32.787" v="142" actId="1076"/>
          <ac:picMkLst>
            <pc:docMk/>
            <pc:sldMk cId="3863290876" sldId="1340"/>
            <ac:picMk id="6" creationId="{A6472A87-2E44-B10D-CB35-32F19396410A}"/>
          </ac:picMkLst>
        </pc:picChg>
      </pc:sldChg>
      <pc:sldChg chg="addSp delSp modSp new mod">
        <pc:chgData name="Zhiwen Zhao" userId="1ead0452-0150-4412-bb3c-bdd1215b61ed" providerId="ADAL" clId="{F8798993-E1AA-4697-8961-B06039339E4E}" dt="2025-07-08T20:06:15.656" v="1335" actId="20577"/>
        <pc:sldMkLst>
          <pc:docMk/>
          <pc:sldMk cId="4078070565" sldId="1341"/>
        </pc:sldMkLst>
        <pc:spChg chg="mod">
          <ac:chgData name="Zhiwen Zhao" userId="1ead0452-0150-4412-bb3c-bdd1215b61ed" providerId="ADAL" clId="{F8798993-E1AA-4697-8961-B06039339E4E}" dt="2025-07-08T19:41:46.686" v="762" actId="20577"/>
          <ac:spMkLst>
            <pc:docMk/>
            <pc:sldMk cId="4078070565" sldId="1341"/>
            <ac:spMk id="2" creationId="{41B3ED28-12C6-5124-7A11-B6F1444F31EA}"/>
          </ac:spMkLst>
        </pc:spChg>
        <pc:spChg chg="mod">
          <ac:chgData name="Zhiwen Zhao" userId="1ead0452-0150-4412-bb3c-bdd1215b61ed" providerId="ADAL" clId="{F8798993-E1AA-4697-8961-B06039339E4E}" dt="2025-07-08T20:06:15.656" v="1335" actId="20577"/>
          <ac:spMkLst>
            <pc:docMk/>
            <pc:sldMk cId="4078070565" sldId="1341"/>
            <ac:spMk id="3" creationId="{C056F085-2225-97D4-2C02-90AB45345038}"/>
          </ac:spMkLst>
        </pc:spChg>
      </pc:sldChg>
    </pc:docChg>
  </pc:docChgLst>
  <pc:docChgLst>
    <pc:chgData name="Zhiwen Zhao" userId="1ead0452-0150-4412-bb3c-bdd1215b61ed" providerId="ADAL" clId="{6226530D-37EE-4FCE-8012-3ED6C758B093}"/>
    <pc:docChg chg="undo custSel addSld delSld modSld sldOrd">
      <pc:chgData name="Zhiwen Zhao" userId="1ead0452-0150-4412-bb3c-bdd1215b61ed" providerId="ADAL" clId="{6226530D-37EE-4FCE-8012-3ED6C758B093}" dt="2025-07-21T15:34:36.095" v="1342" actId="1076"/>
      <pc:docMkLst>
        <pc:docMk/>
      </pc:docMkLst>
      <pc:sldChg chg="modSp mod">
        <pc:chgData name="Zhiwen Zhao" userId="1ead0452-0150-4412-bb3c-bdd1215b61ed" providerId="ADAL" clId="{6226530D-37EE-4FCE-8012-3ED6C758B093}" dt="2025-07-21T13:22:50.787" v="577" actId="207"/>
        <pc:sldMkLst>
          <pc:docMk/>
          <pc:sldMk cId="0" sldId="289"/>
        </pc:sldMkLst>
        <pc:spChg chg="mod">
          <ac:chgData name="Zhiwen Zhao" userId="1ead0452-0150-4412-bb3c-bdd1215b61ed" providerId="ADAL" clId="{6226530D-37EE-4FCE-8012-3ED6C758B093}" dt="2025-07-21T13:22:50.787" v="577" actId="207"/>
          <ac:spMkLst>
            <pc:docMk/>
            <pc:sldMk cId="0" sldId="289"/>
            <ac:spMk id="3" creationId="{00000000-0000-0000-0000-000000000000}"/>
          </ac:spMkLst>
        </pc:spChg>
      </pc:sldChg>
      <pc:sldChg chg="del">
        <pc:chgData name="Zhiwen Zhao" userId="1ead0452-0150-4412-bb3c-bdd1215b61ed" providerId="ADAL" clId="{6226530D-37EE-4FCE-8012-3ED6C758B093}" dt="2025-07-21T02:55:58.467" v="529" actId="47"/>
        <pc:sldMkLst>
          <pc:docMk/>
          <pc:sldMk cId="1838106674" sldId="343"/>
        </pc:sldMkLst>
      </pc:sldChg>
      <pc:sldChg chg="del">
        <pc:chgData name="Zhiwen Zhao" userId="1ead0452-0150-4412-bb3c-bdd1215b61ed" providerId="ADAL" clId="{6226530D-37EE-4FCE-8012-3ED6C758B093}" dt="2025-07-21T02:55:58.467" v="529" actId="47"/>
        <pc:sldMkLst>
          <pc:docMk/>
          <pc:sldMk cId="2119988425" sldId="344"/>
        </pc:sldMkLst>
      </pc:sldChg>
      <pc:sldChg chg="del">
        <pc:chgData name="Zhiwen Zhao" userId="1ead0452-0150-4412-bb3c-bdd1215b61ed" providerId="ADAL" clId="{6226530D-37EE-4FCE-8012-3ED6C758B093}" dt="2025-07-21T02:55:58.467" v="529" actId="47"/>
        <pc:sldMkLst>
          <pc:docMk/>
          <pc:sldMk cId="210629428" sldId="345"/>
        </pc:sldMkLst>
      </pc:sldChg>
      <pc:sldChg chg="del">
        <pc:chgData name="Zhiwen Zhao" userId="1ead0452-0150-4412-bb3c-bdd1215b61ed" providerId="ADAL" clId="{6226530D-37EE-4FCE-8012-3ED6C758B093}" dt="2025-07-21T02:55:58.467" v="529" actId="47"/>
        <pc:sldMkLst>
          <pc:docMk/>
          <pc:sldMk cId="583359922" sldId="346"/>
        </pc:sldMkLst>
      </pc:sldChg>
      <pc:sldChg chg="del">
        <pc:chgData name="Zhiwen Zhao" userId="1ead0452-0150-4412-bb3c-bdd1215b61ed" providerId="ADAL" clId="{6226530D-37EE-4FCE-8012-3ED6C758B093}" dt="2025-07-21T02:55:58.467" v="529" actId="47"/>
        <pc:sldMkLst>
          <pc:docMk/>
          <pc:sldMk cId="713004793" sldId="347"/>
        </pc:sldMkLst>
      </pc:sldChg>
      <pc:sldChg chg="del">
        <pc:chgData name="Zhiwen Zhao" userId="1ead0452-0150-4412-bb3c-bdd1215b61ed" providerId="ADAL" clId="{6226530D-37EE-4FCE-8012-3ED6C758B093}" dt="2025-07-21T02:55:58.467" v="529" actId="47"/>
        <pc:sldMkLst>
          <pc:docMk/>
          <pc:sldMk cId="1743269752" sldId="348"/>
        </pc:sldMkLst>
      </pc:sldChg>
      <pc:sldChg chg="del">
        <pc:chgData name="Zhiwen Zhao" userId="1ead0452-0150-4412-bb3c-bdd1215b61ed" providerId="ADAL" clId="{6226530D-37EE-4FCE-8012-3ED6C758B093}" dt="2025-07-21T02:55:58.467" v="529" actId="47"/>
        <pc:sldMkLst>
          <pc:docMk/>
          <pc:sldMk cId="786890444" sldId="349"/>
        </pc:sldMkLst>
      </pc:sldChg>
      <pc:sldChg chg="del">
        <pc:chgData name="Zhiwen Zhao" userId="1ead0452-0150-4412-bb3c-bdd1215b61ed" providerId="ADAL" clId="{6226530D-37EE-4FCE-8012-3ED6C758B093}" dt="2025-07-21T02:55:58.467" v="529" actId="47"/>
        <pc:sldMkLst>
          <pc:docMk/>
          <pc:sldMk cId="412811746" sldId="350"/>
        </pc:sldMkLst>
      </pc:sldChg>
      <pc:sldChg chg="modSp mod">
        <pc:chgData name="Zhiwen Zhao" userId="1ead0452-0150-4412-bb3c-bdd1215b61ed" providerId="ADAL" clId="{6226530D-37EE-4FCE-8012-3ED6C758B093}" dt="2025-07-17T20:50:53.694" v="10" actId="20577"/>
        <pc:sldMkLst>
          <pc:docMk/>
          <pc:sldMk cId="2120017160" sldId="429"/>
        </pc:sldMkLst>
        <pc:spChg chg="mod">
          <ac:chgData name="Zhiwen Zhao" userId="1ead0452-0150-4412-bb3c-bdd1215b61ed" providerId="ADAL" clId="{6226530D-37EE-4FCE-8012-3ED6C758B093}" dt="2025-07-17T20:50:53.694" v="10" actId="20577"/>
          <ac:spMkLst>
            <pc:docMk/>
            <pc:sldMk cId="2120017160" sldId="429"/>
            <ac:spMk id="2" creationId="{3A56D7FD-CCC3-1F36-B126-2D0B7C8F0047}"/>
          </ac:spMkLst>
        </pc:spChg>
        <pc:spChg chg="mod">
          <ac:chgData name="Zhiwen Zhao" userId="1ead0452-0150-4412-bb3c-bdd1215b61ed" providerId="ADAL" clId="{6226530D-37EE-4FCE-8012-3ED6C758B093}" dt="2025-07-17T20:50:32.268" v="3" actId="20577"/>
          <ac:spMkLst>
            <pc:docMk/>
            <pc:sldMk cId="2120017160" sldId="429"/>
            <ac:spMk id="3" creationId="{1C7D0F0B-3D0C-7966-43D7-48D4A4580A75}"/>
          </ac:spMkLst>
        </pc:spChg>
      </pc:sldChg>
      <pc:sldChg chg="delSp modSp mod">
        <pc:chgData name="Zhiwen Zhao" userId="1ead0452-0150-4412-bb3c-bdd1215b61ed" providerId="ADAL" clId="{6226530D-37EE-4FCE-8012-3ED6C758B093}" dt="2025-07-21T14:36:09.071" v="1246" actId="1038"/>
        <pc:sldMkLst>
          <pc:docMk/>
          <pc:sldMk cId="3593466283" sldId="433"/>
        </pc:sldMkLst>
        <pc:spChg chg="mod">
          <ac:chgData name="Zhiwen Zhao" userId="1ead0452-0150-4412-bb3c-bdd1215b61ed" providerId="ADAL" clId="{6226530D-37EE-4FCE-8012-3ED6C758B093}" dt="2025-07-21T13:28:53.581" v="578" actId="313"/>
          <ac:spMkLst>
            <pc:docMk/>
            <pc:sldMk cId="3593466283" sldId="433"/>
            <ac:spMk id="10" creationId="{9CA9E2AE-1194-EDFD-E215-8975DEC218AD}"/>
          </ac:spMkLst>
        </pc:spChg>
        <pc:picChg chg="mod">
          <ac:chgData name="Zhiwen Zhao" userId="1ead0452-0150-4412-bb3c-bdd1215b61ed" providerId="ADAL" clId="{6226530D-37EE-4FCE-8012-3ED6C758B093}" dt="2025-07-21T14:36:09.071" v="1246" actId="1038"/>
          <ac:picMkLst>
            <pc:docMk/>
            <pc:sldMk cId="3593466283" sldId="433"/>
            <ac:picMk id="7" creationId="{36E3784B-F5FB-D8B1-1E00-DA9D22AB9910}"/>
          </ac:picMkLst>
        </pc:picChg>
        <pc:picChg chg="mod">
          <ac:chgData name="Zhiwen Zhao" userId="1ead0452-0150-4412-bb3c-bdd1215b61ed" providerId="ADAL" clId="{6226530D-37EE-4FCE-8012-3ED6C758B093}" dt="2025-07-21T14:36:09.071" v="1246" actId="1038"/>
          <ac:picMkLst>
            <pc:docMk/>
            <pc:sldMk cId="3593466283" sldId="433"/>
            <ac:picMk id="8" creationId="{97B46671-39DC-01F1-B47C-1E87098F7250}"/>
          </ac:picMkLst>
        </pc:picChg>
        <pc:picChg chg="del">
          <ac:chgData name="Zhiwen Zhao" userId="1ead0452-0150-4412-bb3c-bdd1215b61ed" providerId="ADAL" clId="{6226530D-37EE-4FCE-8012-3ED6C758B093}" dt="2025-07-21T13:28:59.242" v="579" actId="21"/>
          <ac:picMkLst>
            <pc:docMk/>
            <pc:sldMk cId="3593466283" sldId="433"/>
            <ac:picMk id="9" creationId="{E692EFC5-3E94-6977-2EC2-8C7A9742C2AD}"/>
          </ac:picMkLst>
        </pc:picChg>
      </pc:sldChg>
      <pc:sldChg chg="modSp mod">
        <pc:chgData name="Zhiwen Zhao" userId="1ead0452-0150-4412-bb3c-bdd1215b61ed" providerId="ADAL" clId="{6226530D-37EE-4FCE-8012-3ED6C758B093}" dt="2025-07-21T14:32:50.325" v="1181" actId="20577"/>
        <pc:sldMkLst>
          <pc:docMk/>
          <pc:sldMk cId="1008966728" sldId="435"/>
        </pc:sldMkLst>
        <pc:spChg chg="mod">
          <ac:chgData name="Zhiwen Zhao" userId="1ead0452-0150-4412-bb3c-bdd1215b61ed" providerId="ADAL" clId="{6226530D-37EE-4FCE-8012-3ED6C758B093}" dt="2025-07-21T14:32:50.325" v="1181" actId="20577"/>
          <ac:spMkLst>
            <pc:docMk/>
            <pc:sldMk cId="1008966728" sldId="435"/>
            <ac:spMk id="2" creationId="{8B195991-223A-6C0B-83FE-393DDBFECFBB}"/>
          </ac:spMkLst>
        </pc:spChg>
      </pc:sldChg>
      <pc:sldChg chg="modSp mod">
        <pc:chgData name="Zhiwen Zhao" userId="1ead0452-0150-4412-bb3c-bdd1215b61ed" providerId="ADAL" clId="{6226530D-37EE-4FCE-8012-3ED6C758B093}" dt="2025-07-21T14:14:40.796" v="1002" actId="20577"/>
        <pc:sldMkLst>
          <pc:docMk/>
          <pc:sldMk cId="4219198458" sldId="580"/>
        </pc:sldMkLst>
        <pc:spChg chg="mod">
          <ac:chgData name="Zhiwen Zhao" userId="1ead0452-0150-4412-bb3c-bdd1215b61ed" providerId="ADAL" clId="{6226530D-37EE-4FCE-8012-3ED6C758B093}" dt="2025-07-21T14:14:40.796" v="1002" actId="20577"/>
          <ac:spMkLst>
            <pc:docMk/>
            <pc:sldMk cId="4219198458" sldId="580"/>
            <ac:spMk id="9" creationId="{EA820A2C-3FB2-204D-11E4-1332E0A39B0F}"/>
          </ac:spMkLst>
        </pc:spChg>
      </pc:sldChg>
      <pc:sldChg chg="modSp mod">
        <pc:chgData name="Zhiwen Zhao" userId="1ead0452-0150-4412-bb3c-bdd1215b61ed" providerId="ADAL" clId="{6226530D-37EE-4FCE-8012-3ED6C758B093}" dt="2025-07-21T14:21:52.862" v="1110" actId="20577"/>
        <pc:sldMkLst>
          <pc:docMk/>
          <pc:sldMk cId="520724575" sldId="581"/>
        </pc:sldMkLst>
        <pc:spChg chg="mod">
          <ac:chgData name="Zhiwen Zhao" userId="1ead0452-0150-4412-bb3c-bdd1215b61ed" providerId="ADAL" clId="{6226530D-37EE-4FCE-8012-3ED6C758B093}" dt="2025-07-21T14:21:52.862" v="1110" actId="20577"/>
          <ac:spMkLst>
            <pc:docMk/>
            <pc:sldMk cId="520724575" sldId="581"/>
            <ac:spMk id="8" creationId="{A64EAA39-7762-68C1-9538-9D012D69C6EB}"/>
          </ac:spMkLst>
        </pc:spChg>
      </pc:sldChg>
      <pc:sldChg chg="modSp mod">
        <pc:chgData name="Zhiwen Zhao" userId="1ead0452-0150-4412-bb3c-bdd1215b61ed" providerId="ADAL" clId="{6226530D-37EE-4FCE-8012-3ED6C758B093}" dt="2025-07-21T14:19:02.245" v="1063" actId="1076"/>
        <pc:sldMkLst>
          <pc:docMk/>
          <pc:sldMk cId="998063919" sldId="583"/>
        </pc:sldMkLst>
        <pc:spChg chg="mod">
          <ac:chgData name="Zhiwen Zhao" userId="1ead0452-0150-4412-bb3c-bdd1215b61ed" providerId="ADAL" clId="{6226530D-37EE-4FCE-8012-3ED6C758B093}" dt="2025-07-21T14:19:02.245" v="1063" actId="1076"/>
          <ac:spMkLst>
            <pc:docMk/>
            <pc:sldMk cId="998063919" sldId="583"/>
            <ac:spMk id="8" creationId="{7D92E660-EFA1-4CCD-5446-C25A54823CC3}"/>
          </ac:spMkLst>
        </pc:spChg>
      </pc:sldChg>
      <pc:sldChg chg="modSp mod">
        <pc:chgData name="Zhiwen Zhao" userId="1ead0452-0150-4412-bb3c-bdd1215b61ed" providerId="ADAL" clId="{6226530D-37EE-4FCE-8012-3ED6C758B093}" dt="2025-07-21T14:20:23.674" v="1076" actId="20577"/>
        <pc:sldMkLst>
          <pc:docMk/>
          <pc:sldMk cId="4016872303" sldId="584"/>
        </pc:sldMkLst>
        <pc:spChg chg="mod">
          <ac:chgData name="Zhiwen Zhao" userId="1ead0452-0150-4412-bb3c-bdd1215b61ed" providerId="ADAL" clId="{6226530D-37EE-4FCE-8012-3ED6C758B093}" dt="2025-07-21T14:20:23.674" v="1076" actId="20577"/>
          <ac:spMkLst>
            <pc:docMk/>
            <pc:sldMk cId="4016872303" sldId="584"/>
            <ac:spMk id="11" creationId="{0D4B8D74-1B13-5947-8C29-FC71496A528D}"/>
          </ac:spMkLst>
        </pc:spChg>
      </pc:sldChg>
      <pc:sldChg chg="modSp mod">
        <pc:chgData name="Zhiwen Zhao" userId="1ead0452-0150-4412-bb3c-bdd1215b61ed" providerId="ADAL" clId="{6226530D-37EE-4FCE-8012-3ED6C758B093}" dt="2025-07-21T14:25:07.246" v="1137" actId="20577"/>
        <pc:sldMkLst>
          <pc:docMk/>
          <pc:sldMk cId="697589540" sldId="586"/>
        </pc:sldMkLst>
        <pc:spChg chg="mod">
          <ac:chgData name="Zhiwen Zhao" userId="1ead0452-0150-4412-bb3c-bdd1215b61ed" providerId="ADAL" clId="{6226530D-37EE-4FCE-8012-3ED6C758B093}" dt="2025-07-21T14:25:07.246" v="1137" actId="20577"/>
          <ac:spMkLst>
            <pc:docMk/>
            <pc:sldMk cId="697589540" sldId="586"/>
            <ac:spMk id="8" creationId="{EB20054D-C02C-D1E8-7F27-7CA1FBC570CA}"/>
          </ac:spMkLst>
        </pc:spChg>
        <pc:spChg chg="mod">
          <ac:chgData name="Zhiwen Zhao" userId="1ead0452-0150-4412-bb3c-bdd1215b61ed" providerId="ADAL" clId="{6226530D-37EE-4FCE-8012-3ED6C758B093}" dt="2025-07-21T14:25:05.955" v="1136" actId="20577"/>
          <ac:spMkLst>
            <pc:docMk/>
            <pc:sldMk cId="697589540" sldId="586"/>
            <ac:spMk id="9" creationId="{F13350DB-5421-C317-0101-D01A5923B97A}"/>
          </ac:spMkLst>
        </pc:spChg>
      </pc:sldChg>
      <pc:sldChg chg="delSp modSp mod">
        <pc:chgData name="Zhiwen Zhao" userId="1ead0452-0150-4412-bb3c-bdd1215b61ed" providerId="ADAL" clId="{6226530D-37EE-4FCE-8012-3ED6C758B093}" dt="2025-07-21T14:25:54.449" v="1150" actId="1076"/>
        <pc:sldMkLst>
          <pc:docMk/>
          <pc:sldMk cId="2843370275" sldId="588"/>
        </pc:sldMkLst>
        <pc:spChg chg="mod">
          <ac:chgData name="Zhiwen Zhao" userId="1ead0452-0150-4412-bb3c-bdd1215b61ed" providerId="ADAL" clId="{6226530D-37EE-4FCE-8012-3ED6C758B093}" dt="2025-07-21T14:25:20.004" v="1138" actId="20577"/>
          <ac:spMkLst>
            <pc:docMk/>
            <pc:sldMk cId="2843370275" sldId="588"/>
            <ac:spMk id="3" creationId="{FDECCA67-7FAE-1229-81D9-45DEB452976B}"/>
          </ac:spMkLst>
        </pc:spChg>
        <pc:spChg chg="mod">
          <ac:chgData name="Zhiwen Zhao" userId="1ead0452-0150-4412-bb3c-bdd1215b61ed" providerId="ADAL" clId="{6226530D-37EE-4FCE-8012-3ED6C758B093}" dt="2025-07-21T14:25:48.572" v="1149" actId="1076"/>
          <ac:spMkLst>
            <pc:docMk/>
            <pc:sldMk cId="2843370275" sldId="588"/>
            <ac:spMk id="4" creationId="{DDE866F0-0F6B-32F1-A03A-927B2EDFC74A}"/>
          </ac:spMkLst>
        </pc:spChg>
        <pc:spChg chg="del">
          <ac:chgData name="Zhiwen Zhao" userId="1ead0452-0150-4412-bb3c-bdd1215b61ed" providerId="ADAL" clId="{6226530D-37EE-4FCE-8012-3ED6C758B093}" dt="2025-07-21T02:03:33.770" v="229" actId="478"/>
          <ac:spMkLst>
            <pc:docMk/>
            <pc:sldMk cId="2843370275" sldId="588"/>
            <ac:spMk id="7" creationId="{CFF8BD95-BF6E-55C8-D0A6-E377D4E7C523}"/>
          </ac:spMkLst>
        </pc:spChg>
        <pc:picChg chg="mod">
          <ac:chgData name="Zhiwen Zhao" userId="1ead0452-0150-4412-bb3c-bdd1215b61ed" providerId="ADAL" clId="{6226530D-37EE-4FCE-8012-3ED6C758B093}" dt="2025-07-21T14:25:54.449" v="1150" actId="1076"/>
          <ac:picMkLst>
            <pc:docMk/>
            <pc:sldMk cId="2843370275" sldId="588"/>
            <ac:picMk id="8" creationId="{60F97774-F1CB-5AEF-E7E9-08366852A2AA}"/>
          </ac:picMkLst>
        </pc:picChg>
        <pc:picChg chg="mod">
          <ac:chgData name="Zhiwen Zhao" userId="1ead0452-0150-4412-bb3c-bdd1215b61ed" providerId="ADAL" clId="{6226530D-37EE-4FCE-8012-3ED6C758B093}" dt="2025-07-21T14:25:34.392" v="1139" actId="1076"/>
          <ac:picMkLst>
            <pc:docMk/>
            <pc:sldMk cId="2843370275" sldId="588"/>
            <ac:picMk id="10" creationId="{9A18ACC0-4033-5A98-D004-C376C1C389BC}"/>
          </ac:picMkLst>
        </pc:picChg>
      </pc:sldChg>
      <pc:sldChg chg="modSp mod">
        <pc:chgData name="Zhiwen Zhao" userId="1ead0452-0150-4412-bb3c-bdd1215b61ed" providerId="ADAL" clId="{6226530D-37EE-4FCE-8012-3ED6C758B093}" dt="2025-07-21T14:30:45.606" v="1170" actId="20577"/>
        <pc:sldMkLst>
          <pc:docMk/>
          <pc:sldMk cId="3079836664" sldId="589"/>
        </pc:sldMkLst>
        <pc:spChg chg="mod">
          <ac:chgData name="Zhiwen Zhao" userId="1ead0452-0150-4412-bb3c-bdd1215b61ed" providerId="ADAL" clId="{6226530D-37EE-4FCE-8012-3ED6C758B093}" dt="2025-07-21T14:30:45.606" v="1170" actId="20577"/>
          <ac:spMkLst>
            <pc:docMk/>
            <pc:sldMk cId="3079836664" sldId="589"/>
            <ac:spMk id="9" creationId="{6FD6C402-99E6-8828-E0B0-1F65DC02E633}"/>
          </ac:spMkLst>
        </pc:spChg>
      </pc:sldChg>
      <pc:sldChg chg="modSp mod">
        <pc:chgData name="Zhiwen Zhao" userId="1ead0452-0150-4412-bb3c-bdd1215b61ed" providerId="ADAL" clId="{6226530D-37EE-4FCE-8012-3ED6C758B093}" dt="2025-07-21T14:28:17.777" v="1164" actId="20577"/>
        <pc:sldMkLst>
          <pc:docMk/>
          <pc:sldMk cId="3386910243" sldId="590"/>
        </pc:sldMkLst>
        <pc:spChg chg="mod">
          <ac:chgData name="Zhiwen Zhao" userId="1ead0452-0150-4412-bb3c-bdd1215b61ed" providerId="ADAL" clId="{6226530D-37EE-4FCE-8012-3ED6C758B093}" dt="2025-07-21T14:28:17.777" v="1164" actId="20577"/>
          <ac:spMkLst>
            <pc:docMk/>
            <pc:sldMk cId="3386910243" sldId="590"/>
            <ac:spMk id="3" creationId="{342491A1-3584-0A8A-A67C-365E87B8117E}"/>
          </ac:spMkLst>
        </pc:spChg>
      </pc:sldChg>
      <pc:sldChg chg="modSp mod">
        <pc:chgData name="Zhiwen Zhao" userId="1ead0452-0150-4412-bb3c-bdd1215b61ed" providerId="ADAL" clId="{6226530D-37EE-4FCE-8012-3ED6C758B093}" dt="2025-07-21T14:40:33.934" v="1306" actId="20577"/>
        <pc:sldMkLst>
          <pc:docMk/>
          <pc:sldMk cId="2508176635" sldId="596"/>
        </pc:sldMkLst>
        <pc:spChg chg="mod">
          <ac:chgData name="Zhiwen Zhao" userId="1ead0452-0150-4412-bb3c-bdd1215b61ed" providerId="ADAL" clId="{6226530D-37EE-4FCE-8012-3ED6C758B093}" dt="2025-07-21T14:40:33.934" v="1306" actId="20577"/>
          <ac:spMkLst>
            <pc:docMk/>
            <pc:sldMk cId="2508176635" sldId="596"/>
            <ac:spMk id="3" creationId="{0CA63C62-D4FC-87AF-E58F-F41B69EAD703}"/>
          </ac:spMkLst>
        </pc:spChg>
        <pc:spChg chg="mod">
          <ac:chgData name="Zhiwen Zhao" userId="1ead0452-0150-4412-bb3c-bdd1215b61ed" providerId="ADAL" clId="{6226530D-37EE-4FCE-8012-3ED6C758B093}" dt="2025-07-21T14:39:55.783" v="1303" actId="207"/>
          <ac:spMkLst>
            <pc:docMk/>
            <pc:sldMk cId="2508176635" sldId="596"/>
            <ac:spMk id="6" creationId="{CE24FB83-6298-CC97-08A4-0C9B3EC308F5}"/>
          </ac:spMkLst>
        </pc:spChg>
      </pc:sldChg>
      <pc:sldChg chg="modSp add mod">
        <pc:chgData name="Zhiwen Zhao" userId="1ead0452-0150-4412-bb3c-bdd1215b61ed" providerId="ADAL" clId="{6226530D-37EE-4FCE-8012-3ED6C758B093}" dt="2025-07-21T15:31:29.422" v="1328" actId="27636"/>
        <pc:sldMkLst>
          <pc:docMk/>
          <pc:sldMk cId="0" sldId="837"/>
        </pc:sldMkLst>
        <pc:spChg chg="mod">
          <ac:chgData name="Zhiwen Zhao" userId="1ead0452-0150-4412-bb3c-bdd1215b61ed" providerId="ADAL" clId="{6226530D-37EE-4FCE-8012-3ED6C758B093}" dt="2025-07-21T15:31:29.422" v="1328" actId="27636"/>
          <ac:spMkLst>
            <pc:docMk/>
            <pc:sldMk cId="0" sldId="837"/>
            <ac:spMk id="492550" creationId="{9293D3D2-2C28-C867-F156-FBE52E4823C8}"/>
          </ac:spMkLst>
        </pc:spChg>
      </pc:sldChg>
      <pc:sldChg chg="addSp delSp modSp mod modNotesTx">
        <pc:chgData name="Zhiwen Zhao" userId="1ead0452-0150-4412-bb3c-bdd1215b61ed" providerId="ADAL" clId="{6226530D-37EE-4FCE-8012-3ED6C758B093}" dt="2025-07-21T14:10:48.690" v="984" actId="20577"/>
        <pc:sldMkLst>
          <pc:docMk/>
          <pc:sldMk cId="485520530" sldId="876"/>
        </pc:sldMkLst>
        <pc:spChg chg="mod">
          <ac:chgData name="Zhiwen Zhao" userId="1ead0452-0150-4412-bb3c-bdd1215b61ed" providerId="ADAL" clId="{6226530D-37EE-4FCE-8012-3ED6C758B093}" dt="2025-07-21T02:41:00.314" v="269" actId="255"/>
          <ac:spMkLst>
            <pc:docMk/>
            <pc:sldMk cId="485520530" sldId="876"/>
            <ac:spMk id="6" creationId="{13E2C5D5-CA52-DD96-400F-F93932063A47}"/>
          </ac:spMkLst>
        </pc:spChg>
        <pc:spChg chg="add mod">
          <ac:chgData name="Zhiwen Zhao" userId="1ead0452-0150-4412-bb3c-bdd1215b61ed" providerId="ADAL" clId="{6226530D-37EE-4FCE-8012-3ED6C758B093}" dt="2025-07-21T02:43:31.961" v="286" actId="208"/>
          <ac:spMkLst>
            <pc:docMk/>
            <pc:sldMk cId="485520530" sldId="876"/>
            <ac:spMk id="8" creationId="{1D6F1245-7C39-8B1D-9328-4F71580BECEF}"/>
          </ac:spMkLst>
        </pc:spChg>
        <pc:spChg chg="add mod">
          <ac:chgData name="Zhiwen Zhao" userId="1ead0452-0150-4412-bb3c-bdd1215b61ed" providerId="ADAL" clId="{6226530D-37EE-4FCE-8012-3ED6C758B093}" dt="2025-07-21T02:42:31.448" v="285" actId="1076"/>
          <ac:spMkLst>
            <pc:docMk/>
            <pc:sldMk cId="485520530" sldId="876"/>
            <ac:spMk id="9" creationId="{A15A8892-BED6-7960-999C-BFECB6C002C9}"/>
          </ac:spMkLst>
        </pc:spChg>
        <pc:spChg chg="mod">
          <ac:chgData name="Zhiwen Zhao" userId="1ead0452-0150-4412-bb3c-bdd1215b61ed" providerId="ADAL" clId="{6226530D-37EE-4FCE-8012-3ED6C758B093}" dt="2025-07-21T02:53:46.597" v="528" actId="20577"/>
          <ac:spMkLst>
            <pc:docMk/>
            <pc:sldMk cId="485520530" sldId="876"/>
            <ac:spMk id="11" creationId="{DF08FFFD-1C7A-6CC0-6A40-D1B34EDD733E}"/>
          </ac:spMkLst>
        </pc:spChg>
        <pc:spChg chg="add mod">
          <ac:chgData name="Zhiwen Zhao" userId="1ead0452-0150-4412-bb3c-bdd1215b61ed" providerId="ADAL" clId="{6226530D-37EE-4FCE-8012-3ED6C758B093}" dt="2025-07-21T02:41:59.404" v="279" actId="1076"/>
          <ac:spMkLst>
            <pc:docMk/>
            <pc:sldMk cId="485520530" sldId="876"/>
            <ac:spMk id="12" creationId="{3C749A18-0FD4-C082-2952-95A763C2C51C}"/>
          </ac:spMkLst>
        </pc:spChg>
        <pc:spChg chg="add">
          <ac:chgData name="Zhiwen Zhao" userId="1ead0452-0150-4412-bb3c-bdd1215b61ed" providerId="ADAL" clId="{6226530D-37EE-4FCE-8012-3ED6C758B093}" dt="2025-07-21T02:44:13.816" v="287"/>
          <ac:spMkLst>
            <pc:docMk/>
            <pc:sldMk cId="485520530" sldId="876"/>
            <ac:spMk id="14" creationId="{B32AC793-76E6-A906-23C6-A5EB164C9E5C}"/>
          </ac:spMkLst>
        </pc:spChg>
        <pc:spChg chg="add mod">
          <ac:chgData name="Zhiwen Zhao" userId="1ead0452-0150-4412-bb3c-bdd1215b61ed" providerId="ADAL" clId="{6226530D-37EE-4FCE-8012-3ED6C758B093}" dt="2025-07-21T02:44:19.178" v="289"/>
          <ac:spMkLst>
            <pc:docMk/>
            <pc:sldMk cId="485520530" sldId="876"/>
            <ac:spMk id="15" creationId="{2EA971DC-2AC7-2B45-D484-6067E0CD7C73}"/>
          </ac:spMkLst>
        </pc:spChg>
        <pc:spChg chg="mod">
          <ac:chgData name="Zhiwen Zhao" userId="1ead0452-0150-4412-bb3c-bdd1215b61ed" providerId="ADAL" clId="{6226530D-37EE-4FCE-8012-3ED6C758B093}" dt="2025-07-21T14:10:18.147" v="983" actId="1076"/>
          <ac:spMkLst>
            <pc:docMk/>
            <pc:sldMk cId="485520530" sldId="876"/>
            <ac:spMk id="24" creationId="{B0B3D5DE-6CA1-76AD-964F-4C55CB93F01E}"/>
          </ac:spMkLst>
        </pc:spChg>
        <pc:picChg chg="add del mod ord">
          <ac:chgData name="Zhiwen Zhao" userId="1ead0452-0150-4412-bb3c-bdd1215b61ed" providerId="ADAL" clId="{6226530D-37EE-4FCE-8012-3ED6C758B093}" dt="2025-07-21T13:14:27.300" v="543" actId="478"/>
          <ac:picMkLst>
            <pc:docMk/>
            <pc:sldMk cId="485520530" sldId="876"/>
            <ac:picMk id="4" creationId="{45353229-4758-07E4-E305-A8B2D6E0A176}"/>
          </ac:picMkLst>
        </pc:picChg>
        <pc:picChg chg="add mod ord">
          <ac:chgData name="Zhiwen Zhao" userId="1ead0452-0150-4412-bb3c-bdd1215b61ed" providerId="ADAL" clId="{6226530D-37EE-4FCE-8012-3ED6C758B093}" dt="2025-07-21T13:14:47.010" v="548" actId="1076"/>
          <ac:picMkLst>
            <pc:docMk/>
            <pc:sldMk cId="485520530" sldId="876"/>
            <ac:picMk id="10" creationId="{1C390A82-6773-A80D-0933-C302257665C8}"/>
          </ac:picMkLst>
        </pc:picChg>
        <pc:picChg chg="mod">
          <ac:chgData name="Zhiwen Zhao" userId="1ead0452-0150-4412-bb3c-bdd1215b61ed" providerId="ADAL" clId="{6226530D-37EE-4FCE-8012-3ED6C758B093}" dt="2025-07-21T02:38:28.094" v="258" actId="1076"/>
          <ac:picMkLst>
            <pc:docMk/>
            <pc:sldMk cId="485520530" sldId="876"/>
            <ac:picMk id="16" creationId="{E58462CD-D780-D702-A2DE-B892EA51712E}"/>
          </ac:picMkLst>
        </pc:picChg>
        <pc:picChg chg="mod">
          <ac:chgData name="Zhiwen Zhao" userId="1ead0452-0150-4412-bb3c-bdd1215b61ed" providerId="ADAL" clId="{6226530D-37EE-4FCE-8012-3ED6C758B093}" dt="2025-07-21T02:42:10.864" v="281" actId="1076"/>
          <ac:picMkLst>
            <pc:docMk/>
            <pc:sldMk cId="485520530" sldId="876"/>
            <ac:picMk id="22" creationId="{EC3C8220-E21E-7071-E683-50BDCEC2DA8D}"/>
          </ac:picMkLst>
        </pc:picChg>
        <pc:picChg chg="del mod">
          <ac:chgData name="Zhiwen Zhao" userId="1ead0452-0150-4412-bb3c-bdd1215b61ed" providerId="ADAL" clId="{6226530D-37EE-4FCE-8012-3ED6C758B093}" dt="2025-07-21T02:20:34.182" v="234" actId="478"/>
          <ac:picMkLst>
            <pc:docMk/>
            <pc:sldMk cId="485520530" sldId="876"/>
            <ac:picMk id="25" creationId="{EF5D96B9-ACDB-2896-DC72-512E25B9C5FF}"/>
          </ac:picMkLst>
        </pc:picChg>
      </pc:sldChg>
      <pc:sldChg chg="modSp mod modNotesTx">
        <pc:chgData name="Zhiwen Zhao" userId="1ead0452-0150-4412-bb3c-bdd1215b61ed" providerId="ADAL" clId="{6226530D-37EE-4FCE-8012-3ED6C758B093}" dt="2025-07-21T13:47:56.548" v="781" actId="20577"/>
        <pc:sldMkLst>
          <pc:docMk/>
          <pc:sldMk cId="0" sldId="877"/>
        </pc:sldMkLst>
        <pc:spChg chg="mod">
          <ac:chgData name="Zhiwen Zhao" userId="1ead0452-0150-4412-bb3c-bdd1215b61ed" providerId="ADAL" clId="{6226530D-37EE-4FCE-8012-3ED6C758B093}" dt="2025-07-17T20:53:49.291" v="11" actId="20577"/>
          <ac:spMkLst>
            <pc:docMk/>
            <pc:sldMk cId="0" sldId="877"/>
            <ac:spMk id="3" creationId="{00000000-0000-0000-0000-000000000000}"/>
          </ac:spMkLst>
        </pc:spChg>
      </pc:sldChg>
      <pc:sldChg chg="add ord">
        <pc:chgData name="Zhiwen Zhao" userId="1ead0452-0150-4412-bb3c-bdd1215b61ed" providerId="ADAL" clId="{6226530D-37EE-4FCE-8012-3ED6C758B093}" dt="2025-07-21T14:54:22.652" v="1322"/>
        <pc:sldMkLst>
          <pc:docMk/>
          <pc:sldMk cId="3869707080" sldId="889"/>
        </pc:sldMkLst>
      </pc:sldChg>
      <pc:sldChg chg="add">
        <pc:chgData name="Zhiwen Zhao" userId="1ead0452-0150-4412-bb3c-bdd1215b61ed" providerId="ADAL" clId="{6226530D-37EE-4FCE-8012-3ED6C758B093}" dt="2025-07-21T14:54:24.859" v="1323"/>
        <pc:sldMkLst>
          <pc:docMk/>
          <pc:sldMk cId="1657848361" sldId="891"/>
        </pc:sldMkLst>
      </pc:sldChg>
      <pc:sldChg chg="modSp mod modNotesTx">
        <pc:chgData name="Zhiwen Zhao" userId="1ead0452-0150-4412-bb3c-bdd1215b61ed" providerId="ADAL" clId="{6226530D-37EE-4FCE-8012-3ED6C758B093}" dt="2025-07-21T14:05:51.474" v="972" actId="20577"/>
        <pc:sldMkLst>
          <pc:docMk/>
          <pc:sldMk cId="0" sldId="1333"/>
        </pc:sldMkLst>
        <pc:spChg chg="mod">
          <ac:chgData name="Zhiwen Zhao" userId="1ead0452-0150-4412-bb3c-bdd1215b61ed" providerId="ADAL" clId="{6226530D-37EE-4FCE-8012-3ED6C758B093}" dt="2025-07-17T21:02:17.578" v="126" actId="20577"/>
          <ac:spMkLst>
            <pc:docMk/>
            <pc:sldMk cId="0" sldId="1333"/>
            <ac:spMk id="5" creationId="{7E428BE2-C9AD-43E8-A60E-A4D7D9121E45}"/>
          </ac:spMkLst>
        </pc:spChg>
        <pc:spChg chg="mod">
          <ac:chgData name="Zhiwen Zhao" userId="1ead0452-0150-4412-bb3c-bdd1215b61ed" providerId="ADAL" clId="{6226530D-37EE-4FCE-8012-3ED6C758B093}" dt="2025-07-21T14:00:32.180" v="844" actId="20577"/>
          <ac:spMkLst>
            <pc:docMk/>
            <pc:sldMk cId="0" sldId="1333"/>
            <ac:spMk id="17" creationId="{F8AC2AEA-5DC8-188E-D8E7-CB94210892EB}"/>
          </ac:spMkLst>
        </pc:spChg>
        <pc:picChg chg="mod">
          <ac:chgData name="Zhiwen Zhao" userId="1ead0452-0150-4412-bb3c-bdd1215b61ed" providerId="ADAL" clId="{6226530D-37EE-4FCE-8012-3ED6C758B093}" dt="2025-07-17T21:09:55.349" v="170" actId="1076"/>
          <ac:picMkLst>
            <pc:docMk/>
            <pc:sldMk cId="0" sldId="1333"/>
            <ac:picMk id="16" creationId="{0EA493C2-1A75-8068-997A-051948EE97DD}"/>
          </ac:picMkLst>
        </pc:picChg>
        <pc:picChg chg="mod">
          <ac:chgData name="Zhiwen Zhao" userId="1ead0452-0150-4412-bb3c-bdd1215b61ed" providerId="ADAL" clId="{6226530D-37EE-4FCE-8012-3ED6C758B093}" dt="2025-07-21T13:54:08.442" v="822" actId="1076"/>
          <ac:picMkLst>
            <pc:docMk/>
            <pc:sldMk cId="0" sldId="1333"/>
            <ac:picMk id="20" creationId="{63D3C341-4642-901D-4D24-4040935D0BF3}"/>
          </ac:picMkLst>
        </pc:picChg>
        <pc:picChg chg="mod">
          <ac:chgData name="Zhiwen Zhao" userId="1ead0452-0150-4412-bb3c-bdd1215b61ed" providerId="ADAL" clId="{6226530D-37EE-4FCE-8012-3ED6C758B093}" dt="2025-07-21T13:54:11.478" v="823" actId="14100"/>
          <ac:picMkLst>
            <pc:docMk/>
            <pc:sldMk cId="0" sldId="1333"/>
            <ac:picMk id="22" creationId="{06C6BEF4-EAF5-B2BA-34FF-7B27B775DBE2}"/>
          </ac:picMkLst>
        </pc:picChg>
      </pc:sldChg>
      <pc:sldChg chg="modSp mod">
        <pc:chgData name="Zhiwen Zhao" userId="1ead0452-0150-4412-bb3c-bdd1215b61ed" providerId="ADAL" clId="{6226530D-37EE-4FCE-8012-3ED6C758B093}" dt="2025-07-21T14:07:22.165" v="982" actId="1076"/>
        <pc:sldMkLst>
          <pc:docMk/>
          <pc:sldMk cId="263909173" sldId="1334"/>
        </pc:sldMkLst>
        <pc:spChg chg="mod">
          <ac:chgData name="Zhiwen Zhao" userId="1ead0452-0150-4412-bb3c-bdd1215b61ed" providerId="ADAL" clId="{6226530D-37EE-4FCE-8012-3ED6C758B093}" dt="2025-07-21T14:06:45.066" v="981" actId="1076"/>
          <ac:spMkLst>
            <pc:docMk/>
            <pc:sldMk cId="263909173" sldId="1334"/>
            <ac:spMk id="6" creationId="{4EDE4134-EB20-F521-7DAD-43A1A345F3DE}"/>
          </ac:spMkLst>
        </pc:spChg>
        <pc:spChg chg="mod">
          <ac:chgData name="Zhiwen Zhao" userId="1ead0452-0150-4412-bb3c-bdd1215b61ed" providerId="ADAL" clId="{6226530D-37EE-4FCE-8012-3ED6C758B093}" dt="2025-07-21T14:07:22.165" v="982" actId="1076"/>
          <ac:spMkLst>
            <pc:docMk/>
            <pc:sldMk cId="263909173" sldId="1334"/>
            <ac:spMk id="18" creationId="{175B315E-17A2-628F-5310-22618CF4A4A6}"/>
          </ac:spMkLst>
        </pc:spChg>
      </pc:sldChg>
      <pc:sldChg chg="modSp mod">
        <pc:chgData name="Zhiwen Zhao" userId="1ead0452-0150-4412-bb3c-bdd1215b61ed" providerId="ADAL" clId="{6226530D-37EE-4FCE-8012-3ED6C758B093}" dt="2025-07-21T14:12:33.166" v="985" actId="207"/>
        <pc:sldMkLst>
          <pc:docMk/>
          <pc:sldMk cId="3119516865" sldId="1335"/>
        </pc:sldMkLst>
        <pc:spChg chg="mod">
          <ac:chgData name="Zhiwen Zhao" userId="1ead0452-0150-4412-bb3c-bdd1215b61ed" providerId="ADAL" clId="{6226530D-37EE-4FCE-8012-3ED6C758B093}" dt="2025-07-21T14:12:33.166" v="985" actId="207"/>
          <ac:spMkLst>
            <pc:docMk/>
            <pc:sldMk cId="3119516865" sldId="1335"/>
            <ac:spMk id="9" creationId="{948632DB-E405-FE1D-4481-C46D61B2EC11}"/>
          </ac:spMkLst>
        </pc:spChg>
        <pc:spChg chg="mod">
          <ac:chgData name="Zhiwen Zhao" userId="1ead0452-0150-4412-bb3c-bdd1215b61ed" providerId="ADAL" clId="{6226530D-37EE-4FCE-8012-3ED6C758B093}" dt="2025-07-21T02:14:23.159" v="233" actId="1076"/>
          <ac:spMkLst>
            <pc:docMk/>
            <pc:sldMk cId="3119516865" sldId="1335"/>
            <ac:spMk id="24" creationId="{A344ACA9-8221-777C-AAF6-1E57D4270C21}"/>
          </ac:spMkLst>
        </pc:spChg>
      </pc:sldChg>
      <pc:sldChg chg="delSp modSp mod">
        <pc:chgData name="Zhiwen Zhao" userId="1ead0452-0150-4412-bb3c-bdd1215b61ed" providerId="ADAL" clId="{6226530D-37EE-4FCE-8012-3ED6C758B093}" dt="2025-07-21T14:38:16.799" v="1294" actId="20577"/>
        <pc:sldMkLst>
          <pc:docMk/>
          <pc:sldMk cId="532169757" sldId="1336"/>
        </pc:sldMkLst>
        <pc:spChg chg="mod">
          <ac:chgData name="Zhiwen Zhao" userId="1ead0452-0150-4412-bb3c-bdd1215b61ed" providerId="ADAL" clId="{6226530D-37EE-4FCE-8012-3ED6C758B093}" dt="2025-07-21T14:37:14.417" v="1280" actId="1036"/>
          <ac:spMkLst>
            <pc:docMk/>
            <pc:sldMk cId="532169757" sldId="1336"/>
            <ac:spMk id="3" creationId="{19E4CB8A-D323-D6D9-D644-3F30D9BC7AD9}"/>
          </ac:spMkLst>
        </pc:spChg>
        <pc:spChg chg="del">
          <ac:chgData name="Zhiwen Zhao" userId="1ead0452-0150-4412-bb3c-bdd1215b61ed" providerId="ADAL" clId="{6226530D-37EE-4FCE-8012-3ED6C758B093}" dt="2025-07-21T14:37:00.865" v="1247" actId="478"/>
          <ac:spMkLst>
            <pc:docMk/>
            <pc:sldMk cId="532169757" sldId="1336"/>
            <ac:spMk id="5" creationId="{7099F356-68D7-E703-A50B-F88462537A92}"/>
          </ac:spMkLst>
        </pc:spChg>
        <pc:spChg chg="mod">
          <ac:chgData name="Zhiwen Zhao" userId="1ead0452-0150-4412-bb3c-bdd1215b61ed" providerId="ADAL" clId="{6226530D-37EE-4FCE-8012-3ED6C758B093}" dt="2025-07-21T14:37:14.417" v="1280" actId="1036"/>
          <ac:spMkLst>
            <pc:docMk/>
            <pc:sldMk cId="532169757" sldId="1336"/>
            <ac:spMk id="9" creationId="{D903DE5E-5022-407F-E1E4-E43B5560FFE2}"/>
          </ac:spMkLst>
        </pc:spChg>
        <pc:spChg chg="mod">
          <ac:chgData name="Zhiwen Zhao" userId="1ead0452-0150-4412-bb3c-bdd1215b61ed" providerId="ADAL" clId="{6226530D-37EE-4FCE-8012-3ED6C758B093}" dt="2025-07-21T14:37:14.417" v="1280" actId="1036"/>
          <ac:spMkLst>
            <pc:docMk/>
            <pc:sldMk cId="532169757" sldId="1336"/>
            <ac:spMk id="11" creationId="{8A30768E-79B7-D4A0-5AC9-8453CEC4C98D}"/>
          </ac:spMkLst>
        </pc:spChg>
        <pc:spChg chg="mod">
          <ac:chgData name="Zhiwen Zhao" userId="1ead0452-0150-4412-bb3c-bdd1215b61ed" providerId="ADAL" clId="{6226530D-37EE-4FCE-8012-3ED6C758B093}" dt="2025-07-21T14:37:36.670" v="1290" actId="20577"/>
          <ac:spMkLst>
            <pc:docMk/>
            <pc:sldMk cId="532169757" sldId="1336"/>
            <ac:spMk id="12" creationId="{3C1B5885-92B7-3AC2-0192-AD4230EDDC8C}"/>
          </ac:spMkLst>
        </pc:spChg>
        <pc:spChg chg="mod">
          <ac:chgData name="Zhiwen Zhao" userId="1ead0452-0150-4412-bb3c-bdd1215b61ed" providerId="ADAL" clId="{6226530D-37EE-4FCE-8012-3ED6C758B093}" dt="2025-07-21T14:37:14.417" v="1280" actId="1036"/>
          <ac:spMkLst>
            <pc:docMk/>
            <pc:sldMk cId="532169757" sldId="1336"/>
            <ac:spMk id="13" creationId="{1B74ED14-107C-BF5C-276F-247430103799}"/>
          </ac:spMkLst>
        </pc:spChg>
        <pc:spChg chg="mod">
          <ac:chgData name="Zhiwen Zhao" userId="1ead0452-0150-4412-bb3c-bdd1215b61ed" providerId="ADAL" clId="{6226530D-37EE-4FCE-8012-3ED6C758B093}" dt="2025-07-21T14:37:14.417" v="1280" actId="1036"/>
          <ac:spMkLst>
            <pc:docMk/>
            <pc:sldMk cId="532169757" sldId="1336"/>
            <ac:spMk id="14" creationId="{C1365FE8-96EE-A798-497F-428AB8AE3931}"/>
          </ac:spMkLst>
        </pc:spChg>
        <pc:spChg chg="mod">
          <ac:chgData name="Zhiwen Zhao" userId="1ead0452-0150-4412-bb3c-bdd1215b61ed" providerId="ADAL" clId="{6226530D-37EE-4FCE-8012-3ED6C758B093}" dt="2025-07-21T14:37:14.417" v="1280" actId="1036"/>
          <ac:spMkLst>
            <pc:docMk/>
            <pc:sldMk cId="532169757" sldId="1336"/>
            <ac:spMk id="15" creationId="{15E50E2D-5F68-27E6-9DED-A0C807DFC4E9}"/>
          </ac:spMkLst>
        </pc:spChg>
        <pc:spChg chg="mod">
          <ac:chgData name="Zhiwen Zhao" userId="1ead0452-0150-4412-bb3c-bdd1215b61ed" providerId="ADAL" clId="{6226530D-37EE-4FCE-8012-3ED6C758B093}" dt="2025-07-21T14:38:16.799" v="1294" actId="20577"/>
          <ac:spMkLst>
            <pc:docMk/>
            <pc:sldMk cId="532169757" sldId="1336"/>
            <ac:spMk id="17" creationId="{0D4AD046-C6F0-7923-BD8D-C3318CC855F5}"/>
          </ac:spMkLst>
        </pc:spChg>
        <pc:spChg chg="mod">
          <ac:chgData name="Zhiwen Zhao" userId="1ead0452-0150-4412-bb3c-bdd1215b61ed" providerId="ADAL" clId="{6226530D-37EE-4FCE-8012-3ED6C758B093}" dt="2025-07-21T14:37:54.325" v="1293" actId="1076"/>
          <ac:spMkLst>
            <pc:docMk/>
            <pc:sldMk cId="532169757" sldId="1336"/>
            <ac:spMk id="19" creationId="{EBAB2398-3A92-068A-678E-502A9761C177}"/>
          </ac:spMkLst>
        </pc:spChg>
        <pc:grpChg chg="mod">
          <ac:chgData name="Zhiwen Zhao" userId="1ead0452-0150-4412-bb3c-bdd1215b61ed" providerId="ADAL" clId="{6226530D-37EE-4FCE-8012-3ED6C758B093}" dt="2025-07-21T14:37:14.417" v="1280" actId="1036"/>
          <ac:grpSpMkLst>
            <pc:docMk/>
            <pc:sldMk cId="532169757" sldId="1336"/>
            <ac:grpSpMk id="6" creationId="{75951FC9-91C8-BA4A-E7FD-99EA810DA000}"/>
          </ac:grpSpMkLst>
        </pc:grpChg>
        <pc:picChg chg="mod">
          <ac:chgData name="Zhiwen Zhao" userId="1ead0452-0150-4412-bb3c-bdd1215b61ed" providerId="ADAL" clId="{6226530D-37EE-4FCE-8012-3ED6C758B093}" dt="2025-07-21T14:37:51.451" v="1292" actId="1076"/>
          <ac:picMkLst>
            <pc:docMk/>
            <pc:sldMk cId="532169757" sldId="1336"/>
            <ac:picMk id="16" creationId="{3BD07F5C-5A16-4655-6AE9-E57B53437A9B}"/>
          </ac:picMkLst>
        </pc:picChg>
        <pc:cxnChg chg="mod">
          <ac:chgData name="Zhiwen Zhao" userId="1ead0452-0150-4412-bb3c-bdd1215b61ed" providerId="ADAL" clId="{6226530D-37EE-4FCE-8012-3ED6C758B093}" dt="2025-07-21T14:37:14.417" v="1280" actId="1036"/>
          <ac:cxnSpMkLst>
            <pc:docMk/>
            <pc:sldMk cId="532169757" sldId="1336"/>
            <ac:cxnSpMk id="10" creationId="{EF6C3839-0214-E921-A56C-A7DFB42F01C8}"/>
          </ac:cxnSpMkLst>
        </pc:cxnChg>
      </pc:sldChg>
      <pc:sldChg chg="modSp mod">
        <pc:chgData name="Zhiwen Zhao" userId="1ead0452-0150-4412-bb3c-bdd1215b61ed" providerId="ADAL" clId="{6226530D-37EE-4FCE-8012-3ED6C758B093}" dt="2025-07-21T14:35:11.033" v="1190" actId="255"/>
        <pc:sldMkLst>
          <pc:docMk/>
          <pc:sldMk cId="2552255860" sldId="1338"/>
        </pc:sldMkLst>
        <pc:spChg chg="mod">
          <ac:chgData name="Zhiwen Zhao" userId="1ead0452-0150-4412-bb3c-bdd1215b61ed" providerId="ADAL" clId="{6226530D-37EE-4FCE-8012-3ED6C758B093}" dt="2025-07-21T14:35:11.033" v="1190" actId="255"/>
          <ac:spMkLst>
            <pc:docMk/>
            <pc:sldMk cId="2552255860" sldId="1338"/>
            <ac:spMk id="6" creationId="{BAB42121-BF9A-C9B8-6B9F-96E9CCE024FE}"/>
          </ac:spMkLst>
        </pc:spChg>
      </pc:sldChg>
      <pc:sldChg chg="modSp mod">
        <pc:chgData name="Zhiwen Zhao" userId="1ead0452-0150-4412-bb3c-bdd1215b61ed" providerId="ADAL" clId="{6226530D-37EE-4FCE-8012-3ED6C758B093}" dt="2025-07-21T14:42:24.902" v="1309" actId="20577"/>
        <pc:sldMkLst>
          <pc:docMk/>
          <pc:sldMk cId="4078070565" sldId="1341"/>
        </pc:sldMkLst>
        <pc:spChg chg="mod">
          <ac:chgData name="Zhiwen Zhao" userId="1ead0452-0150-4412-bb3c-bdd1215b61ed" providerId="ADAL" clId="{6226530D-37EE-4FCE-8012-3ED6C758B093}" dt="2025-07-21T14:42:24.902" v="1309" actId="20577"/>
          <ac:spMkLst>
            <pc:docMk/>
            <pc:sldMk cId="4078070565" sldId="1341"/>
            <ac:spMk id="3" creationId="{C056F085-2225-97D4-2C02-90AB45345038}"/>
          </ac:spMkLst>
        </pc:spChg>
      </pc:sldChg>
      <pc:sldChg chg="addSp delSp modSp mod">
        <pc:chgData name="Zhiwen Zhao" userId="1ead0452-0150-4412-bb3c-bdd1215b61ed" providerId="ADAL" clId="{6226530D-37EE-4FCE-8012-3ED6C758B093}" dt="2025-07-21T15:34:36.095" v="1342" actId="1076"/>
        <pc:sldMkLst>
          <pc:docMk/>
          <pc:sldMk cId="4214738983" sldId="1342"/>
        </pc:sldMkLst>
        <pc:spChg chg="mod">
          <ac:chgData name="Zhiwen Zhao" userId="1ead0452-0150-4412-bb3c-bdd1215b61ed" providerId="ADAL" clId="{6226530D-37EE-4FCE-8012-3ED6C758B093}" dt="2025-07-21T14:33:34.058" v="1182" actId="20577"/>
          <ac:spMkLst>
            <pc:docMk/>
            <pc:sldMk cId="4214738983" sldId="1342"/>
            <ac:spMk id="6" creationId="{14BD2986-9B74-C2B9-C2B3-23D5CB2BB2A6}"/>
          </ac:spMkLst>
        </pc:spChg>
        <pc:spChg chg="add mod">
          <ac:chgData name="Zhiwen Zhao" userId="1ead0452-0150-4412-bb3c-bdd1215b61ed" providerId="ADAL" clId="{6226530D-37EE-4FCE-8012-3ED6C758B093}" dt="2025-07-21T15:34:36.095" v="1342" actId="1076"/>
          <ac:spMkLst>
            <pc:docMk/>
            <pc:sldMk cId="4214738983" sldId="1342"/>
            <ac:spMk id="10" creationId="{92E9BD9C-7ACF-690C-2B8E-EACEABA9946F}"/>
          </ac:spMkLst>
        </pc:spChg>
        <pc:spChg chg="mod">
          <ac:chgData name="Zhiwen Zhao" userId="1ead0452-0150-4412-bb3c-bdd1215b61ed" providerId="ADAL" clId="{6226530D-37EE-4FCE-8012-3ED6C758B093}" dt="2025-07-21T15:33:12.149" v="1332" actId="1076"/>
          <ac:spMkLst>
            <pc:docMk/>
            <pc:sldMk cId="4214738983" sldId="1342"/>
            <ac:spMk id="14" creationId="{EEB72D93-FA07-C61C-9D96-7143695BC778}"/>
          </ac:spMkLst>
        </pc:spChg>
        <pc:graphicFrameChg chg="add del mod modGraphic">
          <ac:chgData name="Zhiwen Zhao" userId="1ead0452-0150-4412-bb3c-bdd1215b61ed" providerId="ADAL" clId="{6226530D-37EE-4FCE-8012-3ED6C758B093}" dt="2025-07-21T15:34:03.318" v="1339" actId="478"/>
          <ac:graphicFrameMkLst>
            <pc:docMk/>
            <pc:sldMk cId="4214738983" sldId="1342"/>
            <ac:graphicFrameMk id="4" creationId="{B1231AC5-AC09-3A08-62CA-C55C118B027E}"/>
          </ac:graphicFrameMkLst>
        </pc:graphicFrameChg>
        <pc:graphicFrameChg chg="add mod">
          <ac:chgData name="Zhiwen Zhao" userId="1ead0452-0150-4412-bb3c-bdd1215b61ed" providerId="ADAL" clId="{6226530D-37EE-4FCE-8012-3ED6C758B093}" dt="2025-07-21T15:34:04.410" v="1340"/>
          <ac:graphicFrameMkLst>
            <pc:docMk/>
            <pc:sldMk cId="4214738983" sldId="1342"/>
            <ac:graphicFrameMk id="7" creationId="{1A6E4747-3297-E2EB-3122-16B58EFF442C}"/>
          </ac:graphicFrameMkLst>
        </pc:graphicFrameChg>
      </pc:sldChg>
      <pc:sldChg chg="addSp modSp mod">
        <pc:chgData name="Zhiwen Zhao" userId="1ead0452-0150-4412-bb3c-bdd1215b61ed" providerId="ADAL" clId="{6226530D-37EE-4FCE-8012-3ED6C758B093}" dt="2025-07-21T02:49:01.654" v="380" actId="1036"/>
        <pc:sldMkLst>
          <pc:docMk/>
          <pc:sldMk cId="731381278" sldId="1344"/>
        </pc:sldMkLst>
        <pc:spChg chg="add mod">
          <ac:chgData name="Zhiwen Zhao" userId="1ead0452-0150-4412-bb3c-bdd1215b61ed" providerId="ADAL" clId="{6226530D-37EE-4FCE-8012-3ED6C758B093}" dt="2025-07-21T02:49:01.654" v="380" actId="1036"/>
          <ac:spMkLst>
            <pc:docMk/>
            <pc:sldMk cId="731381278" sldId="1344"/>
            <ac:spMk id="3" creationId="{A96EDB8A-EB3F-AE43-B5C4-A52A05F90EDD}"/>
          </ac:spMkLst>
        </pc:spChg>
        <pc:spChg chg="mod">
          <ac:chgData name="Zhiwen Zhao" userId="1ead0452-0150-4412-bb3c-bdd1215b61ed" providerId="ADAL" clId="{6226530D-37EE-4FCE-8012-3ED6C758B093}" dt="2025-07-17T21:15:21.208" v="199" actId="1076"/>
          <ac:spMkLst>
            <pc:docMk/>
            <pc:sldMk cId="731381278" sldId="1344"/>
            <ac:spMk id="7" creationId="{4F2C07AD-0507-29A4-D822-66BC74DA71D1}"/>
          </ac:spMkLst>
        </pc:spChg>
        <pc:spChg chg="mod">
          <ac:chgData name="Zhiwen Zhao" userId="1ead0452-0150-4412-bb3c-bdd1215b61ed" providerId="ADAL" clId="{6226530D-37EE-4FCE-8012-3ED6C758B093}" dt="2025-07-21T02:47:33.477" v="351" actId="6549"/>
          <ac:spMkLst>
            <pc:docMk/>
            <pc:sldMk cId="731381278" sldId="1344"/>
            <ac:spMk id="9" creationId="{0DD3725E-5F34-187E-63BF-8F7AF0649CBB}"/>
          </ac:spMkLst>
        </pc:spChg>
        <pc:picChg chg="mod">
          <ac:chgData name="Zhiwen Zhao" userId="1ead0452-0150-4412-bb3c-bdd1215b61ed" providerId="ADAL" clId="{6226530D-37EE-4FCE-8012-3ED6C758B093}" dt="2025-07-17T21:15:17.511" v="198" actId="14100"/>
          <ac:picMkLst>
            <pc:docMk/>
            <pc:sldMk cId="731381278" sldId="1344"/>
            <ac:picMk id="11" creationId="{22DDD9F3-A8D3-279B-BC78-CE6AD0AEC0AD}"/>
          </ac:picMkLst>
        </pc:picChg>
        <pc:picChg chg="mod">
          <ac:chgData name="Zhiwen Zhao" userId="1ead0452-0150-4412-bb3c-bdd1215b61ed" providerId="ADAL" clId="{6226530D-37EE-4FCE-8012-3ED6C758B093}" dt="2025-07-21T02:21:26.245" v="240" actId="1076"/>
          <ac:picMkLst>
            <pc:docMk/>
            <pc:sldMk cId="731381278" sldId="1344"/>
            <ac:picMk id="13" creationId="{31354D3A-1E83-F94B-0FD8-0A8DC573B085}"/>
          </ac:picMkLst>
        </pc:picChg>
      </pc:sldChg>
      <pc:sldChg chg="modSp mod">
        <pc:chgData name="Zhiwen Zhao" userId="1ead0452-0150-4412-bb3c-bdd1215b61ed" providerId="ADAL" clId="{6226530D-37EE-4FCE-8012-3ED6C758B093}" dt="2025-07-21T14:48:36.608" v="1314" actId="1076"/>
        <pc:sldMkLst>
          <pc:docMk/>
          <pc:sldMk cId="213645546" sldId="1346"/>
        </pc:sldMkLst>
        <pc:spChg chg="mod">
          <ac:chgData name="Zhiwen Zhao" userId="1ead0452-0150-4412-bb3c-bdd1215b61ed" providerId="ADAL" clId="{6226530D-37EE-4FCE-8012-3ED6C758B093}" dt="2025-07-17T21:31:11.235" v="218" actId="20577"/>
          <ac:spMkLst>
            <pc:docMk/>
            <pc:sldMk cId="213645546" sldId="1346"/>
            <ac:spMk id="6" creationId="{4009D988-08A1-64B3-AF23-299889D3AB0C}"/>
          </ac:spMkLst>
        </pc:spChg>
        <pc:picChg chg="mod">
          <ac:chgData name="Zhiwen Zhao" userId="1ead0452-0150-4412-bb3c-bdd1215b61ed" providerId="ADAL" clId="{6226530D-37EE-4FCE-8012-3ED6C758B093}" dt="2025-07-21T14:48:36.608" v="1314" actId="1076"/>
          <ac:picMkLst>
            <pc:docMk/>
            <pc:sldMk cId="213645546" sldId="1346"/>
            <ac:picMk id="10" creationId="{A83D8E67-15A7-ED3C-7A8D-AEE1608109D7}"/>
          </ac:picMkLst>
        </pc:picChg>
      </pc:sldChg>
      <pc:sldChg chg="del">
        <pc:chgData name="Zhiwen Zhao" userId="1ead0452-0150-4412-bb3c-bdd1215b61ed" providerId="ADAL" clId="{6226530D-37EE-4FCE-8012-3ED6C758B093}" dt="2025-07-21T02:57:32.781" v="532" actId="2696"/>
        <pc:sldMkLst>
          <pc:docMk/>
          <pc:sldMk cId="2908102598" sldId="1347"/>
        </pc:sldMkLst>
      </pc:sldChg>
      <pc:sldChg chg="delSp modSp mod">
        <pc:chgData name="Zhiwen Zhao" userId="1ead0452-0150-4412-bb3c-bdd1215b61ed" providerId="ADAL" clId="{6226530D-37EE-4FCE-8012-3ED6C758B093}" dt="2025-07-21T13:50:12.019" v="821" actId="20577"/>
        <pc:sldMkLst>
          <pc:docMk/>
          <pc:sldMk cId="3556722656" sldId="1348"/>
        </pc:sldMkLst>
        <pc:spChg chg="mod">
          <ac:chgData name="Zhiwen Zhao" userId="1ead0452-0150-4412-bb3c-bdd1215b61ed" providerId="ADAL" clId="{6226530D-37EE-4FCE-8012-3ED6C758B093}" dt="2025-07-17T21:09:00.685" v="166" actId="20577"/>
          <ac:spMkLst>
            <pc:docMk/>
            <pc:sldMk cId="3556722656" sldId="1348"/>
            <ac:spMk id="29" creationId="{52359B7C-2A13-7BF5-4871-1B1B28A8E845}"/>
          </ac:spMkLst>
        </pc:spChg>
        <pc:spChg chg="mod">
          <ac:chgData name="Zhiwen Zhao" userId="1ead0452-0150-4412-bb3c-bdd1215b61ed" providerId="ADAL" clId="{6226530D-37EE-4FCE-8012-3ED6C758B093}" dt="2025-07-21T13:49:47.498" v="790" actId="20577"/>
          <ac:spMkLst>
            <pc:docMk/>
            <pc:sldMk cId="3556722656" sldId="1348"/>
            <ac:spMk id="36" creationId="{6DBC03C4-ACB0-297D-9B21-745766805E2B}"/>
          </ac:spMkLst>
        </pc:spChg>
        <pc:spChg chg="mod">
          <ac:chgData name="Zhiwen Zhao" userId="1ead0452-0150-4412-bb3c-bdd1215b61ed" providerId="ADAL" clId="{6226530D-37EE-4FCE-8012-3ED6C758B093}" dt="2025-07-21T13:50:12.019" v="821" actId="20577"/>
          <ac:spMkLst>
            <pc:docMk/>
            <pc:sldMk cId="3556722656" sldId="1348"/>
            <ac:spMk id="37" creationId="{FD0D1320-9B0F-805F-6585-DF8ED2CBAD43}"/>
          </ac:spMkLst>
        </pc:spChg>
        <pc:spChg chg="mod">
          <ac:chgData name="Zhiwen Zhao" userId="1ead0452-0150-4412-bb3c-bdd1215b61ed" providerId="ADAL" clId="{6226530D-37EE-4FCE-8012-3ED6C758B093}" dt="2025-07-21T13:49:40.183" v="786" actId="14100"/>
          <ac:spMkLst>
            <pc:docMk/>
            <pc:sldMk cId="3556722656" sldId="1348"/>
            <ac:spMk id="38" creationId="{85B8F378-20B7-B6EB-0B4D-9168AFE8CA32}"/>
          </ac:spMkLst>
        </pc:spChg>
        <pc:spChg chg="mod">
          <ac:chgData name="Zhiwen Zhao" userId="1ead0452-0150-4412-bb3c-bdd1215b61ed" providerId="ADAL" clId="{6226530D-37EE-4FCE-8012-3ED6C758B093}" dt="2025-07-17T21:07:51.849" v="130" actId="1076"/>
          <ac:spMkLst>
            <pc:docMk/>
            <pc:sldMk cId="3556722656" sldId="1348"/>
            <ac:spMk id="39" creationId="{81C38DE1-92B5-2CE1-2190-C7CE87DAE037}"/>
          </ac:spMkLst>
        </pc:spChg>
      </pc:sldChg>
      <pc:sldChg chg="modSp mod">
        <pc:chgData name="Zhiwen Zhao" userId="1ead0452-0150-4412-bb3c-bdd1215b61ed" providerId="ADAL" clId="{6226530D-37EE-4FCE-8012-3ED6C758B093}" dt="2025-07-21T14:51:40.308" v="1319" actId="1076"/>
        <pc:sldMkLst>
          <pc:docMk/>
          <pc:sldMk cId="4108185190" sldId="1349"/>
        </pc:sldMkLst>
        <pc:picChg chg="mod">
          <ac:chgData name="Zhiwen Zhao" userId="1ead0452-0150-4412-bb3c-bdd1215b61ed" providerId="ADAL" clId="{6226530D-37EE-4FCE-8012-3ED6C758B093}" dt="2025-07-21T14:51:40.308" v="1319" actId="1076"/>
          <ac:picMkLst>
            <pc:docMk/>
            <pc:sldMk cId="4108185190" sldId="1349"/>
            <ac:picMk id="8" creationId="{00EC17AE-DEA9-A095-A0A8-669EEC05EDDA}"/>
          </ac:picMkLst>
        </pc:picChg>
      </pc:sldChg>
      <pc:sldChg chg="modSp mod">
        <pc:chgData name="Zhiwen Zhao" userId="1ead0452-0150-4412-bb3c-bdd1215b61ed" providerId="ADAL" clId="{6226530D-37EE-4FCE-8012-3ED6C758B093}" dt="2025-07-21T02:56:37.858" v="531" actId="20577"/>
        <pc:sldMkLst>
          <pc:docMk/>
          <pc:sldMk cId="2856829056" sldId="1350"/>
        </pc:sldMkLst>
        <pc:spChg chg="mod">
          <ac:chgData name="Zhiwen Zhao" userId="1ead0452-0150-4412-bb3c-bdd1215b61ed" providerId="ADAL" clId="{6226530D-37EE-4FCE-8012-3ED6C758B093}" dt="2025-07-21T02:56:37.858" v="531" actId="20577"/>
          <ac:spMkLst>
            <pc:docMk/>
            <pc:sldMk cId="2856829056" sldId="1350"/>
            <ac:spMk id="11" creationId="{3DBEA484-CBAF-4344-71B7-6697B328A491}"/>
          </ac:spMkLst>
        </pc:spChg>
      </pc:sldChg>
      <pc:sldChg chg="addSp modSp mod">
        <pc:chgData name="Zhiwen Zhao" userId="1ead0452-0150-4412-bb3c-bdd1215b61ed" providerId="ADAL" clId="{6226530D-37EE-4FCE-8012-3ED6C758B093}" dt="2025-07-21T13:30:34.413" v="643" actId="1076"/>
        <pc:sldMkLst>
          <pc:docMk/>
          <pc:sldMk cId="1101982649" sldId="1351"/>
        </pc:sldMkLst>
        <pc:spChg chg="mod">
          <ac:chgData name="Zhiwen Zhao" userId="1ead0452-0150-4412-bb3c-bdd1215b61ed" providerId="ADAL" clId="{6226530D-37EE-4FCE-8012-3ED6C758B093}" dt="2025-07-21T13:29:40.643" v="584" actId="1076"/>
          <ac:spMkLst>
            <pc:docMk/>
            <pc:sldMk cId="1101982649" sldId="1351"/>
            <ac:spMk id="24" creationId="{7D13253E-E56B-9699-D986-1CA1AC260E1E}"/>
          </ac:spMkLst>
        </pc:spChg>
        <pc:picChg chg="add mod">
          <ac:chgData name="Zhiwen Zhao" userId="1ead0452-0150-4412-bb3c-bdd1215b61ed" providerId="ADAL" clId="{6226530D-37EE-4FCE-8012-3ED6C758B093}" dt="2025-07-21T13:30:34.413" v="643" actId="1076"/>
          <ac:picMkLst>
            <pc:docMk/>
            <pc:sldMk cId="1101982649" sldId="1351"/>
            <ac:picMk id="3" creationId="{E692EFC5-3E94-6977-2EC2-8C7A9742C2AD}"/>
          </ac:picMkLst>
        </pc:picChg>
        <pc:picChg chg="add mod">
          <ac:chgData name="Zhiwen Zhao" userId="1ead0452-0150-4412-bb3c-bdd1215b61ed" providerId="ADAL" clId="{6226530D-37EE-4FCE-8012-3ED6C758B093}" dt="2025-07-21T13:30:27.254" v="641" actId="1038"/>
          <ac:picMkLst>
            <pc:docMk/>
            <pc:sldMk cId="1101982649" sldId="1351"/>
            <ac:picMk id="6" creationId="{E9F03DCB-D752-C3B3-EEB9-5D225196AF58}"/>
          </ac:picMkLst>
        </pc:picChg>
        <pc:picChg chg="add mod">
          <ac:chgData name="Zhiwen Zhao" userId="1ead0452-0150-4412-bb3c-bdd1215b61ed" providerId="ADAL" clId="{6226530D-37EE-4FCE-8012-3ED6C758B093}" dt="2025-07-21T13:30:27.254" v="641" actId="1038"/>
          <ac:picMkLst>
            <pc:docMk/>
            <pc:sldMk cId="1101982649" sldId="1351"/>
            <ac:picMk id="7" creationId="{F7299DDC-0A07-2124-7BA7-5E64E748E3D7}"/>
          </ac:picMkLst>
        </pc:picChg>
      </pc:sldChg>
      <pc:sldChg chg="addSp new mod">
        <pc:chgData name="Zhiwen Zhao" userId="1ead0452-0150-4412-bb3c-bdd1215b61ed" providerId="ADAL" clId="{6226530D-37EE-4FCE-8012-3ED6C758B093}" dt="2025-07-21T14:46:34.437" v="1311" actId="22"/>
        <pc:sldMkLst>
          <pc:docMk/>
          <pc:sldMk cId="6885661" sldId="1352"/>
        </pc:sldMkLst>
        <pc:picChg chg="add">
          <ac:chgData name="Zhiwen Zhao" userId="1ead0452-0150-4412-bb3c-bdd1215b61ed" providerId="ADAL" clId="{6226530D-37EE-4FCE-8012-3ED6C758B093}" dt="2025-07-21T14:46:34.437" v="1311" actId="22"/>
          <ac:picMkLst>
            <pc:docMk/>
            <pc:sldMk cId="6885661" sldId="1352"/>
            <ac:picMk id="6" creationId="{034454A7-BECE-62BB-2B47-6A8D51D46069}"/>
          </ac:picMkLst>
        </pc:picChg>
      </pc:sldChg>
      <pc:sldChg chg="addSp new mod">
        <pc:chgData name="Zhiwen Zhao" userId="1ead0452-0150-4412-bb3c-bdd1215b61ed" providerId="ADAL" clId="{6226530D-37EE-4FCE-8012-3ED6C758B093}" dt="2025-07-21T14:57:08.840" v="1326" actId="22"/>
        <pc:sldMkLst>
          <pc:docMk/>
          <pc:sldMk cId="928211694" sldId="1353"/>
        </pc:sldMkLst>
        <pc:picChg chg="add">
          <ac:chgData name="Zhiwen Zhao" userId="1ead0452-0150-4412-bb3c-bdd1215b61ed" providerId="ADAL" clId="{6226530D-37EE-4FCE-8012-3ED6C758B093}" dt="2025-07-21T14:57:08.840" v="1326" actId="22"/>
          <ac:picMkLst>
            <pc:docMk/>
            <pc:sldMk cId="928211694" sldId="1353"/>
            <ac:picMk id="5" creationId="{ED890FE9-1908-F728-FC07-2A214228E5A3}"/>
          </ac:picMkLst>
        </pc:picChg>
      </pc:sldChg>
      <pc:sldChg chg="new del ord">
        <pc:chgData name="Zhiwen Zhao" userId="1ead0452-0150-4412-bb3c-bdd1215b61ed" providerId="ADAL" clId="{6226530D-37EE-4FCE-8012-3ED6C758B093}" dt="2025-07-21T14:55:08.593" v="1324" actId="47"/>
        <pc:sldMkLst>
          <pc:docMk/>
          <pc:sldMk cId="946961201" sldId="13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21D52-7FFC-40F8-8F80-D54C8A11A94C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349EF-788E-4433-8057-6BF9F3092C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9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GPD describe 3D nucleon structure in long momentum and transverse spatial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49EF-788E-4433-8057-6BF9F3092C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5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49EF-788E-4433-8057-6BF9F3092C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02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DDVCS with both virtual photon provide gpd access beyond the diagonal 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49EF-788E-4433-8057-6BF9F3092C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0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TCS-like observables allow access to both </a:t>
            </a:r>
            <a:r>
              <a:rPr lang="en-US" dirty="0" err="1"/>
              <a:t>both</a:t>
            </a:r>
            <a:r>
              <a:rPr lang="en-US" dirty="0"/>
              <a:t> terms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49EF-788E-4433-8057-6BF9F3092CC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15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49EF-788E-4433-8057-6BF9F3092C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86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 GPD models are parametrizations providing null Compton Form Factors and a vanishing forward limit appearing as solutions to the GPD inverse problem.  Processes sensitive to the x-dependence of GPDs like DDVCS are required for setting strong constraints on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49EF-788E-4433-8057-6BF9F3092CC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70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>
            <a:extLst>
              <a:ext uri="{FF2B5EF4-FFF2-40B4-BE49-F238E27FC236}">
                <a16:creationId xmlns:a16="http://schemas.microsoft.com/office/drawing/2014/main" id="{3F0E7ECB-11D4-E580-7F60-F0C1ECC5F2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800600" cy="36004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3571" name="Rectangle 3">
            <a:extLst>
              <a:ext uri="{FF2B5EF4-FFF2-40B4-BE49-F238E27FC236}">
                <a16:creationId xmlns:a16="http://schemas.microsoft.com/office/drawing/2014/main" id="{9CD8B875-6F92-7C48-3613-CFD0EE48C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195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4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52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i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PN_L600px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384609" cy="812304"/>
          </a:xfrm>
          <a:prstGeom prst="rect">
            <a:avLst/>
          </a:prstGeom>
        </p:spPr>
      </p:pic>
      <p:cxnSp>
        <p:nvCxnSpPr>
          <p:cNvPr id="7" name="Connecteur droit 6"/>
          <p:cNvCxnSpPr/>
          <p:nvPr userDrawn="1"/>
        </p:nvCxnSpPr>
        <p:spPr>
          <a:xfrm>
            <a:off x="2492041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4284663" y="6597650"/>
            <a:ext cx="719137" cy="26035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BCF3CA-4C2A-4046-AACF-5E8E41188EA9}" type="slidenum">
              <a:rPr lang="fr-FR" sz="1000">
                <a:solidFill>
                  <a:srgbClr val="7030A0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fr-FR" sz="1000">
                <a:solidFill>
                  <a:srgbClr val="7030A0"/>
                </a:solidFill>
                <a:latin typeface="+mn-lt"/>
              </a:rPr>
              <a:t>/ 5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0" y="6611938"/>
            <a:ext cx="317907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>
                <a:solidFill>
                  <a:srgbClr val="7030A0"/>
                </a:solidFill>
              </a:rPr>
              <a:t>LE</a:t>
            </a:r>
            <a:r>
              <a:rPr lang="fr-FR" sz="1000" baseline="0">
                <a:solidFill>
                  <a:srgbClr val="7030A0"/>
                </a:solidFill>
              </a:rPr>
              <a:t> GALLIARD Ch. </a:t>
            </a:r>
            <a:r>
              <a:rPr lang="fr-FR" sz="1000">
                <a:solidFill>
                  <a:srgbClr val="7030A0"/>
                </a:solidFill>
              </a:rPr>
              <a:t>– IPNO –</a:t>
            </a:r>
            <a:r>
              <a:rPr lang="fr-FR" sz="1000" baseline="0">
                <a:solidFill>
                  <a:srgbClr val="7030A0"/>
                </a:solidFill>
              </a:rPr>
              <a:t>R&amp;D Détecteurs</a:t>
            </a:r>
            <a:r>
              <a:rPr lang="fr-FR" sz="1000">
                <a:solidFill>
                  <a:srgbClr val="7030A0"/>
                </a:solidFill>
              </a:rPr>
              <a:t>  Department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7884368" y="6597352"/>
            <a:ext cx="12596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000" noProof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06</a:t>
            </a:r>
            <a:r>
              <a:rPr lang="en-US" sz="1000" baseline="0" noProof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April </a:t>
            </a:r>
            <a:r>
              <a:rPr lang="fr-FR" sz="1000" noProof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2016</a:t>
            </a:r>
            <a:endParaRPr lang="fr-FR" sz="1000" noProof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23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6989" y="273564"/>
            <a:ext cx="8229069" cy="11448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6989" y="1604494"/>
            <a:ext cx="8229069" cy="397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2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4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3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5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8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4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2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0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8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9/13/2016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DDVCS with SoLID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9/13/2016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DDVCS with SoLID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E576E-D1A2-4E74-A09C-AF96ABE80D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8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3.png"/><Relationship Id="rId4" Type="http://schemas.openxmlformats.org/officeDocument/2006/relationships/image" Target="../media/image5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0.png"/><Relationship Id="rId4" Type="http://schemas.openxmlformats.org/officeDocument/2006/relationships/image" Target="../media/image320.png"/><Relationship Id="rId9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4.png"/><Relationship Id="rId7" Type="http://schemas.openxmlformats.org/officeDocument/2006/relationships/image" Target="../media/image7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98.png"/><Relationship Id="rId7" Type="http://schemas.openxmlformats.org/officeDocument/2006/relationships/image" Target="../media/image78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53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49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PR12-25-010, </a:t>
            </a:r>
            <a:r>
              <a:rPr lang="en-US" sz="3000" dirty="0" err="1"/>
              <a:t>JLab</a:t>
            </a:r>
            <a:r>
              <a:rPr lang="en-US" sz="3000" dirty="0"/>
              <a:t> PAC 53</a:t>
            </a:r>
            <a:br>
              <a:rPr lang="en-US" sz="3000" dirty="0"/>
            </a:br>
            <a:br>
              <a:rPr lang="en-US" sz="3000" dirty="0"/>
            </a:br>
            <a:r>
              <a:rPr lang="en-US" sz="3300" b="1" dirty="0">
                <a:solidFill>
                  <a:srgbClr val="7030A0"/>
                </a:solidFill>
              </a:rPr>
              <a:t>Double Deeply Virtual Compton Scattering</a:t>
            </a:r>
            <a:br>
              <a:rPr lang="en-US" sz="3300" b="1" dirty="0">
                <a:solidFill>
                  <a:srgbClr val="7030A0"/>
                </a:solidFill>
              </a:rPr>
            </a:br>
            <a:r>
              <a:rPr lang="en-US" sz="3300" b="1" dirty="0">
                <a:solidFill>
                  <a:srgbClr val="7030A0"/>
                </a:solidFill>
              </a:rPr>
              <a:t>with </a:t>
            </a:r>
            <a:r>
              <a:rPr lang="en-US" sz="3300" b="1" dirty="0" err="1">
                <a:solidFill>
                  <a:srgbClr val="7030A0"/>
                </a:solidFill>
              </a:rPr>
              <a:t>SoLIDμ</a:t>
            </a:r>
            <a:r>
              <a:rPr lang="en-US" sz="3300" b="1" dirty="0">
                <a:solidFill>
                  <a:srgbClr val="7030A0"/>
                </a:solidFill>
              </a:rPr>
              <a:t> spectrometer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37983"/>
            <a:ext cx="6400800" cy="296265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Juan-Sebastian Alvarado, </a:t>
            </a:r>
            <a:r>
              <a:rPr lang="en-US" dirty="0" err="1">
                <a:solidFill>
                  <a:schemeClr val="tx1"/>
                </a:solidFill>
              </a:rPr>
              <a:t>IJCLab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Alexandre Camsonne, </a:t>
            </a:r>
            <a:r>
              <a:rPr lang="en-US" dirty="0" err="1">
                <a:solidFill>
                  <a:schemeClr val="tx1"/>
                </a:solidFill>
              </a:rPr>
              <a:t>Jlab</a:t>
            </a:r>
            <a:r>
              <a:rPr lang="en-US" dirty="0">
                <a:solidFill>
                  <a:schemeClr val="tx1"/>
                </a:solidFill>
              </a:rPr>
              <a:t> (contact)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Marie Boer, Virginia Tech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Eric </a:t>
            </a:r>
            <a:r>
              <a:rPr lang="en-US" dirty="0" err="1">
                <a:solidFill>
                  <a:schemeClr val="tx1"/>
                </a:solidFill>
              </a:rPr>
              <a:t>Voutier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IJCLab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Xinzhan</a:t>
            </a:r>
            <a:r>
              <a:rPr lang="en-US" dirty="0">
                <a:solidFill>
                  <a:schemeClr val="tx1"/>
                </a:solidFill>
              </a:rPr>
              <a:t> Bai, </a:t>
            </a:r>
            <a:r>
              <a:rPr lang="en-US" dirty="0" err="1">
                <a:solidFill>
                  <a:schemeClr val="tx1"/>
                </a:solidFill>
              </a:rPr>
              <a:t>JLab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Zhiwen Zhao, Duke (presenter)</a:t>
            </a:r>
            <a:br>
              <a:rPr lang="en-US" dirty="0"/>
            </a:br>
            <a:endParaRPr lang="en-US" b="1" i="1" dirty="0"/>
          </a:p>
          <a:p>
            <a:r>
              <a:rPr lang="en-US" dirty="0">
                <a:solidFill>
                  <a:schemeClr val="accent4"/>
                </a:solidFill>
              </a:rPr>
              <a:t>and </a:t>
            </a:r>
            <a:r>
              <a:rPr lang="en-US" dirty="0" err="1">
                <a:solidFill>
                  <a:schemeClr val="accent4"/>
                </a:solidFill>
              </a:rPr>
              <a:t>SoLID</a:t>
            </a:r>
            <a:r>
              <a:rPr lang="en-US" dirty="0">
                <a:solidFill>
                  <a:schemeClr val="accent4"/>
                </a:solidFill>
              </a:rPr>
              <a:t> Collaboration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July 21, 2025</a:t>
            </a:r>
          </a:p>
        </p:txBody>
      </p:sp>
      <p:pic>
        <p:nvPicPr>
          <p:cNvPr id="2052" name="Picture 4" descr="https://www.jlab.org/div_dept/dir_off/public_affairs/logo/JLab_logo_text_whit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6000749"/>
            <a:ext cx="39433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5">
            <a:extLst>
              <a:ext uri="{FF2B5EF4-FFF2-40B4-BE49-F238E27FC236}">
                <a16:creationId xmlns:a16="http://schemas.microsoft.com/office/drawing/2014/main" id="{CDB87468-5C70-5EF5-16BD-613775A79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016" y="6127370"/>
            <a:ext cx="1373447" cy="60400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FAE55-A3E7-F93A-4544-EFBD3B5336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>
          <a:xfrm>
            <a:off x="6715126" y="56769"/>
            <a:ext cx="2314099" cy="1188720"/>
          </a:xfrm>
          <a:prstGeom prst="rect">
            <a:avLst/>
          </a:prstGeom>
          <a:ln>
            <a:noFill/>
          </a:ln>
        </p:spPr>
      </p:pic>
      <p:pic>
        <p:nvPicPr>
          <p:cNvPr id="8" name="Image 14">
            <a:extLst>
              <a:ext uri="{FF2B5EF4-FFF2-40B4-BE49-F238E27FC236}">
                <a16:creationId xmlns:a16="http://schemas.microsoft.com/office/drawing/2014/main" id="{F0A2463E-BD66-AE9C-2479-FAB7CC229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783" y="6163642"/>
            <a:ext cx="1080182" cy="531464"/>
          </a:xfrm>
          <a:prstGeom prst="rect">
            <a:avLst/>
          </a:prstGeom>
        </p:spPr>
      </p:pic>
      <p:pic>
        <p:nvPicPr>
          <p:cNvPr id="12" name="Picture 1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339FE90-F5EB-7373-5C46-032F2F518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17" y="5835984"/>
            <a:ext cx="2229272" cy="12553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98059-E2D4-AE1B-F707-56C62EA2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474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Experimental Setup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935934-CAE9-3871-F277-F6213E216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745" y="606287"/>
            <a:ext cx="6036510" cy="45259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94598-CFC3-D90E-BC70-088541D3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820A2C-3FB2-204D-11E4-1332E0A39B0F}"/>
              </a:ext>
            </a:extLst>
          </p:cNvPr>
          <p:cNvSpPr txBox="1">
            <a:spLocks/>
          </p:cNvSpPr>
          <p:nvPr/>
        </p:nvSpPr>
        <p:spPr>
          <a:xfrm>
            <a:off x="424401" y="4995208"/>
            <a:ext cx="8242023" cy="13578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cs typeface="Arial"/>
              </a:rPr>
              <a:t>SoLID</a:t>
            </a:r>
            <a:r>
              <a:rPr lang="en-US" sz="1800" dirty="0">
                <a:cs typeface="Arial"/>
              </a:rPr>
              <a:t> can detect e</a:t>
            </a:r>
            <a:r>
              <a:rPr lang="en-US" sz="1800" baseline="30000" dirty="0">
                <a:cs typeface="Arial"/>
              </a:rPr>
              <a:t>-</a:t>
            </a:r>
            <a:r>
              <a:rPr lang="en-US" sz="1800" dirty="0">
                <a:cs typeface="Arial"/>
              </a:rPr>
              <a:t>, e</a:t>
            </a:r>
            <a:r>
              <a:rPr lang="en-US" sz="1800" baseline="30000" dirty="0">
                <a:cs typeface="Arial"/>
              </a:rPr>
              <a:t>+</a:t>
            </a:r>
            <a:r>
              <a:rPr lang="en-US" sz="1800" dirty="0">
                <a:cs typeface="Arial"/>
              </a:rPr>
              <a:t>, proton, pion</a:t>
            </a:r>
          </a:p>
          <a:p>
            <a:r>
              <a:rPr lang="en-US" sz="1800" dirty="0">
                <a:cs typeface="Arial"/>
              </a:rPr>
              <a:t>Based on </a:t>
            </a:r>
            <a:r>
              <a:rPr lang="en-US" sz="1800" dirty="0" err="1">
                <a:cs typeface="Arial"/>
              </a:rPr>
              <a:t>SoLID</a:t>
            </a:r>
            <a:r>
              <a:rPr lang="en-US" sz="1800" dirty="0">
                <a:cs typeface="Arial"/>
              </a:rPr>
              <a:t> J/Psi and TCS setup (1.2e37/cm2/s) with </a:t>
            </a:r>
            <a:r>
              <a:rPr lang="en-US" sz="1800" dirty="0">
                <a:solidFill>
                  <a:schemeClr val="accent2"/>
                </a:solidFill>
                <a:cs typeface="Arial"/>
              </a:rPr>
              <a:t>forward angle muon detector</a:t>
            </a:r>
            <a:r>
              <a:rPr lang="en-US" sz="1800" dirty="0">
                <a:cs typeface="Arial"/>
              </a:rPr>
              <a:t> added to form </a:t>
            </a:r>
            <a:r>
              <a:rPr lang="en-US" sz="1800" dirty="0" err="1">
                <a:solidFill>
                  <a:schemeClr val="accent2"/>
                </a:solidFill>
              </a:rPr>
              <a:t>SoLIDμ</a:t>
            </a:r>
            <a:r>
              <a:rPr lang="en-US" sz="1800" dirty="0">
                <a:solidFill>
                  <a:schemeClr val="accent2"/>
                </a:solidFill>
              </a:rPr>
              <a:t> spectrometer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r>
              <a:rPr lang="en-US" sz="1800" dirty="0">
                <a:solidFill>
                  <a:schemeClr val="accent2"/>
                </a:solidFill>
                <a:cs typeface="Arial"/>
              </a:rPr>
              <a:t>Sharing</a:t>
            </a:r>
            <a:r>
              <a:rPr lang="en-US" sz="1800" dirty="0">
                <a:cs typeface="Arial"/>
              </a:rPr>
              <a:t> beam time with approved J/Psi and TCS di-e experiment</a:t>
            </a:r>
          </a:p>
          <a:p>
            <a:r>
              <a:rPr lang="en-US" sz="1800" dirty="0">
                <a:cs typeface="Arial"/>
              </a:rPr>
              <a:t>Forward Angle (FA) covers 8.5-16.5deg and Large Angle (LA) covers 18-30deg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9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CDB12-4EEF-32BB-86AB-9EAA49E4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Forward Angle Muon Detector (FAMD)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96AEC4-07F1-B7AC-8ADA-DFDE4B2F6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71" y="1997764"/>
            <a:ext cx="5141989" cy="385507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1BD7F-103C-4673-FFBD-52D5ED0E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4EAA39-7762-68C1-9538-9D012D69C6EB}"/>
              </a:ext>
            </a:extLst>
          </p:cNvPr>
          <p:cNvSpPr txBox="1">
            <a:spLocks/>
          </p:cNvSpPr>
          <p:nvPr/>
        </p:nvSpPr>
        <p:spPr>
          <a:xfrm>
            <a:off x="5089111" y="2208916"/>
            <a:ext cx="4057373" cy="34699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Calibri"/>
                <a:ea typeface="Calibri"/>
                <a:cs typeface="Arial"/>
              </a:rPr>
              <a:t>3 layers of </a:t>
            </a:r>
            <a:r>
              <a:rPr lang="en-US" sz="2100" dirty="0" err="1">
                <a:latin typeface="Calibri"/>
                <a:ea typeface="Calibri"/>
                <a:cs typeface="Arial"/>
              </a:rPr>
              <a:t>iron+tracker</a:t>
            </a:r>
            <a:r>
              <a:rPr lang="en-US" sz="2100" dirty="0" err="1">
                <a:ea typeface="Calibri"/>
                <a:cs typeface="Arial"/>
              </a:rPr>
              <a:t>+scintillator</a:t>
            </a:r>
            <a:r>
              <a:rPr lang="en-US" sz="2100" dirty="0">
                <a:ea typeface="Calibri"/>
                <a:cs typeface="Arial"/>
              </a:rPr>
              <a:t> (Rin=1m, Rout=3m)</a:t>
            </a:r>
          </a:p>
          <a:p>
            <a:r>
              <a:rPr lang="en-US" sz="2100" dirty="0">
                <a:latin typeface="Calibri"/>
                <a:ea typeface="Calibri"/>
                <a:cs typeface="Arial"/>
              </a:rPr>
              <a:t>Iron for pion blocking</a:t>
            </a:r>
            <a:endParaRPr lang="en-US" sz="2100" dirty="0">
              <a:latin typeface="Calibri"/>
              <a:ea typeface="Calibri"/>
              <a:cs typeface="Calibri"/>
            </a:endParaRPr>
          </a:p>
          <a:p>
            <a:r>
              <a:rPr lang="en-US" sz="2100" dirty="0">
                <a:ea typeface="+mn-lt"/>
                <a:cs typeface="+mn-lt"/>
              </a:rPr>
              <a:t>µ</a:t>
            </a:r>
            <a:r>
              <a:rPr lang="en-US" sz="2100" dirty="0" err="1">
                <a:ea typeface="+mn-lt"/>
                <a:cs typeface="+mn-lt"/>
              </a:rPr>
              <a:t>RWell</a:t>
            </a:r>
            <a:r>
              <a:rPr lang="en-US" sz="2100" dirty="0">
                <a:ea typeface="+mn-lt"/>
                <a:cs typeface="+mn-lt"/>
              </a:rPr>
              <a:t> trackers</a:t>
            </a:r>
            <a:r>
              <a:rPr lang="en-US" sz="2100" dirty="0">
                <a:latin typeface="Calibri"/>
                <a:ea typeface="Calibri"/>
                <a:cs typeface="Calibri"/>
              </a:rPr>
              <a:t> to </a:t>
            </a:r>
            <a:r>
              <a:rPr lang="en-US" sz="2000" dirty="0">
                <a:latin typeface="Calibri"/>
                <a:ea typeface="Calibri"/>
                <a:cs typeface="Calibri"/>
              </a:rPr>
              <a:t>connect with </a:t>
            </a:r>
            <a:r>
              <a:rPr lang="en-US" sz="2100" dirty="0">
                <a:latin typeface="Calibri"/>
                <a:ea typeface="Calibri"/>
                <a:cs typeface="Calibri"/>
              </a:rPr>
              <a:t>tracks in </a:t>
            </a:r>
            <a:r>
              <a:rPr lang="en-US" sz="2100" dirty="0" err="1">
                <a:latin typeface="Calibri"/>
                <a:ea typeface="Calibri"/>
                <a:cs typeface="Calibri"/>
              </a:rPr>
              <a:t>SoLID</a:t>
            </a:r>
            <a:r>
              <a:rPr lang="en-US" sz="2100" dirty="0">
                <a:latin typeface="Calibri"/>
                <a:ea typeface="Calibri"/>
                <a:cs typeface="Calibri"/>
              </a:rPr>
              <a:t> inner GEM trackers</a:t>
            </a:r>
          </a:p>
          <a:p>
            <a:pPr lvl="1"/>
            <a:r>
              <a:rPr lang="en-US" sz="15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track resolution from </a:t>
            </a:r>
            <a:r>
              <a:rPr lang="en-US" sz="1500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SoLID</a:t>
            </a:r>
            <a:r>
              <a:rPr lang="en-US" sz="15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inner trackers only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sz="2100" dirty="0">
                <a:latin typeface="Calibri"/>
                <a:ea typeface="Calibri"/>
                <a:cs typeface="Arial"/>
              </a:rPr>
              <a:t>scintillators for muon PID with pion suppression and trigger</a:t>
            </a:r>
          </a:p>
          <a:p>
            <a:endParaRPr lang="en-US" sz="2100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724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4D584F-401D-3D52-7362-A97F0DB8A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959" y="3351971"/>
            <a:ext cx="4379844" cy="31854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D113E-478E-4B05-5F01-A1D446F3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92E660-EFA1-4CCD-5446-C25A54823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15" y="1085264"/>
            <a:ext cx="5284755" cy="14821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900" dirty="0">
                <a:solidFill>
                  <a:schemeClr val="accent2"/>
                </a:solidFill>
                <a:latin typeface="Calibri"/>
                <a:ea typeface="Calibri"/>
                <a:cs typeface="Arial"/>
              </a:rPr>
              <a:t>Reuse</a:t>
            </a:r>
            <a:r>
              <a:rPr lang="en-US" sz="1900" dirty="0">
                <a:latin typeface="Calibri"/>
                <a:ea typeface="Calibri"/>
                <a:cs typeface="Arial"/>
              </a:rPr>
              <a:t> 6 of CLEO octagon outer layer iron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r>
              <a:rPr lang="en-US" sz="1900" dirty="0">
                <a:latin typeface="Calibri"/>
                <a:ea typeface="Calibri"/>
                <a:cs typeface="Arial"/>
              </a:rPr>
              <a:t>Each one is about 36x254x533cm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r>
              <a:rPr lang="en-US" sz="1900" dirty="0">
                <a:latin typeface="Calibri"/>
                <a:ea typeface="Calibri"/>
                <a:cs typeface="Arial"/>
              </a:rPr>
              <a:t>No problem with space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r>
              <a:rPr lang="en-US" sz="1900" dirty="0">
                <a:latin typeface="Calibri"/>
                <a:ea typeface="Calibri"/>
                <a:cs typeface="Arial"/>
              </a:rPr>
              <a:t>Field (&lt;10G),force(&lt;1N),torque(&lt;2Nm)  are small </a:t>
            </a:r>
            <a:endParaRPr lang="en-US" sz="1900" dirty="0"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852D3-DB41-ECF7-7AD5-511AF2C7E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92" y="3348451"/>
            <a:ext cx="4340501" cy="2944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158D3E-E417-AAB2-1B65-0027AA13F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864" y="583303"/>
            <a:ext cx="3628197" cy="24860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051539-FF6C-1BD5-3C7A-C9286C8785D2}"/>
              </a:ext>
            </a:extLst>
          </p:cNvPr>
          <p:cNvSpPr txBox="1"/>
          <p:nvPr/>
        </p:nvSpPr>
        <p:spPr>
          <a:xfrm>
            <a:off x="2459935" y="3565662"/>
            <a:ext cx="15256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CLEO 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drawing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3845E-C397-D6C2-5676-45904AAFA5DC}"/>
              </a:ext>
            </a:extLst>
          </p:cNvPr>
          <p:cNvSpPr txBox="1"/>
          <p:nvPr/>
        </p:nvSpPr>
        <p:spPr>
          <a:xfrm>
            <a:off x="4609271" y="4497456"/>
            <a:ext cx="160019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Conceptual support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555C74-FAD1-E237-2D40-27ED90CB82F9}"/>
              </a:ext>
            </a:extLst>
          </p:cNvPr>
          <p:cNvSpPr txBox="1"/>
          <p:nvPr/>
        </p:nvSpPr>
        <p:spPr>
          <a:xfrm>
            <a:off x="6857999" y="484531"/>
            <a:ext cx="152565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TOSCA field model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05CA71-D473-75B2-DBDD-933B02BA2000}"/>
              </a:ext>
            </a:extLst>
          </p:cNvPr>
          <p:cNvSpPr txBox="1">
            <a:spLocks/>
          </p:cNvSpPr>
          <p:nvPr/>
        </p:nvSpPr>
        <p:spPr>
          <a:xfrm>
            <a:off x="457200" y="-293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Iron of FAMD</a:t>
            </a:r>
          </a:p>
        </p:txBody>
      </p:sp>
    </p:spTree>
    <p:extLst>
      <p:ext uri="{BB962C8B-B14F-4D97-AF65-F5344CB8AC3E}">
        <p14:creationId xmlns:p14="http://schemas.microsoft.com/office/powerpoint/2010/main" val="998063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014C5-8F57-1683-FD94-78BD7A65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µ</a:t>
            </a:r>
            <a:r>
              <a:rPr lang="en-US" dirty="0" err="1">
                <a:solidFill>
                  <a:schemeClr val="tx2"/>
                </a:solidFill>
                <a:ea typeface="Calibri"/>
                <a:cs typeface="Calibri"/>
              </a:rPr>
              <a:t>RWell</a:t>
            </a:r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 trackers of FAMD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CE1DA2-8E6A-99C3-72D9-35CC91AE3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1048" y="1378509"/>
            <a:ext cx="4788177" cy="204972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BDA51-55AF-5FFB-D2E1-E3B1DBAD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8F96D7-2D16-F5E3-D17A-49645A47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749"/>
          <a:stretch>
            <a:fillRect/>
          </a:stretch>
        </p:blipFill>
        <p:spPr>
          <a:xfrm>
            <a:off x="5228461" y="3831134"/>
            <a:ext cx="2256274" cy="247484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4B8D74-1B13-5947-8C29-FC71496A528D}"/>
              </a:ext>
            </a:extLst>
          </p:cNvPr>
          <p:cNvSpPr txBox="1">
            <a:spLocks/>
          </p:cNvSpPr>
          <p:nvPr/>
        </p:nvSpPr>
        <p:spPr>
          <a:xfrm>
            <a:off x="87575" y="1424297"/>
            <a:ext cx="3827966" cy="39599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Calibri"/>
                <a:cs typeface="Calibri"/>
              </a:rPr>
              <a:t>µ</a:t>
            </a:r>
            <a:r>
              <a:rPr lang="en-US" sz="2000" dirty="0" err="1">
                <a:ea typeface="Calibri"/>
                <a:cs typeface="Calibri"/>
              </a:rPr>
              <a:t>RWell</a:t>
            </a:r>
            <a:r>
              <a:rPr lang="en-US" sz="2000" dirty="0">
                <a:ea typeface="Calibri"/>
                <a:cs typeface="Calibri"/>
              </a:rPr>
              <a:t> tracker with good rate capability and lower cost than GEM</a:t>
            </a:r>
          </a:p>
          <a:p>
            <a:r>
              <a:rPr lang="en-US" sz="2000" dirty="0">
                <a:ea typeface="Calibri"/>
                <a:cs typeface="Calibri"/>
              </a:rPr>
              <a:t>VMM electronics for readout</a:t>
            </a:r>
          </a:p>
          <a:p>
            <a:r>
              <a:rPr lang="en-US" sz="2000" dirty="0">
                <a:ea typeface="+mn-lt"/>
                <a:cs typeface="+mn-lt"/>
              </a:rPr>
              <a:t>2D UV strips with capacitive  charge sharing to have rate </a:t>
            </a:r>
            <a:r>
              <a:rPr lang="en-US" sz="1700" dirty="0">
                <a:ea typeface="+mn-lt"/>
                <a:cs typeface="+mn-lt"/>
              </a:rPr>
              <a:t>30KHz/cm2 and </a:t>
            </a:r>
            <a:r>
              <a:rPr lang="en-US" sz="2000" dirty="0">
                <a:ea typeface="+mn-lt"/>
                <a:cs typeface="+mn-lt"/>
              </a:rPr>
              <a:t>position resolution of 1 mm</a:t>
            </a:r>
            <a:br>
              <a:rPr lang="en-US" sz="2000" dirty="0">
                <a:ea typeface="+mn-lt"/>
                <a:cs typeface="+mn-lt"/>
              </a:rPr>
            </a:br>
            <a:endParaRPr lang="en-US" sz="2000" dirty="0"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ABAD3D-D978-367D-98D5-6ABA624B8E7A}"/>
                  </a:ext>
                </a:extLst>
              </p:cNvPr>
              <p:cNvSpPr txBox="1"/>
              <p:nvPr/>
            </p:nvSpPr>
            <p:spPr>
              <a:xfrm>
                <a:off x="268445" y="6101332"/>
                <a:ext cx="395151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50"/>
                  <a:t>RWELL Detector – G. Bencivenni </a:t>
                </a:r>
                <a:r>
                  <a:rPr lang="en-US" sz="1050" i="1"/>
                  <a:t>et al</a:t>
                </a:r>
                <a:r>
                  <a:rPr lang="en-US" sz="1050"/>
                  <a:t> 2019 </a:t>
                </a:r>
                <a:r>
                  <a:rPr lang="en-US" sz="1050" i="1"/>
                  <a:t>JINST</a:t>
                </a:r>
                <a:r>
                  <a:rPr lang="en-US" sz="1050"/>
                  <a:t> </a:t>
                </a:r>
                <a:r>
                  <a:rPr lang="en-US" sz="1050" b="1"/>
                  <a:t>14</a:t>
                </a:r>
                <a:r>
                  <a:rPr lang="en-US" sz="1050"/>
                  <a:t> P05014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ABAD3D-D978-367D-98D5-6ABA624B8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45" y="6101332"/>
                <a:ext cx="3951515" cy="253916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41E1EE4-C322-278F-593A-0CD0C7960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60" y="4666024"/>
            <a:ext cx="2483754" cy="1426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B426A4-C4F3-42E8-5DF2-9BAD20FB3531}"/>
                  </a:ext>
                </a:extLst>
              </p:cNvPr>
              <p:cNvSpPr txBox="1"/>
              <p:nvPr/>
            </p:nvSpPr>
            <p:spPr>
              <a:xfrm>
                <a:off x="5321709" y="6334841"/>
                <a:ext cx="294504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ea typeface="Cambria Math" panose="02040503050406030204" pitchFamily="18" charset="0"/>
                  </a:rPr>
                  <a:t>A plane of </a:t>
                </a:r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50" dirty="0"/>
                  <a:t>RWELL detector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B426A4-C4F3-42E8-5DF2-9BAD20FB3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09" y="6334841"/>
                <a:ext cx="2945048" cy="253916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BB862D-93F6-B871-54F0-D8EC4B95E536}"/>
                  </a:ext>
                </a:extLst>
              </p:cNvPr>
              <p:cNvSpPr txBox="1"/>
              <p:nvPr/>
            </p:nvSpPr>
            <p:spPr>
              <a:xfrm>
                <a:off x="4647988" y="3300208"/>
                <a:ext cx="347967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50" dirty="0"/>
                  <a:t>RWELL Detector for EPIC outer barrel tracking layer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BB862D-93F6-B871-54F0-D8EC4B95E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988" y="3300208"/>
                <a:ext cx="3479678" cy="253916"/>
              </a:xfrm>
              <a:prstGeom prst="rect">
                <a:avLst/>
              </a:prstGeom>
              <a:blipFill>
                <a:blip r:embed="rId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687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068E28-1324-8D83-3528-404543EE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06" y="4170684"/>
            <a:ext cx="3402146" cy="2024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A9E3A4-8729-20A3-9B7A-439B3FCE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Scintillators of FAMD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D8DCF-3A3C-8769-DF32-89332AC8B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7471"/>
            <a:ext cx="8122057" cy="44886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a typeface="Calibri"/>
                <a:cs typeface="Calibri"/>
              </a:rPr>
              <a:t>3 layers of scintillator planes</a:t>
            </a:r>
          </a:p>
          <a:p>
            <a:r>
              <a:rPr lang="en-US" sz="2000" dirty="0">
                <a:ea typeface="Calibri"/>
                <a:cs typeface="Calibri"/>
              </a:rPr>
              <a:t>Each plane has 60 azimuthal segments</a:t>
            </a:r>
          </a:p>
          <a:p>
            <a:r>
              <a:rPr lang="en-US" sz="2000" dirty="0">
                <a:ea typeface="Calibri"/>
                <a:cs typeface="Calibri"/>
              </a:rPr>
              <a:t>Readout with light guide and PMTs from both inner and outer radial ends</a:t>
            </a:r>
          </a:p>
          <a:p>
            <a:r>
              <a:rPr lang="en-US" sz="2000" dirty="0">
                <a:ea typeface="Calibri"/>
                <a:cs typeface="Calibri"/>
              </a:rPr>
              <a:t>Design similar to CLAS12 forward scintillator and </a:t>
            </a:r>
            <a:r>
              <a:rPr lang="en-US" sz="2000" dirty="0" err="1">
                <a:ea typeface="Calibri"/>
                <a:cs typeface="Calibri"/>
              </a:rPr>
              <a:t>SoLID</a:t>
            </a:r>
            <a:r>
              <a:rPr lang="en-US" sz="2000" dirty="0">
                <a:ea typeface="Calibri"/>
                <a:cs typeface="Calibri"/>
              </a:rPr>
              <a:t> large angle </a:t>
            </a:r>
            <a:r>
              <a:rPr lang="en-US" sz="1900" dirty="0">
                <a:ea typeface="Calibri"/>
                <a:cs typeface="Calibri"/>
              </a:rPr>
              <a:t>scintillator with similar performance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0790A-64F9-4A33-0EBB-BAAFE65C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FD5FD-7141-F058-60B1-BCACAC8C57BE}"/>
              </a:ext>
            </a:extLst>
          </p:cNvPr>
          <p:cNvSpPr txBox="1"/>
          <p:nvPr/>
        </p:nvSpPr>
        <p:spPr>
          <a:xfrm>
            <a:off x="4460682" y="5837398"/>
            <a:ext cx="77227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10cm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68427-72BF-8B86-5848-067A9F6AF5BE}"/>
              </a:ext>
            </a:extLst>
          </p:cNvPr>
          <p:cNvSpPr txBox="1"/>
          <p:nvPr/>
        </p:nvSpPr>
        <p:spPr>
          <a:xfrm>
            <a:off x="6807804" y="5664752"/>
            <a:ext cx="1771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Calibri"/>
                <a:cs typeface="Calibri"/>
              </a:rPr>
              <a:t>Thickness 5cm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2FD9C-721A-DC6A-D5EC-E099848C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07" y="4072149"/>
            <a:ext cx="2213538" cy="24667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BD26C9-D492-EA13-907C-4748D3105BAE}"/>
              </a:ext>
            </a:extLst>
          </p:cNvPr>
          <p:cNvSpPr txBox="1"/>
          <p:nvPr/>
        </p:nvSpPr>
        <p:spPr>
          <a:xfrm>
            <a:off x="6921259" y="4159171"/>
            <a:ext cx="77227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30cm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244D9-D912-3480-400D-6143224D7B4A}"/>
              </a:ext>
            </a:extLst>
          </p:cNvPr>
          <p:cNvSpPr txBox="1"/>
          <p:nvPr/>
        </p:nvSpPr>
        <p:spPr>
          <a:xfrm>
            <a:off x="6595707" y="5182950"/>
            <a:ext cx="102015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185cm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D50E7C-F658-FFC5-E4D4-FEEA501AA429}"/>
              </a:ext>
            </a:extLst>
          </p:cNvPr>
          <p:cNvSpPr txBox="1"/>
          <p:nvPr/>
        </p:nvSpPr>
        <p:spPr>
          <a:xfrm>
            <a:off x="2537395" y="4019269"/>
            <a:ext cx="827598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570cm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12EE6-70EC-C4AB-C24B-D4DCE04E1D88}"/>
              </a:ext>
            </a:extLst>
          </p:cNvPr>
          <p:cNvSpPr txBox="1"/>
          <p:nvPr/>
        </p:nvSpPr>
        <p:spPr>
          <a:xfrm>
            <a:off x="2608047" y="5175728"/>
            <a:ext cx="8275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200cm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E0E95-D8F3-C811-BBEA-456464F02583}"/>
              </a:ext>
            </a:extLst>
          </p:cNvPr>
          <p:cNvSpPr txBox="1"/>
          <p:nvPr/>
        </p:nvSpPr>
        <p:spPr>
          <a:xfrm>
            <a:off x="1626952" y="6468829"/>
            <a:ext cx="2945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ea typeface="Cambria Math" panose="02040503050406030204" pitchFamily="18" charset="0"/>
              </a:rPr>
              <a:t>A plane of scintillator detector</a:t>
            </a:r>
            <a:endParaRPr lang="en-US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7D1B8-3AAF-E308-6B3A-6F978C758921}"/>
              </a:ext>
            </a:extLst>
          </p:cNvPr>
          <p:cNvSpPr txBox="1"/>
          <p:nvPr/>
        </p:nvSpPr>
        <p:spPr>
          <a:xfrm>
            <a:off x="5232953" y="6468829"/>
            <a:ext cx="2945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ea typeface="Cambria Math" panose="02040503050406030204" pitchFamily="18" charset="0"/>
              </a:rPr>
              <a:t>A module of scintillator detector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2291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A5FC-AC07-217E-CB94-FF79C60D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025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Event Acceptance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6C85AF-AE98-59C5-22CE-4E4E550DB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0462" y="1192459"/>
            <a:ext cx="3277583" cy="45259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75096-35DD-EC7B-FBFB-F412C55D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06EEB-78E4-558C-6920-C3986459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55" y="2920280"/>
            <a:ext cx="5031685" cy="36055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3350DB-5421-C317-0101-D01A5923B97A}"/>
              </a:ext>
            </a:extLst>
          </p:cNvPr>
          <p:cNvSpPr txBox="1">
            <a:spLocks/>
          </p:cNvSpPr>
          <p:nvPr/>
        </p:nvSpPr>
        <p:spPr>
          <a:xfrm>
            <a:off x="412397" y="1379697"/>
            <a:ext cx="5036654" cy="12336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  <a:latin typeface="Calibri"/>
                <a:ea typeface="Calibri"/>
                <a:cs typeface="Arial"/>
              </a:rPr>
              <a:t>Best topology 3-fold(</a:t>
            </a:r>
            <a:r>
              <a:rPr lang="en-US" sz="1600" dirty="0" err="1">
                <a:solidFill>
                  <a:schemeClr val="accent2"/>
                </a:solidFill>
                <a:latin typeface="Calibri"/>
                <a:ea typeface="Calibri"/>
                <a:cs typeface="Arial"/>
              </a:rPr>
              <a:t>e+mu+mu</a:t>
            </a:r>
            <a:r>
              <a:rPr lang="en-US" sz="1600" dirty="0">
                <a:solidFill>
                  <a:schemeClr val="accent2"/>
                </a:solidFill>
                <a:latin typeface="Calibri"/>
                <a:ea typeface="Calibri"/>
                <a:cs typeface="Arial"/>
              </a:rPr>
              <a:t>): scattered e- at FA+LA, both muons at FA, proton not detected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r>
              <a:rPr lang="en-US" sz="1600" dirty="0">
                <a:latin typeface="Calibri"/>
                <a:ea typeface="Calibri"/>
                <a:cs typeface="Arial"/>
              </a:rPr>
              <a:t>Additional topology 4-fold(</a:t>
            </a:r>
            <a:r>
              <a:rPr lang="en-US" sz="1600" dirty="0" err="1">
                <a:latin typeface="Calibri"/>
                <a:ea typeface="Calibri"/>
                <a:cs typeface="Arial"/>
              </a:rPr>
              <a:t>e+mu+mu+p</a:t>
            </a:r>
            <a:r>
              <a:rPr lang="en-US" sz="1600" dirty="0">
                <a:latin typeface="Calibri"/>
                <a:ea typeface="Calibri"/>
                <a:cs typeface="Arial"/>
              </a:rPr>
              <a:t>): recoil proton at FA+LA (clean)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D6C8B2-B6CE-8267-A190-01AE2DBE1908}"/>
              </a:ext>
            </a:extLst>
          </p:cNvPr>
          <p:cNvSpPr txBox="1">
            <a:spLocks/>
          </p:cNvSpPr>
          <p:nvPr/>
        </p:nvSpPr>
        <p:spPr>
          <a:xfrm>
            <a:off x="2039036" y="927340"/>
            <a:ext cx="5223012" cy="363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alibri"/>
                <a:ea typeface="Calibri"/>
                <a:cs typeface="Arial"/>
              </a:rPr>
              <a:t>BH generator "grape-dilepton" used by HERA and verified by CLAS12</a:t>
            </a:r>
            <a:endParaRPr 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136E6-C53C-5713-A2EB-8EB2962F268C}"/>
              </a:ext>
            </a:extLst>
          </p:cNvPr>
          <p:cNvSpPr txBox="1"/>
          <p:nvPr/>
        </p:nvSpPr>
        <p:spPr>
          <a:xfrm>
            <a:off x="6307866" y="1169866"/>
            <a:ext cx="2062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Arial"/>
              </a:rPr>
              <a:t>particle acceptance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0054D-C02C-D1E8-7F27-7CA1FBC570CA}"/>
              </a:ext>
            </a:extLst>
          </p:cNvPr>
          <p:cNvSpPr txBox="1"/>
          <p:nvPr/>
        </p:nvSpPr>
        <p:spPr>
          <a:xfrm>
            <a:off x="1738112" y="2570416"/>
            <a:ext cx="2646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  <a:ea typeface="Calibri"/>
                <a:cs typeface="Arial"/>
              </a:rPr>
              <a:t>a</a:t>
            </a:r>
            <a:r>
              <a:rPr lang="en-US" sz="1800" dirty="0">
                <a:latin typeface="Calibri"/>
                <a:ea typeface="Calibri"/>
                <a:cs typeface="Arial"/>
              </a:rPr>
              <a:t>ccepted BH 3-fold events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0093E-43F6-107D-831A-8CEF5A98B94E}"/>
              </a:ext>
            </a:extLst>
          </p:cNvPr>
          <p:cNvSpPr txBox="1"/>
          <p:nvPr/>
        </p:nvSpPr>
        <p:spPr>
          <a:xfrm>
            <a:off x="5188016" y="5760387"/>
            <a:ext cx="3955984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full azimuthal coverage and large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Solenoid field helps control systematics</a:t>
            </a:r>
          </a:p>
        </p:txBody>
      </p:sp>
    </p:spTree>
    <p:extLst>
      <p:ext uri="{BB962C8B-B14F-4D97-AF65-F5344CB8AC3E}">
        <p14:creationId xmlns:p14="http://schemas.microsoft.com/office/powerpoint/2010/main" val="69758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0AC8-9292-A6E8-B9FF-69F79E13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807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Event Distribution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CCA67-7FAE-1229-81D9-45DEB4529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3882"/>
            <a:ext cx="8242023" cy="12957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Calibri"/>
                <a:cs typeface="Calibri"/>
              </a:rPr>
              <a:t>3-fold BH events covers a large kinematic range</a:t>
            </a:r>
          </a:p>
          <a:p>
            <a:r>
              <a:rPr lang="en-US" sz="1800" dirty="0">
                <a:ea typeface="Calibri"/>
                <a:cs typeface="Calibri"/>
              </a:rPr>
              <a:t>0.7 overall detection efficiency</a:t>
            </a:r>
          </a:p>
          <a:p>
            <a:r>
              <a:rPr lang="en-US" sz="1800" dirty="0">
                <a:solidFill>
                  <a:schemeClr val="accent2"/>
                </a:solidFill>
                <a:ea typeface="Calibri"/>
                <a:cs typeface="Calibri"/>
              </a:rPr>
              <a:t>Enough counts</a:t>
            </a:r>
            <a:r>
              <a:rPr lang="en-US" sz="1800" dirty="0">
                <a:ea typeface="Calibri"/>
                <a:cs typeface="Calibri"/>
              </a:rPr>
              <a:t> with 1.2e37/cm2/s luminosity and 100 days to have </a:t>
            </a:r>
            <a:r>
              <a:rPr lang="en-US" sz="1800" dirty="0">
                <a:solidFill>
                  <a:schemeClr val="accent2"/>
                </a:solidFill>
                <a:ea typeface="Calibri"/>
                <a:cs typeface="Calibri"/>
              </a:rPr>
              <a:t>multidimensional binning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0A833-18E2-58B6-0279-BA1A099B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97774-F1CB-5AEF-E7E9-08366852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66325"/>
            <a:ext cx="4572001" cy="2933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18ACC0-4033-5A98-D004-C376C1C38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070" y="2629647"/>
            <a:ext cx="4913658" cy="3521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E866F0-0F6B-32F1-A03A-927B2EDFC74A}"/>
              </a:ext>
            </a:extLst>
          </p:cNvPr>
          <p:cNvSpPr txBox="1"/>
          <p:nvPr/>
        </p:nvSpPr>
        <p:spPr>
          <a:xfrm>
            <a:off x="5459663" y="2396993"/>
            <a:ext cx="271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  <a:ea typeface="Calibri"/>
                <a:cs typeface="Arial"/>
              </a:rPr>
              <a:t>a</a:t>
            </a:r>
            <a:r>
              <a:rPr lang="en-US" sz="1800" dirty="0">
                <a:latin typeface="Calibri"/>
                <a:ea typeface="Calibri"/>
                <a:cs typeface="Arial"/>
              </a:rPr>
              <a:t>ccepted BH 3-fold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7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D4AD5-845D-1FD4-B4E6-95909D3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794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+mj-lt"/>
                <a:cs typeface="+mj-lt"/>
              </a:rPr>
              <a:t>Exclusivity cut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48FB-4B33-1B70-9058-0C1F124E8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13" y="940777"/>
            <a:ext cx="8240590" cy="172341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Both BH with 4 final particles (elastic) and more than 4 particles (quasi-elastic),  generated by "grape-dilepton"</a:t>
            </a:r>
          </a:p>
          <a:p>
            <a:r>
              <a:rPr lang="en-US" dirty="0">
                <a:ea typeface="Calibri"/>
                <a:cs typeface="Calibri"/>
              </a:rPr>
              <a:t>Missing proton mass of 3 fold BH events with resolution from </a:t>
            </a:r>
            <a:r>
              <a:rPr lang="en-US" dirty="0" err="1">
                <a:ea typeface="Calibri"/>
                <a:cs typeface="Calibri"/>
              </a:rPr>
              <a:t>SoLID</a:t>
            </a:r>
            <a:r>
              <a:rPr lang="en-US" dirty="0">
                <a:ea typeface="Calibri"/>
                <a:cs typeface="Calibri"/>
              </a:rPr>
              <a:t> inner GEM trackers, for resonance free region (muon pair </a:t>
            </a:r>
            <a:r>
              <a:rPr lang="en-US" dirty="0" err="1">
                <a:ea typeface="Calibri"/>
                <a:cs typeface="Calibri"/>
              </a:rPr>
              <a:t>InvM</a:t>
            </a:r>
            <a:r>
              <a:rPr lang="en-US" dirty="0">
                <a:ea typeface="Calibri"/>
                <a:cs typeface="Calibri"/>
              </a:rPr>
              <a:t>&gt;1.2GeV)</a:t>
            </a:r>
          </a:p>
          <a:p>
            <a:r>
              <a:rPr lang="en-US" dirty="0">
                <a:solidFill>
                  <a:schemeClr val="accent6"/>
                </a:solidFill>
                <a:ea typeface="Calibri"/>
                <a:cs typeface="Calibri"/>
              </a:rPr>
              <a:t>3-4% background </a:t>
            </a:r>
            <a:r>
              <a:rPr lang="en-US" dirty="0">
                <a:ea typeface="Calibri"/>
                <a:cs typeface="Calibri"/>
              </a:rPr>
              <a:t>after cutting MM&gt;1.15GeV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6F41F-7DD3-459B-A180-E34A74CDB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B09A4-EA62-9970-5851-223435EE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79" y="2658125"/>
            <a:ext cx="5588000" cy="35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7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45B5-0C5D-2123-FC46-8DA72EA25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3713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Pion blocking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491A1-3584-0A8A-A67C-365E87B81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2278"/>
            <a:ext cx="8229600" cy="19388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Calibri"/>
                <a:cs typeface="Calibri"/>
              </a:rPr>
              <a:t>Geant4 simulation of </a:t>
            </a:r>
            <a:r>
              <a:rPr lang="en-US" sz="1800" dirty="0" err="1">
                <a:ea typeface="Calibri"/>
                <a:cs typeface="Calibri"/>
              </a:rPr>
              <a:t>pions</a:t>
            </a:r>
            <a:r>
              <a:rPr lang="en-US" sz="1800" dirty="0">
                <a:ea typeface="Calibri"/>
                <a:cs typeface="Calibri"/>
              </a:rPr>
              <a:t> from target with some probabilities creating hits at FAMD</a:t>
            </a:r>
            <a:endParaRPr lang="en-US" sz="1800" dirty="0"/>
          </a:p>
          <a:p>
            <a:r>
              <a:rPr lang="en-US" sz="1800" dirty="0">
                <a:ea typeface="Calibri"/>
                <a:cs typeface="Calibri"/>
              </a:rPr>
              <a:t>"</a:t>
            </a:r>
            <a:r>
              <a:rPr lang="en-US" sz="1800" dirty="0">
                <a:solidFill>
                  <a:srgbClr val="7030A0"/>
                </a:solidFill>
                <a:ea typeface="Calibri"/>
                <a:cs typeface="Calibri"/>
              </a:rPr>
              <a:t>pion hit probability</a:t>
            </a:r>
            <a:r>
              <a:rPr lang="en-US" sz="1800" dirty="0">
                <a:ea typeface="Calibri"/>
                <a:cs typeface="Calibri"/>
              </a:rPr>
              <a:t>", hits of charged particles entering each layer, used for FAMD </a:t>
            </a:r>
            <a:r>
              <a:rPr lang="en-US" sz="1800" dirty="0">
                <a:solidFill>
                  <a:srgbClr val="7030A0"/>
                </a:solidFill>
                <a:ea typeface="Calibri"/>
                <a:cs typeface="Calibri"/>
              </a:rPr>
              <a:t>background and trigger rate estimate</a:t>
            </a:r>
            <a:r>
              <a:rPr lang="en-US" sz="1800" dirty="0">
                <a:ea typeface="Calibri"/>
                <a:cs typeface="Calibri"/>
              </a:rPr>
              <a:t> </a:t>
            </a:r>
          </a:p>
          <a:p>
            <a:r>
              <a:rPr lang="en-US" sz="1800" dirty="0">
                <a:ea typeface="Calibri"/>
                <a:cs typeface="Calibri"/>
              </a:rPr>
              <a:t>"</a:t>
            </a:r>
            <a:r>
              <a:rPr lang="en-US" sz="1800" dirty="0">
                <a:solidFill>
                  <a:schemeClr val="accent2"/>
                </a:solidFill>
                <a:ea typeface="Calibri"/>
                <a:cs typeface="Calibri"/>
              </a:rPr>
              <a:t>pion surviving probability</a:t>
            </a:r>
            <a:r>
              <a:rPr lang="en-US" sz="1800" dirty="0">
                <a:ea typeface="Calibri"/>
                <a:cs typeface="Calibri"/>
              </a:rPr>
              <a:t>", hits of pion and muon at the last layer of FAMD with tracks passing all </a:t>
            </a:r>
            <a:r>
              <a:rPr lang="en-US" sz="1800" dirty="0" err="1">
                <a:ea typeface="Calibri"/>
                <a:cs typeface="Calibri"/>
              </a:rPr>
              <a:t>SoLID</a:t>
            </a:r>
            <a:r>
              <a:rPr lang="en-US" sz="1800" dirty="0">
                <a:ea typeface="Calibri"/>
                <a:cs typeface="Calibri"/>
              </a:rPr>
              <a:t> inner GEM trackers, used for </a:t>
            </a:r>
            <a:r>
              <a:rPr lang="en-US" sz="1800" dirty="0">
                <a:solidFill>
                  <a:schemeClr val="accent2"/>
                </a:solidFill>
                <a:ea typeface="Calibri"/>
                <a:cs typeface="Calibri"/>
              </a:rPr>
              <a:t>physics event rate estimation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352DF-1EF2-BF5B-4678-868BADF0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24F72-C7AE-DF65-E84D-986359FEA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119" y="3067890"/>
            <a:ext cx="5120106" cy="328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872AC-4501-97E6-BD74-F5090D200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421" y="3134797"/>
            <a:ext cx="5120105" cy="32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10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92EB-0EF9-42E4-AC0F-A24BA99C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Pion suppression within FAMD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02245D-E2F3-3CFF-DF6F-A20991CE5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3877" y="1349667"/>
            <a:ext cx="2781300" cy="20859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B501F-1969-3B7F-4E84-06602371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A6CD0-032D-BB3B-107C-D43A3A24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369" y="3863083"/>
            <a:ext cx="4117475" cy="27145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D6C402-99E6-8828-E0B0-1F65DC02E633}"/>
              </a:ext>
            </a:extLst>
          </p:cNvPr>
          <p:cNvSpPr txBox="1">
            <a:spLocks/>
          </p:cNvSpPr>
          <p:nvPr/>
        </p:nvSpPr>
        <p:spPr>
          <a:xfrm>
            <a:off x="601579" y="1901954"/>
            <a:ext cx="4580022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ea typeface="Calibri"/>
                <a:cs typeface="Arial"/>
              </a:rPr>
              <a:t>Muons behave as </a:t>
            </a:r>
            <a:r>
              <a:rPr lang="en-US" sz="2500" dirty="0">
                <a:ea typeface="+mn-lt"/>
                <a:cs typeface="+mn-lt"/>
              </a:rPr>
              <a:t>Minimum Ionizing Particle (MIP)</a:t>
            </a:r>
            <a:endParaRPr lang="en-US" sz="2500" dirty="0">
              <a:ea typeface="Calibri"/>
              <a:cs typeface="Calibri"/>
            </a:endParaRPr>
          </a:p>
          <a:p>
            <a:r>
              <a:rPr lang="en-US" sz="2500" dirty="0" err="1">
                <a:ea typeface="Calibri"/>
                <a:cs typeface="Calibri"/>
              </a:rPr>
              <a:t>Pions</a:t>
            </a:r>
            <a:r>
              <a:rPr lang="en-US" sz="2500" dirty="0">
                <a:ea typeface="Calibri"/>
                <a:cs typeface="Calibri"/>
              </a:rPr>
              <a:t> often deposit more energy over 3 layers of scintillators.</a:t>
            </a:r>
          </a:p>
          <a:p>
            <a:r>
              <a:rPr lang="en-US" sz="2500" dirty="0">
                <a:ea typeface="Calibri"/>
                <a:cs typeface="Calibri"/>
              </a:rPr>
              <a:t>Use a moderate pion </a:t>
            </a:r>
            <a:r>
              <a:rPr lang="en-US" sz="2500" dirty="0">
                <a:solidFill>
                  <a:schemeClr val="accent6"/>
                </a:solidFill>
                <a:ea typeface="Calibri"/>
                <a:cs typeface="Calibri"/>
              </a:rPr>
              <a:t>suppression factor 2</a:t>
            </a:r>
            <a:r>
              <a:rPr lang="en-US" sz="2500" dirty="0">
                <a:ea typeface="Calibri"/>
                <a:cs typeface="Calibri"/>
              </a:rPr>
              <a:t> from energy cut</a:t>
            </a:r>
          </a:p>
          <a:p>
            <a:endParaRPr lang="en-US" sz="25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16B72-4437-218F-4F16-12CE3B8A4969}"/>
              </a:ext>
            </a:extLst>
          </p:cNvPr>
          <p:cNvSpPr txBox="1"/>
          <p:nvPr/>
        </p:nvSpPr>
        <p:spPr>
          <a:xfrm>
            <a:off x="5687122" y="1717288"/>
            <a:ext cx="7694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muon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63D01-2835-739E-5651-C26DB4009EE8}"/>
              </a:ext>
            </a:extLst>
          </p:cNvPr>
          <p:cNvSpPr txBox="1"/>
          <p:nvPr/>
        </p:nvSpPr>
        <p:spPr>
          <a:xfrm>
            <a:off x="7237141" y="2832409"/>
            <a:ext cx="7694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3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D7FD-CCC3-1F36-B126-2D0B7C8F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D0F0B-3D0C-7966-43D7-48D4A4580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591056"/>
            <a:ext cx="8229600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Generalized Parton Distribution</a:t>
            </a:r>
          </a:p>
          <a:p>
            <a:r>
              <a:rPr lang="en-US" dirty="0">
                <a:solidFill>
                  <a:srgbClr val="7030A0"/>
                </a:solidFill>
              </a:rPr>
              <a:t>Double Deeply Virtual Compton Scattering</a:t>
            </a:r>
            <a:endParaRPr lang="en-US" dirty="0">
              <a:solidFill>
                <a:srgbClr val="7030A0"/>
              </a:solidFill>
              <a:ea typeface="Calibri"/>
              <a:cs typeface="Calibri"/>
            </a:endParaRPr>
          </a:p>
          <a:p>
            <a:r>
              <a:rPr lang="en-US" dirty="0" err="1">
                <a:solidFill>
                  <a:schemeClr val="accent3"/>
                </a:solidFill>
              </a:rPr>
              <a:t>SoLID</a:t>
            </a:r>
            <a:r>
              <a:rPr lang="en-US" sz="3400" dirty="0">
                <a:solidFill>
                  <a:schemeClr val="accent3"/>
                </a:solidFill>
              </a:rPr>
              <a:t>µ</a:t>
            </a:r>
            <a:r>
              <a:rPr lang="en-US" dirty="0">
                <a:solidFill>
                  <a:schemeClr val="accent3"/>
                </a:solidFill>
              </a:rPr>
              <a:t> setup</a:t>
            </a:r>
            <a:endParaRPr lang="en-US" dirty="0">
              <a:solidFill>
                <a:schemeClr val="accent3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chemeClr val="accent3"/>
                </a:solidFill>
              </a:rPr>
              <a:t>Muon detector</a:t>
            </a:r>
            <a:endParaRPr lang="en-US" dirty="0">
              <a:solidFill>
                <a:schemeClr val="accent3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chemeClr val="accent6"/>
                </a:solidFill>
                <a:ea typeface="Calibri"/>
                <a:cs typeface="Calibri"/>
              </a:rPr>
              <a:t>Simulation study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Physics projection</a:t>
            </a:r>
            <a:endParaRPr lang="en-US" dirty="0">
              <a:solidFill>
                <a:schemeClr val="accent6"/>
              </a:solidFill>
              <a:ea typeface="Calibri"/>
              <a:cs typeface="Calibri"/>
            </a:endParaRPr>
          </a:p>
          <a:p>
            <a:r>
              <a:rPr lang="en-US" dirty="0"/>
              <a:t>Beam time request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Summary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9661D-C8F4-2434-B927-C59BDD6D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1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9824-E578-1A66-D969-82A40FE8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403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+mj-lt"/>
                <a:cs typeface="+mj-lt"/>
              </a:rPr>
              <a:t>Single pion background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FD90F-1828-50A3-8C22-BA11D0E14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26" y="675265"/>
            <a:ext cx="8391153" cy="20171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ea typeface="Calibri"/>
                <a:cs typeface="Calibri"/>
              </a:rPr>
              <a:t>Combining single pion generator "</a:t>
            </a:r>
            <a:r>
              <a:rPr lang="en-US" sz="1600" dirty="0" err="1">
                <a:ea typeface="Calibri"/>
                <a:cs typeface="Calibri"/>
              </a:rPr>
              <a:t>evgen_bggen</a:t>
            </a:r>
            <a:r>
              <a:rPr lang="en-US" sz="1600" dirty="0">
                <a:ea typeface="Calibri"/>
                <a:cs typeface="Calibri"/>
              </a:rPr>
              <a:t>" (</a:t>
            </a:r>
            <a:r>
              <a:rPr lang="en-US" sz="1600" dirty="0" err="1">
                <a:ea typeface="Calibri"/>
                <a:cs typeface="Calibri"/>
              </a:rPr>
              <a:t>pythia+MAID</a:t>
            </a:r>
            <a:r>
              <a:rPr lang="en-US" sz="1600" dirty="0">
                <a:ea typeface="Calibri"/>
                <a:cs typeface="Calibri"/>
              </a:rPr>
              <a:t>) events with "pion hit probability", study charged particle rate at 3 layers. Full simulation confirmed the result</a:t>
            </a:r>
          </a:p>
          <a:p>
            <a:r>
              <a:rPr lang="en-US" sz="1600" dirty="0">
                <a:ea typeface="Calibri"/>
                <a:cs typeface="Calibri"/>
              </a:rPr>
              <a:t>Single particle trigger 600khz rate with hits in all 3 layers of scintillators in nearby phi sectors</a:t>
            </a:r>
          </a:p>
          <a:p>
            <a:r>
              <a:rPr lang="en-US" sz="1600" dirty="0">
                <a:ea typeface="Calibri"/>
                <a:cs typeface="Calibri"/>
              </a:rPr>
              <a:t>Coincidence of two hits from 2 single particle trigger from 2 different phi sectors within 50ns time windows leads to </a:t>
            </a:r>
            <a:r>
              <a:rPr lang="en-US" sz="1600" dirty="0">
                <a:solidFill>
                  <a:srgbClr val="C00000"/>
                </a:solidFill>
                <a:ea typeface="Calibri"/>
                <a:cs typeface="Calibri"/>
              </a:rPr>
              <a:t>18khz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>
                <a:solidFill>
                  <a:schemeClr val="accent2"/>
                </a:solidFill>
                <a:ea typeface="Calibri"/>
                <a:cs typeface="Calibri"/>
              </a:rPr>
              <a:t>final trigger rate</a:t>
            </a:r>
          </a:p>
          <a:p>
            <a:r>
              <a:rPr lang="en-US" sz="1600" dirty="0">
                <a:ea typeface="Calibri"/>
                <a:cs typeface="Calibri"/>
              </a:rPr>
              <a:t>Fake coin rate from single pion is below 1khz. BH di-muon events have two muons separated at least by 60 degrees in phi angle for the main physics region (muon pair </a:t>
            </a:r>
            <a:r>
              <a:rPr lang="en-US" sz="1600" dirty="0" err="1">
                <a:ea typeface="Calibri"/>
                <a:cs typeface="Calibri"/>
              </a:rPr>
              <a:t>InvM</a:t>
            </a:r>
            <a:r>
              <a:rPr lang="en-US" sz="1600" dirty="0">
                <a:ea typeface="Calibri"/>
                <a:cs typeface="Calibri"/>
              </a:rPr>
              <a:t>&gt;1.2GeV)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18A8C-80A1-AF9E-5B42-C105CBD9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E4191-8FD0-5D6F-B19F-0632281F5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80" y="2625912"/>
            <a:ext cx="4678640" cy="409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DFB9D-B68D-E627-ED46-4D96C5EA8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8" y="3678468"/>
            <a:ext cx="4237791" cy="27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89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9BAE-A31A-27B0-5EDC-FFC711EA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0486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+mj-lt"/>
                <a:cs typeface="+mj-lt"/>
              </a:rPr>
              <a:t>Two pion exclusive background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AB8B5-2354-74A3-21DF-9D6B2D6AD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102"/>
            <a:ext cx="8229600" cy="153743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200" dirty="0">
                <a:ea typeface="Calibri"/>
                <a:cs typeface="Calibri"/>
              </a:rPr>
              <a:t>Main physics background from two pion exclusive channel (missing mass cut won't reject it because </a:t>
            </a:r>
            <a:r>
              <a:rPr lang="en-US" sz="2200" dirty="0" err="1">
                <a:ea typeface="Calibri"/>
                <a:cs typeface="Calibri"/>
              </a:rPr>
              <a:t>pions</a:t>
            </a:r>
            <a:r>
              <a:rPr lang="en-US" sz="2200" dirty="0">
                <a:ea typeface="Calibri"/>
                <a:cs typeface="Calibri"/>
              </a:rPr>
              <a:t> and muons have similar mass)</a:t>
            </a:r>
          </a:p>
          <a:p>
            <a:r>
              <a:rPr lang="en-US" sz="2200" dirty="0">
                <a:ea typeface="Calibri"/>
                <a:cs typeface="Calibri"/>
              </a:rPr>
              <a:t>Combine event generator "</a:t>
            </a:r>
            <a:r>
              <a:rPr lang="en-US" sz="2200" dirty="0" err="1">
                <a:ea typeface="Calibri"/>
                <a:cs typeface="Calibri"/>
              </a:rPr>
              <a:t>twopeg</a:t>
            </a:r>
            <a:r>
              <a:rPr lang="en-US" sz="2200" dirty="0">
                <a:ea typeface="Calibri"/>
                <a:cs typeface="Calibri"/>
              </a:rPr>
              <a:t>" (fit to CLAS data) and "pion hit probability" with pion suppression factor 2, study "2pi" rate and compare to BH rate</a:t>
            </a:r>
          </a:p>
          <a:p>
            <a:r>
              <a:rPr lang="en-US" sz="2200" dirty="0">
                <a:solidFill>
                  <a:schemeClr val="accent2"/>
                </a:solidFill>
                <a:ea typeface="Calibri"/>
                <a:cs typeface="Calibri"/>
              </a:rPr>
              <a:t>5-7% background, </a:t>
            </a:r>
            <a:r>
              <a:rPr lang="en-US" sz="2200" dirty="0">
                <a:ea typeface="Calibri"/>
                <a:cs typeface="Calibri"/>
              </a:rPr>
              <a:t>while the channel be measured by the internal </a:t>
            </a:r>
            <a:r>
              <a:rPr lang="en-US" sz="2200" dirty="0" err="1">
                <a:ea typeface="Calibri"/>
                <a:cs typeface="Calibri"/>
              </a:rPr>
              <a:t>SoLID</a:t>
            </a:r>
            <a:r>
              <a:rPr lang="en-US" sz="2200" dirty="0">
                <a:ea typeface="Calibri"/>
                <a:cs typeface="Calibri"/>
              </a:rPr>
              <a:t> detector at the same time to control systematics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13D0A-CFD8-4A88-847B-514D161D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C341C-5DDB-A02D-8B9E-13936F254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341" y="2241004"/>
            <a:ext cx="5662295" cy="41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6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95991-223A-6C0B-83FE-393DDBFE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Experimental projection binning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85DC9-B900-F92E-2ACC-916B7B879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4899569"/>
            <a:ext cx="8586216" cy="131736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100 days would allow for measurements on a five-dimensional grid    </a:t>
            </a:r>
            <a:r>
              <a:rPr lang="en-US" dirty="0">
                <a:solidFill>
                  <a:schemeClr val="accent4"/>
                </a:solidFill>
                <a:ea typeface="Calibri"/>
                <a:cs typeface="Calibri"/>
              </a:rPr>
              <a:t>(</a:t>
            </a:r>
            <a:r>
              <a:rPr lang="en-US" dirty="0">
                <a:solidFill>
                  <a:schemeClr val="accent4"/>
                </a:solidFill>
                <a:ea typeface="+mn-lt"/>
                <a:cs typeface="+mn-lt"/>
              </a:rPr>
              <a:t>ξ’  ξ  t  </a:t>
            </a:r>
            <a:r>
              <a:rPr lang="en-US" dirty="0" err="1">
                <a:solidFill>
                  <a:schemeClr val="accent4"/>
                </a:solidFill>
                <a:ea typeface="+mn-lt"/>
                <a:cs typeface="+mn-lt"/>
              </a:rPr>
              <a:t>x</a:t>
            </a:r>
            <a:r>
              <a:rPr lang="en-US" baseline="-25000" dirty="0" err="1">
                <a:solidFill>
                  <a:schemeClr val="accent4"/>
                </a:solidFill>
                <a:ea typeface="+mn-lt"/>
                <a:cs typeface="+mn-lt"/>
              </a:rPr>
              <a:t>B</a:t>
            </a:r>
            <a:r>
              <a:rPr lang="en-US" baseline="-25000" dirty="0">
                <a:solidFill>
                  <a:schemeClr val="accent4"/>
                </a:solidFill>
                <a:ea typeface="+mn-lt"/>
                <a:cs typeface="+mn-lt"/>
              </a:rPr>
              <a:t> </a:t>
            </a:r>
            <a:r>
              <a:rPr lang="el-GR" b="1" dirty="0">
                <a:solidFill>
                  <a:schemeClr val="accent4"/>
                </a:solidFill>
                <a:cs typeface="Microsoft Sans Serif" panose="020B0604020202020204" pitchFamily="34" charset="0"/>
              </a:rPr>
              <a:t>φ</a:t>
            </a:r>
            <a:r>
              <a:rPr lang="en-US" b="1" baseline="-25000" dirty="0">
                <a:solidFill>
                  <a:schemeClr val="accent4"/>
                </a:solidFill>
              </a:rPr>
              <a:t>μ</a:t>
            </a:r>
            <a:r>
              <a:rPr lang="en-US" dirty="0">
                <a:solidFill>
                  <a:schemeClr val="accent4"/>
                </a:solidFill>
                <a:ea typeface="Calibri"/>
                <a:cs typeface="Calibri"/>
              </a:rPr>
              <a:t>)</a:t>
            </a:r>
          </a:p>
          <a:p>
            <a:r>
              <a:rPr lang="en-US" dirty="0">
                <a:ea typeface="Calibri"/>
                <a:cs typeface="Calibri"/>
              </a:rPr>
              <a:t>Covers both </a:t>
            </a:r>
            <a:r>
              <a:rPr lang="en-US" dirty="0">
                <a:solidFill>
                  <a:schemeClr val="accent6"/>
                </a:solidFill>
                <a:ea typeface="Calibri"/>
                <a:cs typeface="Calibri"/>
              </a:rPr>
              <a:t>DVCS-like region</a:t>
            </a:r>
            <a:r>
              <a:rPr lang="en-US" dirty="0">
                <a:ea typeface="Calibri"/>
                <a:cs typeface="Calibri"/>
              </a:rPr>
              <a:t> (</a:t>
            </a:r>
            <a:r>
              <a:rPr lang="en-US" dirty="0">
                <a:ea typeface="+mn-lt"/>
                <a:cs typeface="+mn-lt"/>
              </a:rPr>
              <a:t>ξ’&gt;0, Q²&gt;Q'²) to </a:t>
            </a:r>
            <a:r>
              <a:rPr lang="en-US" dirty="0">
                <a:solidFill>
                  <a:schemeClr val="accent2"/>
                </a:solidFill>
                <a:ea typeface="+mn-lt"/>
                <a:cs typeface="+mn-lt"/>
              </a:rPr>
              <a:t>TCS-like region</a:t>
            </a:r>
            <a:r>
              <a:rPr lang="en-US" dirty="0">
                <a:ea typeface="+mn-lt"/>
                <a:cs typeface="+mn-lt"/>
              </a:rPr>
              <a:t> (ξ’&lt;0, Q²&lt;Q'²)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12141-8F4A-6A99-824C-88720437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E8282-B28F-79DD-71BA-67802CA2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360"/>
            <a:ext cx="9144000" cy="31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66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9802-CBC2-CD76-A1DD-2DEC880C2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3C2-D834-99AD-EC77-C9E13358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BSA experimental projections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32BFE-09EB-333B-E3C1-1D5FF3B6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D2986-9B74-C2B9-C2B3-23D5CB2BB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78046"/>
            <a:ext cx="8239851" cy="134811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solidFill>
                  <a:schemeClr val="accent2"/>
                </a:solidFill>
                <a:ea typeface="Calibri"/>
                <a:cs typeface="Calibri"/>
              </a:rPr>
              <a:t>First time measurement</a:t>
            </a:r>
            <a:r>
              <a:rPr lang="en-US" dirty="0">
                <a:ea typeface="Calibri"/>
                <a:cs typeface="Calibri"/>
              </a:rPr>
              <a:t> of the </a:t>
            </a:r>
            <a:r>
              <a:rPr lang="en-US" dirty="0">
                <a:solidFill>
                  <a:schemeClr val="accent4"/>
                </a:solidFill>
                <a:ea typeface="Calibri"/>
                <a:cs typeface="Calibri"/>
              </a:rPr>
              <a:t>BSA sign change</a:t>
            </a:r>
            <a:r>
              <a:rPr lang="en-US" dirty="0">
                <a:ea typeface="Calibri"/>
                <a:cs typeface="Calibri"/>
              </a:rPr>
              <a:t> between the two regions</a:t>
            </a:r>
          </a:p>
          <a:p>
            <a:r>
              <a:rPr lang="en-US" dirty="0">
                <a:ea typeface="Calibri"/>
                <a:cs typeface="Calibri"/>
              </a:rPr>
              <a:t>Possibility to constrain GPD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062292-2FF6-D5E7-99DF-6ED5E2581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11" y="1215517"/>
            <a:ext cx="8239125" cy="2886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216241-EEDA-C158-1D32-3B0E8A6E40A4}"/>
              </a:ext>
            </a:extLst>
          </p:cNvPr>
          <p:cNvSpPr txBox="1"/>
          <p:nvPr/>
        </p:nvSpPr>
        <p:spPr>
          <a:xfrm>
            <a:off x="1828800" y="3916926"/>
            <a:ext cx="174650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ea typeface="Calibri"/>
                <a:cs typeface="Calibri"/>
              </a:rPr>
              <a:t>DVCS-like region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2D93-FA07-C61C-9D96-7143695BC778}"/>
              </a:ext>
            </a:extLst>
          </p:cNvPr>
          <p:cNvSpPr txBox="1"/>
          <p:nvPr/>
        </p:nvSpPr>
        <p:spPr>
          <a:xfrm>
            <a:off x="1391362" y="6135575"/>
            <a:ext cx="609123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All projection plots include statistical and polarization errors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ADC82-9169-D2DE-8322-41BC1C535E6A}"/>
              </a:ext>
            </a:extLst>
          </p:cNvPr>
          <p:cNvSpPr txBox="1"/>
          <p:nvPr/>
        </p:nvSpPr>
        <p:spPr>
          <a:xfrm>
            <a:off x="5759570" y="3916926"/>
            <a:ext cx="174650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a typeface="Calibri"/>
                <a:cs typeface="Calibri"/>
              </a:rPr>
              <a:t>TCS-like region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9BD9C-7ACF-690C-2B8E-EACEABA9946F}"/>
              </a:ext>
            </a:extLst>
          </p:cNvPr>
          <p:cNvSpPr txBox="1"/>
          <p:nvPr/>
        </p:nvSpPr>
        <p:spPr>
          <a:xfrm>
            <a:off x="7315200" y="42862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arXiv:2502.02346</a:t>
            </a:r>
          </a:p>
        </p:txBody>
      </p:sp>
    </p:spTree>
    <p:extLst>
      <p:ext uri="{BB962C8B-B14F-4D97-AF65-F5344CB8AC3E}">
        <p14:creationId xmlns:p14="http://schemas.microsoft.com/office/powerpoint/2010/main" val="4214738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18A5D-5F5B-7E29-54EF-E8E3190F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09D988-08A1-64B3-AF23-299889D3A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78" y="761239"/>
            <a:ext cx="901787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All plots over the entire kinematic range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D8E67-15A7-ED3C-7A8D-AEE160810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190" y="175524"/>
            <a:ext cx="1335576" cy="16270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ACC6F58-23D8-7E56-67CB-0B16ABEA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3757" y="-260603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BSA experimental projections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07A3-81EF-2145-14BD-36020D12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2" y="1435100"/>
            <a:ext cx="4124325" cy="5286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6204A-EF0A-63ED-6BC4-350605814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974" y="1443726"/>
            <a:ext cx="39528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5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608CD-8D80-8DB0-5D14-38A0D9A0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92C1-C62F-4D74-9EE2-71ADCDA7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BSA experimental projections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5165C-969D-4CFE-5146-8A2EAA8CA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42121-BF9A-C9B8-6B9F-96E9CCE02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5060807"/>
            <a:ext cx="8239851" cy="5661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500" b="0" i="0" dirty="0">
                <a:solidFill>
                  <a:schemeClr val="accent2"/>
                </a:solidFill>
                <a:effectLst/>
              </a:rPr>
              <a:t>First time exploratory measurement </a:t>
            </a:r>
            <a:r>
              <a:rPr lang="en-US" sz="2500" b="0" i="0" dirty="0">
                <a:effectLst/>
              </a:rPr>
              <a:t>of BSA constraining shadow GPD models</a:t>
            </a:r>
            <a:r>
              <a:rPr lang="en-US" sz="25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(</a:t>
            </a:r>
            <a:r>
              <a:rPr lang="en-US" sz="1500" dirty="0"/>
              <a:t>a class of functions with null CFF and forward limit contributing to GPD solutions in the deconvolution problem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9E882-9D90-8622-B04C-1CA71A05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126"/>
            <a:ext cx="9144000" cy="3800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AE2A66-B2D8-30D7-7136-58C733D7A417}"/>
              </a:ext>
            </a:extLst>
          </p:cNvPr>
          <p:cNvSpPr txBox="1"/>
          <p:nvPr/>
        </p:nvSpPr>
        <p:spPr>
          <a:xfrm>
            <a:off x="4700016" y="6352143"/>
            <a:ext cx="4572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Phys. Rev. D 103 (2021) 114019</a:t>
            </a:r>
          </a:p>
        </p:txBody>
      </p:sp>
    </p:spTree>
    <p:extLst>
      <p:ext uri="{BB962C8B-B14F-4D97-AF65-F5344CB8AC3E}">
        <p14:creationId xmlns:p14="http://schemas.microsoft.com/office/powerpoint/2010/main" val="2552255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EBD5-D4C3-5491-00B7-D57BE5F4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51" y="-15718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µCA experimental projections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11798-F6B6-9D74-0FCD-9525372D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80441-0489-8852-DFD3-3050841E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863" t="-7248" r="3863" b="18028"/>
          <a:stretch>
            <a:fillRect/>
          </a:stretch>
        </p:blipFill>
        <p:spPr>
          <a:xfrm>
            <a:off x="3621567" y="3287409"/>
            <a:ext cx="4969257" cy="19371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A9E2AE-1194-EDFD-E215-8975DEC218AD}"/>
              </a:ext>
            </a:extLst>
          </p:cNvPr>
          <p:cNvSpPr txBox="1">
            <a:spLocks/>
          </p:cNvSpPr>
          <p:nvPr/>
        </p:nvSpPr>
        <p:spPr>
          <a:xfrm>
            <a:off x="3959352" y="5387736"/>
            <a:ext cx="5349240" cy="11705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ea typeface="Calibri"/>
                <a:cs typeface="Calibri"/>
              </a:rPr>
              <a:t>known BH contribution is small in certain regions and can be subtracted</a:t>
            </a:r>
          </a:p>
          <a:p>
            <a:r>
              <a:rPr lang="en-US" sz="1500" dirty="0">
                <a:ea typeface="Calibri"/>
                <a:cs typeface="Calibri"/>
              </a:rPr>
              <a:t>µCA has contributions from cos(φ) and cos(3φ) modulations</a:t>
            </a:r>
          </a:p>
          <a:p>
            <a:r>
              <a:rPr lang="en-US" sz="1500" dirty="0">
                <a:ea typeface="Calibri"/>
                <a:cs typeface="Calibri"/>
              </a:rPr>
              <a:t>cos(φ) component can be extracted from fitting</a:t>
            </a:r>
          </a:p>
          <a:p>
            <a:endParaRPr lang="en-US" sz="1500" dirty="0"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3784B-F5FB-D8B1-1E00-DA9D22AB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86" y="5669909"/>
            <a:ext cx="2905125" cy="333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45B1DE-9C9B-FF18-B639-A01D4E2C2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76" y="740824"/>
            <a:ext cx="8143875" cy="28765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57140-69B8-DA60-0040-FF45724AD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04" y="3865006"/>
            <a:ext cx="3744477" cy="9861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ea typeface="Calibri"/>
                <a:cs typeface="Calibri"/>
              </a:rPr>
              <a:t>First time exploratory measurement</a:t>
            </a:r>
            <a:r>
              <a:rPr lang="en-US" sz="1800" dirty="0">
                <a:ea typeface="Calibri"/>
                <a:cs typeface="Calibri"/>
              </a:rPr>
              <a:t> of </a:t>
            </a:r>
            <a:r>
              <a:rPr lang="en-US" sz="1800" dirty="0">
                <a:solidFill>
                  <a:schemeClr val="tx2"/>
                </a:solidFill>
                <a:ea typeface="Calibri"/>
                <a:cs typeface="Calibri"/>
              </a:rPr>
              <a:t>µCA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/>
              </a:rPr>
              <a:t> to access </a:t>
            </a:r>
            <a:r>
              <a:rPr lang="en-US" sz="1800" dirty="0">
                <a:ea typeface="Calibri"/>
                <a:cs typeface="Calibri"/>
              </a:rPr>
              <a:t>the CFF real part with curvature change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46671-39DC-01F1-B47C-1E87098F7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10" y="5629528"/>
            <a:ext cx="686201" cy="3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66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5A68C-E959-C85E-8F24-62F14C86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148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Systematic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7D297-5F35-457A-DFF7-90BD232C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6" name="Groupe 22">
            <a:extLst>
              <a:ext uri="{FF2B5EF4-FFF2-40B4-BE49-F238E27FC236}">
                <a16:creationId xmlns:a16="http://schemas.microsoft.com/office/drawing/2014/main" id="{75951FC9-91C8-BA4A-E7FD-99EA810DA000}"/>
              </a:ext>
            </a:extLst>
          </p:cNvPr>
          <p:cNvGrpSpPr/>
          <p:nvPr/>
        </p:nvGrpSpPr>
        <p:grpSpPr>
          <a:xfrm>
            <a:off x="122269" y="1387177"/>
            <a:ext cx="9068705" cy="879600"/>
            <a:chOff x="1409183" y="2755136"/>
            <a:chExt cx="9068705" cy="879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7">
                  <a:extLst>
                    <a:ext uri="{FF2B5EF4-FFF2-40B4-BE49-F238E27FC236}">
                      <a16:creationId xmlns:a16="http://schemas.microsoft.com/office/drawing/2014/main" id="{4BE97AAA-7B24-28A2-B4CA-25A5E10105B3}"/>
                    </a:ext>
                  </a:extLst>
                </p:cNvPr>
                <p:cNvSpPr txBox="1"/>
                <p:nvPr/>
              </p:nvSpPr>
              <p:spPr>
                <a:xfrm>
                  <a:off x="1409183" y="2850668"/>
                  <a:ext cx="1686807" cy="567143"/>
                </a:xfrm>
                <a:prstGeom prst="rect">
                  <a:avLst/>
                </a:prstGeom>
                <a:noFill/>
                <a:ln w="19050">
                  <a:solidFill>
                    <a:srgbClr val="CD04FF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𝐿𝑈</m:t>
                            </m:r>
                          </m:sub>
                          <m:sup>
                            <m:sSup>
                              <m:sSup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sup>
                            </m:sSup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C562DEA7-66D5-54F8-314E-D8804A445F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183" y="2850668"/>
                  <a:ext cx="1686807" cy="567143"/>
                </a:xfrm>
                <a:prstGeom prst="rect">
                  <a:avLst/>
                </a:prstGeom>
                <a:blipFill>
                  <a:blip r:embed="rId4"/>
                  <a:stretch>
                    <a:fillRect l="-2222" t="-4255" b="-4255"/>
                  </a:stretch>
                </a:blipFill>
                <a:ln w="19050">
                  <a:solidFill>
                    <a:srgbClr val="CD04FF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16">
                  <a:extLst>
                    <a:ext uri="{FF2B5EF4-FFF2-40B4-BE49-F238E27FC236}">
                      <a16:creationId xmlns:a16="http://schemas.microsoft.com/office/drawing/2014/main" id="{F32A33CF-0AA8-ED4E-D6C2-E7C3FF52674C}"/>
                    </a:ext>
                  </a:extLst>
                </p:cNvPr>
                <p:cNvSpPr txBox="1"/>
                <p:nvPr/>
              </p:nvSpPr>
              <p:spPr>
                <a:xfrm>
                  <a:off x="3149343" y="2755136"/>
                  <a:ext cx="7328545" cy="8796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  <m:d>
                          <m:d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limLoc m:val="undOvr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nary>
                        <m:nary>
                          <m:naryPr>
                            <m:limLoc m:val="undOvr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f>
                              <m:fPr>
                                <m:type m:val="lin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sub>
                          <m:sup>
                            <m:f>
                              <m:fPr>
                                <m:type m:val="lin"/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sup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nary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rgbClr val="CD04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solidFill>
                                      <a:srgbClr val="CD04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𝝐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CD04FF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rgbClr val="CD04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solidFill>
                                      <a:srgbClr val="CD04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𝝐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CD04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8" name="ZoneTexte 16">
                  <a:extLst>
                    <a:ext uri="{FF2B5EF4-FFF2-40B4-BE49-F238E27FC236}">
                      <a16:creationId xmlns:a16="http://schemas.microsoft.com/office/drawing/2014/main" id="{F32A33CF-0AA8-ED4E-D6C2-E7C3FF5267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343" y="2755136"/>
                  <a:ext cx="7328545" cy="8796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 Box 6">
            <a:extLst>
              <a:ext uri="{FF2B5EF4-FFF2-40B4-BE49-F238E27FC236}">
                <a16:creationId xmlns:a16="http://schemas.microsoft.com/office/drawing/2014/main" id="{3C1B5885-92B7-3AC2-0192-AD4230ED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78" y="686272"/>
            <a:ext cx="841884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0000FF"/>
              </a:buClr>
              <a:defRPr/>
            </a:pPr>
            <a:r>
              <a:rPr lang="en-US" altLang="fr-FR" sz="1500" b="1" dirty="0">
                <a:solidFill>
                  <a:schemeClr val="accent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BSA systematics</a:t>
            </a:r>
            <a:r>
              <a:rPr lang="en-US" altLang="fr-FR" sz="15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fr-FR" sz="15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originates mainly from </a:t>
            </a:r>
            <a:r>
              <a:rPr lang="en-US" altLang="fr-FR" sz="1500" b="1" dirty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electron beam polarization</a:t>
            </a:r>
            <a:r>
              <a:rPr lang="en-US" altLang="fr-FR" sz="1500" dirty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  <a:r>
              <a:rPr lang="en-US" altLang="fr-FR" sz="15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fr-FR" sz="1500" b="1" dirty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electron detection efficiency</a:t>
            </a:r>
            <a:r>
              <a:rPr lang="en-US" altLang="fr-FR" sz="15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and </a:t>
            </a:r>
            <a:r>
              <a:rPr lang="en-US" altLang="fr-FR" sz="1500" b="1" dirty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muon detection efficiency</a:t>
            </a:r>
            <a:endParaRPr lang="en-US" altLang="fr-FR" sz="1500" dirty="0">
              <a:solidFill>
                <a:schemeClr val="tx2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11">
                <a:extLst>
                  <a:ext uri="{FF2B5EF4-FFF2-40B4-BE49-F238E27FC236}">
                    <a16:creationId xmlns:a16="http://schemas.microsoft.com/office/drawing/2014/main" id="{19E4CB8A-D323-D6D9-D644-3F30D9BC7AD9}"/>
                  </a:ext>
                </a:extLst>
              </p:cNvPr>
              <p:cNvSpPr txBox="1"/>
              <p:nvPr/>
            </p:nvSpPr>
            <p:spPr>
              <a:xfrm>
                <a:off x="2438024" y="2321761"/>
                <a:ext cx="5821680" cy="818366"/>
              </a:xfrm>
              <a:prstGeom prst="rect">
                <a:avLst/>
              </a:prstGeom>
              <a:noFill/>
              <a:ln w="22225">
                <a:solidFill>
                  <a:srgbClr val="CD04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sup>
                      </m:sSubSup>
                      <m:r>
                        <a:rPr lang="fr-FR" dirty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i="1" dirty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 dirty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𝐿𝑈</m:t>
                                      </m:r>
                                    </m:sub>
                                    <m:sup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fr-FR" b="0" i="1" dirty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 dirty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 dirty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 dirty="0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 dirty="0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𝛿𝜆</m:t>
                                      </m:r>
                                    </m:num>
                                    <m:den>
                                      <m:r>
                                        <a:rPr lang="fr-FR" i="1" dirty="0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b="0" i="1" dirty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11">
                <a:extLst>
                  <a:ext uri="{FF2B5EF4-FFF2-40B4-BE49-F238E27FC236}">
                    <a16:creationId xmlns:a16="http://schemas.microsoft.com/office/drawing/2014/main" id="{19E4CB8A-D323-D6D9-D644-3F30D9BC7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024" y="2321761"/>
                <a:ext cx="5821680" cy="8183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2225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16">
                <a:extLst>
                  <a:ext uri="{FF2B5EF4-FFF2-40B4-BE49-F238E27FC236}">
                    <a16:creationId xmlns:a16="http://schemas.microsoft.com/office/drawing/2014/main" id="{D903DE5E-5022-407F-E1E4-E43B5560FFE2}"/>
                  </a:ext>
                </a:extLst>
              </p:cNvPr>
              <p:cNvSpPr txBox="1"/>
              <p:nvPr/>
            </p:nvSpPr>
            <p:spPr>
              <a:xfrm>
                <a:off x="77829" y="2318689"/>
                <a:ext cx="2274469" cy="8622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±</m:t>
                                      </m:r>
                                    </m:sub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16">
                <a:extLst>
                  <a:ext uri="{FF2B5EF4-FFF2-40B4-BE49-F238E27FC236}">
                    <a16:creationId xmlns:a16="http://schemas.microsoft.com/office/drawing/2014/main" id="{D903DE5E-5022-407F-E1E4-E43B5560F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9" y="2318689"/>
                <a:ext cx="2274469" cy="8622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20">
            <a:extLst>
              <a:ext uri="{FF2B5EF4-FFF2-40B4-BE49-F238E27FC236}">
                <a16:creationId xmlns:a16="http://schemas.microsoft.com/office/drawing/2014/main" id="{EF6C3839-0214-E921-A56C-A7DFB42F01C8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8259704" y="2730944"/>
            <a:ext cx="252920" cy="0"/>
          </a:xfrm>
          <a:prstGeom prst="straightConnector1">
            <a:avLst/>
          </a:prstGeom>
          <a:ln w="19050">
            <a:solidFill>
              <a:srgbClr val="CD04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26">
            <a:extLst>
              <a:ext uri="{FF2B5EF4-FFF2-40B4-BE49-F238E27FC236}">
                <a16:creationId xmlns:a16="http://schemas.microsoft.com/office/drawing/2014/main" id="{C1365FE8-96EE-A798-497F-428AB8AE3931}"/>
              </a:ext>
            </a:extLst>
          </p:cNvPr>
          <p:cNvSpPr txBox="1"/>
          <p:nvPr/>
        </p:nvSpPr>
        <p:spPr>
          <a:xfrm>
            <a:off x="8419790" y="2311376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>
                <a:latin typeface="Symbol" pitchFamily="2" charset="2"/>
              </a:rPr>
              <a:t>l </a:t>
            </a:r>
            <a:r>
              <a:rPr lang="fr-FR" sz="1000" dirty="0"/>
              <a:t>= 0.85</a:t>
            </a:r>
          </a:p>
        </p:txBody>
      </p:sp>
      <p:sp>
        <p:nvSpPr>
          <p:cNvPr id="15" name="ZoneTexte 27">
            <a:extLst>
              <a:ext uri="{FF2B5EF4-FFF2-40B4-BE49-F238E27FC236}">
                <a16:creationId xmlns:a16="http://schemas.microsoft.com/office/drawing/2014/main" id="{15E50E2D-5F68-27E6-9DED-A0C807DFC4E9}"/>
              </a:ext>
            </a:extLst>
          </p:cNvPr>
          <p:cNvSpPr txBox="1"/>
          <p:nvPr/>
        </p:nvSpPr>
        <p:spPr>
          <a:xfrm>
            <a:off x="8418474" y="254410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D04FF"/>
                </a:solidFill>
              </a:rPr>
              <a:t>0.04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5">
                <a:extLst>
                  <a:ext uri="{FF2B5EF4-FFF2-40B4-BE49-F238E27FC236}">
                    <a16:creationId xmlns:a16="http://schemas.microsoft.com/office/drawing/2014/main" id="{8A30768E-79B7-D4A0-5AC9-8453CEC4C98D}"/>
                  </a:ext>
                </a:extLst>
              </p:cNvPr>
              <p:cNvSpPr txBox="1"/>
              <p:nvPr/>
            </p:nvSpPr>
            <p:spPr>
              <a:xfrm>
                <a:off x="3528560" y="3134581"/>
                <a:ext cx="5493170" cy="414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fr-FR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sz="1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fr-FR" sz="1400" i="1" dirty="0">
                    <a:solidFill>
                      <a:srgbClr val="0000FF"/>
                    </a:solidFill>
                  </a:rPr>
                  <a:t> are the </a:t>
                </a:r>
                <a:r>
                  <a:rPr lang="fr-FR" sz="1400" i="1" dirty="0" err="1">
                    <a:solidFill>
                      <a:srgbClr val="0000FF"/>
                    </a:solidFill>
                  </a:rPr>
                  <a:t>kinematic</a:t>
                </a:r>
                <a:r>
                  <a:rPr lang="fr-FR" sz="1400" i="1" dirty="0">
                    <a:solidFill>
                      <a:srgbClr val="0000FF"/>
                    </a:solidFill>
                  </a:rPr>
                  <a:t> </a:t>
                </a:r>
                <a:r>
                  <a:rPr lang="fr-FR" sz="1400" i="1" dirty="0" err="1">
                    <a:solidFill>
                      <a:srgbClr val="0000FF"/>
                    </a:solidFill>
                  </a:rPr>
                  <a:t>dependent</a:t>
                </a:r>
                <a:r>
                  <a:rPr lang="fr-FR" sz="1400" i="1" dirty="0">
                    <a:solidFill>
                      <a:srgbClr val="0000FF"/>
                    </a:solidFill>
                  </a:rPr>
                  <a:t> </a:t>
                </a:r>
                <a:r>
                  <a:rPr lang="fr-FR" sz="1400" i="1" dirty="0" err="1">
                    <a:solidFill>
                      <a:srgbClr val="0000FF"/>
                    </a:solidFill>
                  </a:rPr>
                  <a:t>number</a:t>
                </a:r>
                <a:r>
                  <a:rPr lang="fr-FR" sz="1400" i="1" dirty="0">
                    <a:solidFill>
                      <a:srgbClr val="0000FF"/>
                    </a:solidFill>
                  </a:rPr>
                  <a:t> of </a:t>
                </a:r>
                <a:r>
                  <a:rPr lang="fr-FR" sz="1400" i="1" dirty="0" err="1">
                    <a:solidFill>
                      <a:srgbClr val="0000FF"/>
                    </a:solidFill>
                  </a:rPr>
                  <a:t>bins</a:t>
                </a:r>
                <a:r>
                  <a:rPr lang="fr-FR" sz="1400" i="1" dirty="0">
                    <a:solidFill>
                      <a:srgbClr val="0000FF"/>
                    </a:solidFill>
                  </a:rPr>
                  <a:t>, </a:t>
                </a:r>
                <a:r>
                  <a:rPr lang="fr-FR" sz="1400" i="1" dirty="0" err="1">
                    <a:solidFill>
                      <a:srgbClr val="0000FF"/>
                    </a:solidFill>
                  </a:rPr>
                  <a:t>typically</a:t>
                </a:r>
                <a:r>
                  <a:rPr lang="fr-FR" sz="1400" i="1" dirty="0">
                    <a:solidFill>
                      <a:srgbClr val="0000FF"/>
                    </a:solidFill>
                  </a:rPr>
                  <a:t> (20,10)</a:t>
                </a:r>
              </a:p>
            </p:txBody>
          </p:sp>
        </mc:Choice>
        <mc:Fallback xmlns="">
          <p:sp>
            <p:nvSpPr>
              <p:cNvPr id="11" name="ZoneTexte 15">
                <a:extLst>
                  <a:ext uri="{FF2B5EF4-FFF2-40B4-BE49-F238E27FC236}">
                    <a16:creationId xmlns:a16="http://schemas.microsoft.com/office/drawing/2014/main" id="{8A30768E-79B7-D4A0-5AC9-8453CEC4C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560" y="3134581"/>
                <a:ext cx="5493170" cy="414729"/>
              </a:xfrm>
              <a:prstGeom prst="rect">
                <a:avLst/>
              </a:prstGeom>
              <a:blipFill>
                <a:blip r:embed="rId8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31">
            <a:extLst>
              <a:ext uri="{FF2B5EF4-FFF2-40B4-BE49-F238E27FC236}">
                <a16:creationId xmlns:a16="http://schemas.microsoft.com/office/drawing/2014/main" id="{1B74ED14-107C-BF5C-276F-247430103799}"/>
              </a:ext>
            </a:extLst>
          </p:cNvPr>
          <p:cNvSpPr txBox="1"/>
          <p:nvPr/>
        </p:nvSpPr>
        <p:spPr>
          <a:xfrm>
            <a:off x="1649519" y="3203529"/>
            <a:ext cx="1879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i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Bin </a:t>
            </a:r>
            <a:r>
              <a:rPr lang="fr-FR" sz="1000" i="1" dirty="0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independence</a:t>
            </a:r>
            <a:r>
              <a:rPr lang="fr-FR" sz="1000" i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1000" i="1" dirty="0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hyptothesis</a:t>
            </a:r>
            <a:endParaRPr lang="fr-FR" sz="1000" i="1" dirty="0">
              <a:solidFill>
                <a:srgbClr val="CD04FF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D07F5C-5A16-4655-6AE9-E57B53437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9" y="4251794"/>
            <a:ext cx="2208688" cy="15184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4AD046-C6F0-7923-BD8D-C3318CC855F5}"/>
              </a:ext>
            </a:extLst>
          </p:cNvPr>
          <p:cNvSpPr txBox="1"/>
          <p:nvPr/>
        </p:nvSpPr>
        <p:spPr>
          <a:xfrm>
            <a:off x="2502192" y="4258209"/>
            <a:ext cx="6400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dirty="0">
                <a:cs typeface="Microsoft Sans Serif" panose="020B0604020202020204" pitchFamily="34" charset="0"/>
              </a:rPr>
              <a:t>Control systematics through reference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cs typeface="Microsoft Sans Serif" panose="020B0604020202020204" pitchFamily="34" charset="0"/>
              </a:rPr>
              <a:t>SoLID</a:t>
            </a:r>
            <a:r>
              <a:rPr lang="en-US" sz="1600" dirty="0">
                <a:cs typeface="Microsoft Sans Serif" panose="020B0604020202020204" pitchFamily="34" charset="0"/>
              </a:rPr>
              <a:t> will have </a:t>
            </a:r>
            <a:r>
              <a:rPr lang="en-US" sz="1600" dirty="0" err="1">
                <a:cs typeface="Microsoft Sans Serif" panose="020B0604020202020204" pitchFamily="34" charset="0"/>
              </a:rPr>
              <a:t>crosssection</a:t>
            </a:r>
            <a:r>
              <a:rPr lang="en-US" sz="1600" dirty="0">
                <a:cs typeface="Microsoft Sans Serif" panose="020B0604020202020204" pitchFamily="34" charset="0"/>
              </a:rPr>
              <a:t> measurement before this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>
                <a:cs typeface="Microsoft Sans Serif" panose="020B0604020202020204" pitchFamily="34" charset="0"/>
              </a:rPr>
              <a:t>For e- detection, use inclusive DIS and elastic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muon detection, use both resonance and resonance free region and cross check both di-e and di-mu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Microsoft Sans Serif" panose="020B0604020202020204" pitchFamily="34" charset="0"/>
              </a:rPr>
              <a:t>Pion channel measurement are also taken at the same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AB2398-3A92-068A-678E-502A9761C177}"/>
              </a:ext>
            </a:extLst>
          </p:cNvPr>
          <p:cNvSpPr txBox="1"/>
          <p:nvPr/>
        </p:nvSpPr>
        <p:spPr>
          <a:xfrm>
            <a:off x="151528" y="5770267"/>
            <a:ext cx="2061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1500" dirty="0">
                <a:solidFill>
                  <a:schemeClr val="accent4"/>
                </a:solidFill>
                <a:cs typeface="Microsoft Sans Serif" panose="020B0604020202020204" pitchFamily="34" charset="0"/>
              </a:rPr>
              <a:t>CLAS12 BH di-e data and sim comparison</a:t>
            </a:r>
            <a:endParaRPr lang="en-US" sz="15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6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E972-ADA4-D223-1B26-B40958C5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Beam time request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C1DC22-FFE8-4576-41E5-875231FFE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320" y="1974151"/>
            <a:ext cx="8229600" cy="209150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D3277-C17E-7A0A-53A5-9906FC3B6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CE57E-1F88-A7C2-16F6-CE32E9BA19AE}"/>
              </a:ext>
            </a:extLst>
          </p:cNvPr>
          <p:cNvSpPr txBox="1"/>
          <p:nvPr/>
        </p:nvSpPr>
        <p:spPr>
          <a:xfrm>
            <a:off x="300188" y="4516367"/>
            <a:ext cx="843186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Main trigger on di-muon to take DDVCS, J/psi and TCS di-mu data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Independent di-e trigger for approved J/psi and TCS di-e data taking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Comprehensive program including muons and electrons within same runs</a:t>
            </a:r>
            <a:r>
              <a:rPr lang="en-US" dirty="0"/>
              <a:t>. It can also help cross check systematics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389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ACB3-C7C5-02A0-5C73-E50D8C42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Summary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63C62-D4FC-87AF-E58F-F41B69EAD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1166018"/>
            <a:ext cx="8514080" cy="20350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ea typeface="Calibri"/>
                <a:cs typeface="Calibri"/>
              </a:rPr>
              <a:t>This proposed experiment</a:t>
            </a:r>
          </a:p>
          <a:p>
            <a:r>
              <a:rPr lang="en-US" sz="2000" dirty="0">
                <a:ea typeface="Calibri"/>
                <a:cs typeface="Calibri"/>
              </a:rPr>
              <a:t>complement </a:t>
            </a:r>
            <a:r>
              <a:rPr lang="en-US" sz="2000" dirty="0" err="1">
                <a:ea typeface="Calibri"/>
                <a:cs typeface="Calibri"/>
              </a:rPr>
              <a:t>SoLID</a:t>
            </a:r>
            <a:r>
              <a:rPr lang="en-US" sz="2000" dirty="0">
                <a:ea typeface="Calibri"/>
                <a:cs typeface="Calibri"/>
              </a:rPr>
              <a:t> J/psi setup with a forward angle </a:t>
            </a:r>
            <a:r>
              <a:rPr lang="en-US" sz="2000" dirty="0">
                <a:solidFill>
                  <a:schemeClr val="accent2"/>
                </a:solidFill>
                <a:ea typeface="Calibri"/>
                <a:cs typeface="Calibri"/>
              </a:rPr>
              <a:t>muon detector </a:t>
            </a:r>
            <a:r>
              <a:rPr lang="en-US" sz="2000" dirty="0">
                <a:ea typeface="Calibri"/>
                <a:cs typeface="Calibri"/>
              </a:rPr>
              <a:t>to form </a:t>
            </a:r>
            <a:r>
              <a:rPr lang="en-US" sz="2000" dirty="0" err="1">
                <a:solidFill>
                  <a:schemeClr val="accent2"/>
                </a:solidFill>
              </a:rPr>
              <a:t>SoLIDμ</a:t>
            </a:r>
            <a:r>
              <a:rPr lang="en-US" sz="2000" dirty="0">
                <a:solidFill>
                  <a:schemeClr val="accent2"/>
                </a:solidFill>
              </a:rPr>
              <a:t> spectrometer</a:t>
            </a:r>
            <a:endParaRPr lang="en-US" sz="2000" dirty="0">
              <a:solidFill>
                <a:schemeClr val="accent2"/>
              </a:solidFill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measure </a:t>
            </a:r>
            <a:r>
              <a:rPr lang="en-US" sz="2000" dirty="0">
                <a:solidFill>
                  <a:schemeClr val="accent4"/>
                </a:solidFill>
                <a:ea typeface="Calibri"/>
                <a:cs typeface="Calibri"/>
              </a:rPr>
              <a:t>DDVCS</a:t>
            </a:r>
            <a:r>
              <a:rPr lang="en-US" sz="2000" dirty="0">
                <a:ea typeface="Calibri"/>
                <a:cs typeface="Calibri"/>
              </a:rPr>
              <a:t> in the di-muon channel</a:t>
            </a:r>
          </a:p>
          <a:p>
            <a:r>
              <a:rPr lang="en-US" sz="2000" dirty="0">
                <a:solidFill>
                  <a:schemeClr val="accent2"/>
                </a:solidFill>
                <a:ea typeface="Calibri"/>
                <a:cs typeface="Calibri"/>
              </a:rPr>
              <a:t>share</a:t>
            </a:r>
            <a:r>
              <a:rPr lang="en-US" sz="2000" dirty="0">
                <a:ea typeface="Calibri"/>
                <a:cs typeface="Calibri"/>
              </a:rPr>
              <a:t> approved J/psi beamtime 60 days and request </a:t>
            </a:r>
            <a:r>
              <a:rPr lang="en-US" sz="2000" dirty="0">
                <a:solidFill>
                  <a:schemeClr val="accent5"/>
                </a:solidFill>
                <a:ea typeface="Calibri"/>
                <a:cs typeface="Calibri"/>
              </a:rPr>
              <a:t>additional 50 days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4F19F-241F-4765-EC37-64E6AFC1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24FB83-6298-CC97-08A4-0C9B3EC308F5}"/>
                  </a:ext>
                </a:extLst>
              </p:cNvPr>
              <p:cNvSpPr txBox="1"/>
              <p:nvPr/>
            </p:nvSpPr>
            <p:spPr>
              <a:xfrm>
                <a:off x="1712214" y="3429000"/>
                <a:ext cx="5719572" cy="240065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500" dirty="0">
                    <a:solidFill>
                      <a:schemeClr val="tx1"/>
                    </a:solidFill>
                    <a:ea typeface="Calibri"/>
                    <a:cs typeface="Calibri"/>
                  </a:rPr>
                  <a:t>Its physics impact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solidFill>
                      <a:schemeClr val="accent2"/>
                    </a:solidFill>
                    <a:ea typeface="Calibri"/>
                    <a:cs typeface="Calibri"/>
                  </a:rPr>
                  <a:t>first time measurement </a:t>
                </a:r>
                <a:r>
                  <a:rPr lang="en-US" sz="2500" dirty="0">
                    <a:ea typeface="Calibri"/>
                    <a:cs typeface="Calibri"/>
                  </a:rPr>
                  <a:t>of </a:t>
                </a:r>
                <a:r>
                  <a:rPr lang="en-US" sz="2500" dirty="0">
                    <a:solidFill>
                      <a:schemeClr val="accent4"/>
                    </a:solidFill>
                    <a:ea typeface="Calibri"/>
                    <a:cs typeface="Calibri"/>
                  </a:rPr>
                  <a:t>DDVCS</a:t>
                </a:r>
                <a:r>
                  <a:rPr lang="en-US" sz="2500" dirty="0">
                    <a:ea typeface="Calibri"/>
                    <a:cs typeface="Calibri"/>
                  </a:rPr>
                  <a:t> (mainly BSA and exploratory µCA) over a broad kinematic range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solidFill>
                      <a:srgbClr val="C00000"/>
                    </a:solidFill>
                    <a:ea typeface="Calibri"/>
                    <a:cs typeface="Calibri"/>
                  </a:rPr>
                  <a:t>first time to access GPD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fr-FR" sz="2500" b="1" i="1">
                            <a:solidFill>
                              <a:srgbClr val="CC01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fr-FR" sz="2500" b="1" i="1">
                            <a:solidFill>
                              <a:srgbClr val="CC01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fr-FR" sz="2500" b="1" i="1">
                        <a:solidFill>
                          <a:srgbClr val="CC01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altLang="fr-FR" sz="2500" b="1" i="1">
                        <a:solidFill>
                          <a:srgbClr val="CC01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-US" sz="2500" dirty="0">
                    <a:ea typeface="Calibri"/>
                    <a:cs typeface="Calibri"/>
                  </a:rPr>
                  <a:t> as input for models and global fitting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24FB83-6298-CC97-08A4-0C9B3EC30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214" y="3429000"/>
                <a:ext cx="5719572" cy="24006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17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8818" y="663732"/>
            <a:ext cx="6244466" cy="12184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999" dirty="0"/>
              <a:t>     A unified description of </a:t>
            </a:r>
            <a:r>
              <a:rPr lang="en-US" sz="1999" dirty="0" err="1"/>
              <a:t>partons</a:t>
            </a:r>
            <a:r>
              <a:rPr lang="en-US" sz="1999" dirty="0"/>
              <a:t> (quarks and gluons) in the momentum and impact parameter space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337" y="3505153"/>
            <a:ext cx="2371819" cy="19275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608" y="3505153"/>
            <a:ext cx="2080305" cy="223696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181216" y="5942018"/>
            <a:ext cx="3598183" cy="66544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44" tIns="46771" rIns="89944" bIns="46771">
            <a:spAutoFit/>
          </a:bodyPr>
          <a:lstStyle/>
          <a:p>
            <a:pPr>
              <a:lnSpc>
                <a:spcPct val="120000"/>
              </a:lnSpc>
              <a:spcBef>
                <a:spcPts val="750"/>
              </a:spcBef>
              <a:tabLst>
                <a:tab pos="723417" algn="l"/>
                <a:tab pos="1446835" algn="l"/>
                <a:tab pos="2170252" algn="l"/>
                <a:tab pos="2893670" algn="l"/>
              </a:tabLst>
            </a:pPr>
            <a:r>
              <a:rPr lang="en-US" sz="1599" b="1" dirty="0"/>
              <a:t>Parton Distribution Functions</a:t>
            </a:r>
            <a:r>
              <a:rPr lang="en-US" sz="1599" dirty="0"/>
              <a:t> Longitudinal momentum distributions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8201" y="3505153"/>
            <a:ext cx="1837211" cy="242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9078" y="3531594"/>
            <a:ext cx="1923589" cy="241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155183" y="611376"/>
            <a:ext cx="8909786" cy="266532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98"/>
          </a:p>
        </p:txBody>
      </p:sp>
      <p:sp>
        <p:nvSpPr>
          <p:cNvPr id="14" name="Rounded Rectangle 13"/>
          <p:cNvSpPr/>
          <p:nvPr/>
        </p:nvSpPr>
        <p:spPr>
          <a:xfrm>
            <a:off x="114521" y="3352849"/>
            <a:ext cx="4492969" cy="3350689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98"/>
          </a:p>
        </p:txBody>
      </p:sp>
      <p:sp>
        <p:nvSpPr>
          <p:cNvPr id="15" name="Rounded Rectangle 14"/>
          <p:cNvSpPr/>
          <p:nvPr/>
        </p:nvSpPr>
        <p:spPr>
          <a:xfrm>
            <a:off x="4648153" y="3352849"/>
            <a:ext cx="4416817" cy="3350689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98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096" y="687529"/>
            <a:ext cx="2208409" cy="243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4601" y="5942017"/>
            <a:ext cx="3598183" cy="66544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44" tIns="46771" rIns="89944" bIns="46771">
            <a:spAutoFit/>
          </a:bodyPr>
          <a:lstStyle/>
          <a:p>
            <a:pPr>
              <a:lnSpc>
                <a:spcPct val="120000"/>
              </a:lnSpc>
              <a:spcBef>
                <a:spcPts val="750"/>
              </a:spcBef>
              <a:tabLst>
                <a:tab pos="723417" algn="l"/>
                <a:tab pos="1446835" algn="l"/>
                <a:tab pos="2170252" algn="l"/>
                <a:tab pos="2893670" algn="l"/>
              </a:tabLst>
            </a:pPr>
            <a:r>
              <a:rPr lang="en-US" sz="1599" b="1" dirty="0"/>
              <a:t>Elastic form factors                                       </a:t>
            </a:r>
            <a:r>
              <a:rPr lang="en-US" sz="1599" dirty="0"/>
              <a:t>Transverse spatial distributions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4329" y="1372898"/>
            <a:ext cx="3959905" cy="182724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674A346F-4498-47DA-A636-7EE10B3BE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287" y="-104928"/>
            <a:ext cx="7353430" cy="829938"/>
          </a:xfrm>
        </p:spPr>
        <p:txBody>
          <a:bodyPr>
            <a:normAutofit/>
          </a:bodyPr>
          <a:lstStyle/>
          <a:p>
            <a:pPr eaLnBrk="1"/>
            <a:r>
              <a:rPr lang="en-US" sz="3373" b="1" dirty="0">
                <a:solidFill>
                  <a:schemeClr val="tx2"/>
                </a:solidFill>
                <a:cs typeface="Times New Roman" pitchFamily="18" charset="0"/>
                <a:sym typeface="Times New Roman" pitchFamily="18" charset="0"/>
              </a:rPr>
              <a:t>Generalized Parton Distribution (GPD)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44BC4A-B652-9899-3E97-EC76418A8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3" y="1116446"/>
            <a:ext cx="2704563" cy="325513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B44C4-782A-0930-BD14-DCCFACF83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9D8BDA-4E17-D4A9-3EE9-5D0F8226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923" y="715228"/>
            <a:ext cx="3374265" cy="452370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BEC4D0F-572B-BB06-5527-E77A6C4E37BF}"/>
              </a:ext>
            </a:extLst>
          </p:cNvPr>
          <p:cNvSpPr txBox="1">
            <a:spLocks/>
          </p:cNvSpPr>
          <p:nvPr/>
        </p:nvSpPr>
        <p:spPr>
          <a:xfrm>
            <a:off x="569962" y="-2276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a typeface="Calibri"/>
                <a:cs typeface="Calibri"/>
              </a:rPr>
              <a:t>Proposal to PAC53 PR12-25-010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9F504-C017-18AA-E036-375520AF09D1}"/>
              </a:ext>
            </a:extLst>
          </p:cNvPr>
          <p:cNvSpPr txBox="1"/>
          <p:nvPr/>
        </p:nvSpPr>
        <p:spPr>
          <a:xfrm>
            <a:off x="780027" y="5508906"/>
            <a:ext cx="8019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Spokesperson : Juan-Sebastian Alvarado, Alexandre </a:t>
            </a:r>
            <a:r>
              <a:rPr lang="en-US" dirty="0" err="1"/>
              <a:t>Camsonne</a:t>
            </a:r>
            <a:r>
              <a:rPr lang="en-US" dirty="0"/>
              <a:t>, Marie Boer, </a:t>
            </a:r>
          </a:p>
          <a:p>
            <a:r>
              <a:rPr lang="en-US" dirty="0"/>
              <a:t>                            Eric </a:t>
            </a:r>
            <a:r>
              <a:rPr lang="en-US" dirty="0" err="1"/>
              <a:t>Voutier</a:t>
            </a:r>
            <a:r>
              <a:rPr lang="en-US" dirty="0"/>
              <a:t>, </a:t>
            </a:r>
            <a:r>
              <a:rPr lang="en-US" dirty="0" err="1"/>
              <a:t>Xinzhan</a:t>
            </a:r>
            <a:r>
              <a:rPr lang="en-US" dirty="0"/>
              <a:t> Bai, Zhiwen Zhao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E858AB-BF2C-825E-2D74-94307451F001}"/>
              </a:ext>
            </a:extLst>
          </p:cNvPr>
          <p:cNvSpPr txBox="1"/>
          <p:nvPr/>
        </p:nvSpPr>
        <p:spPr>
          <a:xfrm>
            <a:off x="6400799" y="485435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</a:t>
            </a:r>
            <a:r>
              <a:rPr lang="en-US" dirty="0" err="1"/>
              <a:t>SoLID</a:t>
            </a:r>
            <a:r>
              <a:rPr lang="en-US" dirty="0"/>
              <a:t> Collaboration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1D391-1BEB-E81B-87FD-1F280EEE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5333"/>
            <a:ext cx="3219718" cy="405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00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048B-1B61-0306-0DEE-BD009FFF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Backup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95554-0957-80CA-72A4-B74BB210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7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7" name="Picture 2">
            <a:extLst>
              <a:ext uri="{FF2B5EF4-FFF2-40B4-BE49-F238E27FC236}">
                <a16:creationId xmlns:a16="http://schemas.microsoft.com/office/drawing/2014/main" id="{E9811AB3-CB73-871B-9DDC-F217230A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69" y="1840914"/>
            <a:ext cx="3061946" cy="24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2548" name="Rectangle 3">
            <a:extLst>
              <a:ext uri="{FF2B5EF4-FFF2-40B4-BE49-F238E27FC236}">
                <a16:creationId xmlns:a16="http://schemas.microsoft.com/office/drawing/2014/main" id="{B3D6D726-C76D-F85B-15D0-83334B84D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82" y="1793319"/>
            <a:ext cx="4354943" cy="245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71" tIns="49955" rIns="81571" bIns="42417"/>
          <a:lstStyle>
            <a:lvl1pPr marL="309563" indent="-3095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4688" indent="-2603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638" indent="-2079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50975" indent="-206375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66900" indent="-2079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241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813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385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957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  <a:spcBef>
                <a:spcPts val="5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</a:pPr>
            <a:r>
              <a:rPr lang="en-US" altLang="en-US" sz="1999" dirty="0">
                <a:solidFill>
                  <a:schemeClr val="tx2"/>
                </a:solidFill>
              </a:rPr>
              <a:t>At leading twist–2, four quark chirality conserving GPDs for each quark type and gluon.</a:t>
            </a:r>
          </a:p>
          <a:p>
            <a:pPr>
              <a:lnSpc>
                <a:spcPct val="98000"/>
              </a:lnSpc>
              <a:spcBef>
                <a:spcPts val="5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</a:pPr>
            <a:endParaRPr lang="en-US" altLang="en-US" sz="699" dirty="0">
              <a:solidFill>
                <a:schemeClr val="tx2"/>
              </a:solidFill>
            </a:endParaRPr>
          </a:p>
          <a:p>
            <a:pPr>
              <a:lnSpc>
                <a:spcPct val="98000"/>
              </a:lnSpc>
              <a:spcBef>
                <a:spcPts val="5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</a:pPr>
            <a:r>
              <a:rPr lang="en-US" altLang="en-US" sz="1999" dirty="0"/>
              <a:t>Because quark helicity is conserved in the hard scattering regime, the produced meson acts as a helicity filter.</a:t>
            </a:r>
            <a:endParaRPr lang="en-US" altLang="en-US" sz="699" b="1" dirty="0"/>
          </a:p>
          <a:p>
            <a:pPr>
              <a:lnSpc>
                <a:spcPct val="97000"/>
              </a:lnSpc>
              <a:spcBef>
                <a:spcPts val="5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"/>
            </a:pPr>
            <a:endParaRPr lang="en-US" altLang="en-US" sz="1799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2550" name="Rectangle 5">
            <a:extLst>
              <a:ext uri="{FF2B5EF4-FFF2-40B4-BE49-F238E27FC236}">
                <a16:creationId xmlns:a16="http://schemas.microsoft.com/office/drawing/2014/main" id="{9293D3D2-2C28-C867-F156-FBE52E4823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7243" y="890600"/>
            <a:ext cx="8172063" cy="902719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</a:rPr>
              <a:t>GPDs are universal quantities and reflect nucleon structure independently of the probing reaction.</a:t>
            </a:r>
          </a:p>
        </p:txBody>
      </p:sp>
      <p:sp>
        <p:nvSpPr>
          <p:cNvPr id="134150" name="Text Box 6">
            <a:extLst>
              <a:ext uri="{FF2B5EF4-FFF2-40B4-BE49-F238E27FC236}">
                <a16:creationId xmlns:a16="http://schemas.microsoft.com/office/drawing/2014/main" id="{1C0AB242-60F5-7DCC-6680-4095EB957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12" y="4625222"/>
            <a:ext cx="8062594" cy="85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538" rIns="0" bIns="0"/>
          <a:lstStyle>
            <a:lvl1pPr marL="392113" indent="-293688" defTabSz="414338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9950" algn="l"/>
                <a:tab pos="7880350" algn="l"/>
                <a:tab pos="8532813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  <a:spcBef>
                <a:spcPts val="500"/>
              </a:spcBef>
              <a:buClr>
                <a:srgbClr val="000000"/>
              </a:buClr>
            </a:pPr>
            <a:r>
              <a:rPr lang="en-US" altLang="en-US" sz="2299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Need a variety of Hard Exclusive Measurements to disentangle the different GPDs.</a:t>
            </a:r>
          </a:p>
        </p:txBody>
      </p:sp>
      <p:sp>
        <p:nvSpPr>
          <p:cNvPr id="134151" name="Text Box 7">
            <a:extLst>
              <a:ext uri="{FF2B5EF4-FFF2-40B4-BE49-F238E27FC236}">
                <a16:creationId xmlns:a16="http://schemas.microsoft.com/office/drawing/2014/main" id="{6E5B90AF-C08F-C1CC-E8CF-F32A7DF2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48" y="5494624"/>
            <a:ext cx="3074638" cy="10693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91383" rIns="36553" bIns="0"/>
          <a:lstStyle>
            <a:lvl1pPr marL="214313" indent="-214313" defTabSz="414338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8000"/>
              </a:lnSpc>
              <a:spcBef>
                <a:spcPts val="550"/>
              </a:spcBef>
              <a:buClr>
                <a:srgbClr val="000000"/>
              </a:buClr>
              <a:buSzPct val="100000"/>
              <a:buNone/>
            </a:pPr>
            <a:r>
              <a:rPr lang="en-US" altLang="en-US" sz="1799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Compton Scattering: </a:t>
            </a:r>
          </a:p>
          <a:p>
            <a:pPr>
              <a:lnSpc>
                <a:spcPct val="88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1799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Sensitive to all four GPDs.</a:t>
            </a:r>
            <a:r>
              <a:rPr lang="en-US" altLang="en-US" sz="2199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492553" name="Group 18">
            <a:extLst>
              <a:ext uri="{FF2B5EF4-FFF2-40B4-BE49-F238E27FC236}">
                <a16:creationId xmlns:a16="http://schemas.microsoft.com/office/drawing/2014/main" id="{30934492-E50A-C603-1DAA-14AAD00259F2}"/>
              </a:ext>
            </a:extLst>
          </p:cNvPr>
          <p:cNvGrpSpPr>
            <a:grpSpLocks/>
          </p:cNvGrpSpPr>
          <p:nvPr/>
        </p:nvGrpSpPr>
        <p:grpSpPr bwMode="auto">
          <a:xfrm>
            <a:off x="3648657" y="5494624"/>
            <a:ext cx="5238624" cy="1069302"/>
            <a:chOff x="2316" y="3456"/>
            <a:chExt cx="3302" cy="674"/>
          </a:xfrm>
        </p:grpSpPr>
        <p:sp>
          <p:nvSpPr>
            <p:cNvPr id="134153" name="Text Box 9">
              <a:extLst>
                <a:ext uri="{FF2B5EF4-FFF2-40B4-BE49-F238E27FC236}">
                  <a16:creationId xmlns:a16="http://schemas.microsoft.com/office/drawing/2014/main" id="{79886313-256E-E45E-15E7-87E85B3CE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3456"/>
              <a:ext cx="3302" cy="67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81571" tIns="49007" rIns="81571" bIns="40785"/>
            <a:lstStyle>
              <a:lvl1pPr marL="214313" indent="-214313" defTabSz="414338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143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14338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14338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14338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4338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4338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4338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4338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8000"/>
                </a:lnSpc>
                <a:spcBef>
                  <a:spcPts val="550"/>
                </a:spcBef>
                <a:buClr>
                  <a:srgbClr val="000000"/>
                </a:buClr>
                <a:buSzPct val="100000"/>
                <a:buNone/>
              </a:pPr>
              <a:r>
                <a:rPr lang="en-US" altLang="en-US" sz="1799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Deep Exclusive Meson Production:</a:t>
              </a:r>
            </a:p>
            <a:p>
              <a:pPr>
                <a:lnSpc>
                  <a:spcPct val="98000"/>
                </a:lnSpc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</a:pPr>
              <a:r>
                <a:rPr lang="en-US" altLang="en-US" sz="1799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Vector mesons sensitive to spin–average</a:t>
              </a:r>
              <a:r>
                <a:rPr lang="en-US" altLang="en-US" sz="1799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altLang="en-US" sz="1799" b="1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1799" b="1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  <a:r>
                <a:rPr lang="en-US" altLang="en-US" sz="1799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97000"/>
                </a:lnSpc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</a:pPr>
              <a:r>
                <a:rPr lang="en-US" altLang="en-US" sz="1799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Pseudoscalar sensitive to spin–difference</a:t>
              </a:r>
              <a:r>
                <a:rPr lang="en-US" altLang="en-US" sz="1799" dirty="0">
                  <a:solidFill>
                    <a:schemeClr val="tx2">
                      <a:lumMod val="75000"/>
                    </a:schemeClr>
                  </a:solidFill>
                </a:rPr>
                <a:t>   ,   .</a:t>
              </a:r>
            </a:p>
          </p:txBody>
        </p:sp>
        <p:grpSp>
          <p:nvGrpSpPr>
            <p:cNvPr id="492555" name="Group 17">
              <a:extLst>
                <a:ext uri="{FF2B5EF4-FFF2-40B4-BE49-F238E27FC236}">
                  <a16:creationId xmlns:a16="http://schemas.microsoft.com/office/drawing/2014/main" id="{059BB169-C7C0-D838-1604-80125919D2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65" y="3881"/>
              <a:ext cx="306" cy="192"/>
              <a:chOff x="5134" y="3901"/>
              <a:chExt cx="378" cy="232"/>
            </a:xfrm>
          </p:grpSpPr>
          <p:graphicFrame>
            <p:nvGraphicFramePr>
              <p:cNvPr id="492556" name="Object 10">
                <a:extLst>
                  <a:ext uri="{FF2B5EF4-FFF2-40B4-BE49-F238E27FC236}">
                    <a16:creationId xmlns:a16="http://schemas.microsoft.com/office/drawing/2014/main" id="{12882C06-CFBE-79C2-C8CA-BB034E59E6A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34" y="3901"/>
              <a:ext cx="220" cy="2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77646" imgH="190335" progId="Equation.DSMT4">
                      <p:embed/>
                    </p:oleObj>
                  </mc:Choice>
                  <mc:Fallback>
                    <p:oleObj name="Equation" r:id="rId4" imgW="177646" imgH="190335" progId="Equation.DSMT4">
                      <p:embed/>
                      <p:pic>
                        <p:nvPicPr>
                          <p:cNvPr id="492556" name="Object 10">
                            <a:extLst>
                              <a:ext uri="{FF2B5EF4-FFF2-40B4-BE49-F238E27FC236}">
                                <a16:creationId xmlns:a16="http://schemas.microsoft.com/office/drawing/2014/main" id="{12882C06-CFBE-79C2-C8CA-BB034E59E6A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34" y="3901"/>
                            <a:ext cx="220" cy="2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4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557" name="Object 11">
                <a:extLst>
                  <a:ext uri="{FF2B5EF4-FFF2-40B4-BE49-F238E27FC236}">
                    <a16:creationId xmlns:a16="http://schemas.microsoft.com/office/drawing/2014/main" id="{82909385-E2F4-4B96-B39F-D6F4BFE965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42" y="3912"/>
              <a:ext cx="170" cy="2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52334" imgH="190417" progId="Equation.DSMT4">
                      <p:embed/>
                    </p:oleObj>
                  </mc:Choice>
                  <mc:Fallback>
                    <p:oleObj name="Equation" r:id="rId6" imgW="152334" imgH="190417" progId="Equation.DSMT4">
                      <p:embed/>
                      <p:pic>
                        <p:nvPicPr>
                          <p:cNvPr id="492557" name="Object 11">
                            <a:extLst>
                              <a:ext uri="{FF2B5EF4-FFF2-40B4-BE49-F238E27FC236}">
                                <a16:creationId xmlns:a16="http://schemas.microsoft.com/office/drawing/2014/main" id="{82909385-E2F4-4B96-B39F-D6F4BFE965B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42" y="3912"/>
                            <a:ext cx="170" cy="2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4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06DE4122-5AD3-8AEF-B706-6EDCAEFE37BF}"/>
              </a:ext>
            </a:extLst>
          </p:cNvPr>
          <p:cNvSpPr txBox="1">
            <a:spLocks noChangeArrowheads="1"/>
          </p:cNvSpPr>
          <p:nvPr/>
        </p:nvSpPr>
        <p:spPr>
          <a:xfrm>
            <a:off x="895287" y="-26670"/>
            <a:ext cx="7353430" cy="8299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373" b="1" kern="0" dirty="0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GPD Parameterization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4DB5D-2A5E-D5E0-BFE0-89996E2CA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0D632-D278-133D-DD9E-1E8E638F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 Box 6">
                <a:extLst>
                  <a:ext uri="{FF2B5EF4-FFF2-40B4-BE49-F238E27FC236}">
                    <a16:creationId xmlns:a16="http://schemas.microsoft.com/office/drawing/2014/main" id="{F0C441EA-4825-9E79-34A0-519B8AC871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0375" y="3218769"/>
                <a:ext cx="5747007" cy="1225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transverse densities</a:t>
                </a:r>
                <a:r>
                  <a:rPr lang="en-US" sz="135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of </a:t>
                </a:r>
                <a:r>
                  <a:rPr lang="en-US" sz="135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partons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in nucleons and nuclei is related to the transverse momentum transfer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350" i="1"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SupPr>
                      <m:e>
                        <m:r>
                          <a:rPr lang="fr-FR" sz="1350" i="1"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Δ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⊥</m:t>
                        </m:r>
                      </m:sub>
                      <m:sup>
                        <m:r>
                          <a:rPr lang="fr-FR" sz="1350" i="1"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) dependence of GPDs at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zero-skewness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sz="600"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DVCS</a:t>
                </a:r>
                <a:r>
                  <a:rPr lang="en-US" sz="1350">
                    <a:solidFill>
                      <a:srgbClr val="00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and </a:t>
                </a:r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TCS</a:t>
                </a:r>
                <a:r>
                  <a:rPr lang="en-US" sz="1350">
                    <a:solidFill>
                      <a:srgbClr val="00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cannot map out zero-skewness GPDs</a:t>
                </a:r>
                <a:r>
                  <a:rPr lang="en-US" sz="1350">
                    <a:solidFill>
                      <a:srgbClr val="00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over 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full physics phase space</a:t>
                </a:r>
                <a:r>
                  <a:rPr lang="en-US" sz="1350">
                    <a:solidFill>
                      <a:srgbClr val="00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 </a:t>
                </a:r>
                <a:endParaRPr lang="fr-FR" sz="1350">
                  <a:solidFill>
                    <a:srgbClr val="000000"/>
                  </a:solidFill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Text Box 6">
                <a:extLst>
                  <a:ext uri="{FF2B5EF4-FFF2-40B4-BE49-F238E27FC236}">
                    <a16:creationId xmlns:a16="http://schemas.microsoft.com/office/drawing/2014/main" id="{F0C441EA-4825-9E79-34A0-519B8AC87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0375" y="3218769"/>
                <a:ext cx="5747007" cy="1225913"/>
              </a:xfrm>
              <a:prstGeom prst="rect">
                <a:avLst/>
              </a:prstGeom>
              <a:blipFill>
                <a:blip r:embed="rId2"/>
                <a:stretch>
                  <a:fillRect l="-106" t="-995" r="-212" b="-398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90BDBAA3-1BF9-359A-F228-B975A4E9B700}"/>
                  </a:ext>
                </a:extLst>
              </p:cNvPr>
              <p:cNvSpPr txBox="1"/>
              <p:nvPr/>
            </p:nvSpPr>
            <p:spPr>
              <a:xfrm>
                <a:off x="2187056" y="2427786"/>
                <a:ext cx="4773108" cy="544957"/>
              </a:xfrm>
              <a:prstGeom prst="rect">
                <a:avLst/>
              </a:prstGeom>
              <a:solidFill>
                <a:srgbClr val="F4E4EB"/>
              </a:solidFill>
              <a:ln w="1270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35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fr-FR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fr-FR" sz="135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35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fr-FR" sz="135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35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fr-FR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fr-FR" sz="135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𝚫</m:t>
                              </m:r>
                            </m:e>
                            <m:sub>
                              <m:r>
                                <a:rPr lang="fr-FR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fr-F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,0,−</m:t>
                              </m:r>
                              <m:sSubSup>
                                <m:sSubSup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𝛥</m:t>
                                  </m:r>
                                </m:e>
                                <m:sub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,0,−</m:t>
                              </m:r>
                              <m:sSubSup>
                                <m:sSubSup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𝛥</m:t>
                                  </m:r>
                                </m:e>
                                <m:sub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fr-FR" sz="1350"/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90BDBAA3-1BF9-359A-F228-B975A4E9B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056" y="2427786"/>
                <a:ext cx="4773108" cy="544957"/>
              </a:xfrm>
              <a:prstGeom prst="rect">
                <a:avLst/>
              </a:prstGeom>
              <a:blipFill>
                <a:blip r:embed="rId3"/>
                <a:stretch>
                  <a:fillRect t="-150000" b="-207609"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773A500-99AB-5D5D-0064-B03FCAD08F32}"/>
              </a:ext>
            </a:extLst>
          </p:cNvPr>
          <p:cNvSpPr/>
          <p:nvPr/>
        </p:nvSpPr>
        <p:spPr>
          <a:xfrm>
            <a:off x="2788536" y="5366524"/>
            <a:ext cx="45377" cy="8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87FE0D40-6B80-5E05-7A3F-171CD8091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37" y="3012791"/>
            <a:ext cx="2559050" cy="2467382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C981759D-2B31-E241-1D02-35C5E22662DC}"/>
              </a:ext>
            </a:extLst>
          </p:cNvPr>
          <p:cNvSpPr/>
          <p:nvPr/>
        </p:nvSpPr>
        <p:spPr>
          <a:xfrm>
            <a:off x="4079328" y="4660393"/>
            <a:ext cx="81293" cy="86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E029D45E-F54C-83F0-DA21-828D77287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824" y="1573704"/>
            <a:ext cx="791755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9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M. </a:t>
            </a:r>
            <a:r>
              <a:rPr lang="fr-FR" sz="9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Burkardt</a:t>
            </a:r>
            <a:r>
              <a:rPr lang="fr-FR" sz="9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 PRD 62 (2000) 071503.    M. Diehl EPJC 25 (2002) 223     A.V. </a:t>
            </a:r>
            <a:r>
              <a:rPr lang="fr-FR" sz="9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Belitsky</a:t>
            </a:r>
            <a:r>
              <a:rPr lang="fr-FR" sz="9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, D. Müller, NPA 711 (2002) 118c     J.P. </a:t>
            </a:r>
            <a:r>
              <a:rPr lang="fr-FR" sz="9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Ralston</a:t>
            </a:r>
            <a:r>
              <a:rPr lang="fr-FR" sz="9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; B. Pire PRD 66 (2002) 111501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5D39A72-94FD-3B87-2DB6-79C5341EEFAB}"/>
              </a:ext>
            </a:extLst>
          </p:cNvPr>
          <p:cNvSpPr txBox="1"/>
          <p:nvPr/>
        </p:nvSpPr>
        <p:spPr>
          <a:xfrm>
            <a:off x="3927763" y="4671697"/>
            <a:ext cx="4973705" cy="784830"/>
          </a:xfrm>
          <a:prstGeom prst="rect">
            <a:avLst/>
          </a:prstGeom>
          <a:noFill/>
          <a:ln w="4445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500"/>
              <a:t>The </a:t>
            </a:r>
            <a:r>
              <a:rPr lang="fr-FR" sz="1500" b="1" err="1">
                <a:solidFill>
                  <a:srgbClr val="00B050"/>
                </a:solidFill>
              </a:rPr>
              <a:t>experimental</a:t>
            </a:r>
            <a:r>
              <a:rPr lang="fr-FR" sz="1500" b="1">
                <a:solidFill>
                  <a:srgbClr val="00B050"/>
                </a:solidFill>
              </a:rPr>
              <a:t> </a:t>
            </a:r>
            <a:r>
              <a:rPr lang="fr-FR" sz="1500" b="1" err="1">
                <a:solidFill>
                  <a:srgbClr val="00B050"/>
                </a:solidFill>
              </a:rPr>
              <a:t>knowledge</a:t>
            </a:r>
            <a:r>
              <a:rPr lang="fr-FR" sz="1500" b="1">
                <a:solidFill>
                  <a:srgbClr val="00B050"/>
                </a:solidFill>
              </a:rPr>
              <a:t> </a:t>
            </a:r>
            <a:r>
              <a:rPr lang="fr-FR" sz="1500"/>
              <a:t>of the </a:t>
            </a:r>
            <a:r>
              <a:rPr lang="fr-FR" sz="1500" b="1">
                <a:solidFill>
                  <a:srgbClr val="FF0000"/>
                </a:solidFill>
                <a:latin typeface="Symbol" pitchFamily="2" charset="2"/>
              </a:rPr>
              <a:t>x</a:t>
            </a:r>
            <a:r>
              <a:rPr lang="fr-FR" sz="1500" b="1">
                <a:solidFill>
                  <a:srgbClr val="FF0000"/>
                </a:solidFill>
              </a:rPr>
              <a:t>-</a:t>
            </a:r>
            <a:r>
              <a:rPr lang="fr-FR" sz="1500" b="1" err="1">
                <a:solidFill>
                  <a:srgbClr val="FF0000"/>
                </a:solidFill>
              </a:rPr>
              <a:t>dependence</a:t>
            </a:r>
            <a:r>
              <a:rPr lang="fr-FR" sz="1500"/>
              <a:t> of </a:t>
            </a:r>
            <a:r>
              <a:rPr lang="fr-FR" sz="1500" err="1"/>
              <a:t>GPDs</a:t>
            </a:r>
            <a:r>
              <a:rPr lang="fr-FR" sz="1500"/>
              <a:t> at </a:t>
            </a:r>
            <a:r>
              <a:rPr lang="fr-FR" sz="1500" err="1"/>
              <a:t>fixed</a:t>
            </a:r>
            <a:r>
              <a:rPr lang="fr-FR" sz="1500"/>
              <a:t> longitudinal </a:t>
            </a:r>
            <a:r>
              <a:rPr lang="fr-FR" sz="1500" err="1"/>
              <a:t>momentum</a:t>
            </a:r>
            <a:r>
              <a:rPr lang="fr-FR" sz="1500"/>
              <a:t> fraction </a:t>
            </a:r>
            <a:r>
              <a:rPr lang="fr-FR" sz="1500" err="1"/>
              <a:t>allows</a:t>
            </a:r>
            <a:r>
              <a:rPr lang="fr-FR" sz="1500"/>
              <a:t> to </a:t>
            </a:r>
            <a:r>
              <a:rPr lang="fr-FR" sz="1500" b="1">
                <a:solidFill>
                  <a:srgbClr val="FF0000"/>
                </a:solidFill>
              </a:rPr>
              <a:t>control</a:t>
            </a:r>
            <a:r>
              <a:rPr lang="fr-FR" sz="1500"/>
              <a:t> the </a:t>
            </a:r>
            <a:r>
              <a:rPr lang="fr-FR" sz="1500" b="1" err="1">
                <a:solidFill>
                  <a:srgbClr val="0000FF"/>
                </a:solidFill>
              </a:rPr>
              <a:t>zero-skewness</a:t>
            </a:r>
            <a:r>
              <a:rPr lang="fr-FR" sz="1500" b="1">
                <a:solidFill>
                  <a:srgbClr val="0000FF"/>
                </a:solidFill>
              </a:rPr>
              <a:t> extrapolation</a:t>
            </a:r>
            <a:r>
              <a:rPr lang="fr-FR" sz="1500"/>
              <a:t> </a:t>
            </a:r>
            <a:r>
              <a:rPr lang="fr-FR" sz="1500" err="1"/>
              <a:t>required</a:t>
            </a:r>
            <a:r>
              <a:rPr lang="fr-FR" sz="1500"/>
              <a:t> for </a:t>
            </a:r>
            <a:r>
              <a:rPr lang="fr-FR" sz="1500" b="1" err="1">
                <a:solidFill>
                  <a:srgbClr val="FF0000"/>
                </a:solidFill>
              </a:rPr>
              <a:t>nucleon</a:t>
            </a:r>
            <a:r>
              <a:rPr lang="fr-FR" sz="1500" b="1">
                <a:solidFill>
                  <a:srgbClr val="FF0000"/>
                </a:solidFill>
              </a:rPr>
              <a:t> </a:t>
            </a:r>
            <a:r>
              <a:rPr lang="fr-FR" sz="1500" b="1" err="1">
                <a:solidFill>
                  <a:srgbClr val="FF0000"/>
                </a:solidFill>
              </a:rPr>
              <a:t>imaging</a:t>
            </a:r>
            <a:r>
              <a:rPr lang="fr-FR" sz="1500"/>
              <a:t>.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464EFFF-346C-2C33-3770-E5FEAEB60FC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"/>
              </a:rPr>
              <a:t>Nucleon </a:t>
            </a:r>
            <a:r>
              <a:rPr lang="en-US" dirty="0" err="1">
                <a:cs typeface="Calibri"/>
              </a:rPr>
              <a:t>Femtography</a:t>
            </a:r>
            <a:endParaRPr lang="en-US" dirty="0"/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53CF9AC3-4594-805A-B46D-9093B73C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183" y="6103423"/>
            <a:ext cx="65288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R. Dupré, M.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Guidal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M.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Vanderhaeghen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PRD 95 (2017) 011501</a:t>
            </a:r>
            <a:endParaRPr lang="fr-FR" sz="10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7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5482C-686E-2BE5-AD60-C0F689431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6A16-F853-9688-BF79-445F7F60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1AE76CE1-0D85-B632-F49F-D0C319B27207}"/>
                  </a:ext>
                </a:extLst>
              </p:cNvPr>
              <p:cNvSpPr txBox="1"/>
              <p:nvPr/>
            </p:nvSpPr>
            <p:spPr>
              <a:xfrm>
                <a:off x="2872351" y="1940799"/>
                <a:ext cx="3346847" cy="465448"/>
              </a:xfrm>
              <a:prstGeom prst="rect">
                <a:avLst/>
              </a:prstGeom>
              <a:solidFill>
                <a:srgbClr val="F4E4EB"/>
              </a:solidFill>
              <a:ln w="1270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135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fr-FR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func>
                      <m:r>
                        <a:rPr lang="fr-FR" sz="135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fr-FR" sz="1350"/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1AE76CE1-0D85-B632-F49F-D0C319B27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351" y="1940799"/>
                <a:ext cx="3346847" cy="465448"/>
              </a:xfrm>
              <a:prstGeom prst="rect">
                <a:avLst/>
              </a:prstGeom>
              <a:blipFill>
                <a:blip r:embed="rId2"/>
                <a:stretch>
                  <a:fillRect l="-9256" t="-174684" b="-258228"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773A500-99AB-5D5D-0064-B03FCAD08F32}"/>
              </a:ext>
            </a:extLst>
          </p:cNvPr>
          <p:cNvSpPr/>
          <p:nvPr/>
        </p:nvSpPr>
        <p:spPr>
          <a:xfrm>
            <a:off x="2788536" y="5366524"/>
            <a:ext cx="45377" cy="8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2" name="Groupe 11">
            <a:extLst>
              <a:ext uri="{FF2B5EF4-FFF2-40B4-BE49-F238E27FC236}">
                <a16:creationId xmlns:a16="http://schemas.microsoft.com/office/drawing/2014/main" id="{06C06974-99F7-3464-2115-6B22F8AA0A57}"/>
              </a:ext>
            </a:extLst>
          </p:cNvPr>
          <p:cNvGrpSpPr>
            <a:grpSpLocks noChangeAspect="1"/>
          </p:cNvGrpSpPr>
          <p:nvPr/>
        </p:nvGrpSpPr>
        <p:grpSpPr>
          <a:xfrm>
            <a:off x="390338" y="3014957"/>
            <a:ext cx="2615100" cy="2502471"/>
            <a:chOff x="2262329" y="1728833"/>
            <a:chExt cx="4438992" cy="4247816"/>
          </a:xfrm>
        </p:grpSpPr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389A8F0C-726E-A30C-FA5E-0A2F96ABD5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739" y="5584824"/>
              <a:ext cx="419582" cy="391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900" b="1"/>
                <a:t>u</a:t>
              </a:r>
            </a:p>
          </p:txBody>
        </p:sp>
        <p:pic>
          <p:nvPicPr>
            <p:cNvPr id="17" name="Picture 9" descr="JuJd">
              <a:extLst>
                <a:ext uri="{FF2B5EF4-FFF2-40B4-BE49-F238E27FC236}">
                  <a16:creationId xmlns:a16="http://schemas.microsoft.com/office/drawing/2014/main" id="{620B351D-0739-94FE-D50C-B9CD2F32C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825" y="1822150"/>
              <a:ext cx="4192588" cy="408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58BCCA8E-A9F2-E12A-7C49-83D480608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688" y="2998788"/>
              <a:ext cx="144462" cy="1444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350"/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F3CFE3E9-28D6-6FD0-FA6E-90EBD77AA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963" y="4487863"/>
              <a:ext cx="144462" cy="1444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350"/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BA441210-A90B-B997-648C-2BED44023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8" y="1774825"/>
              <a:ext cx="123825" cy="193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350"/>
            </a:p>
          </p:txBody>
        </p:sp>
        <p:sp>
          <p:nvSpPr>
            <p:cNvPr id="23" name="Text Box 22">
              <a:extLst>
                <a:ext uri="{FF2B5EF4-FFF2-40B4-BE49-F238E27FC236}">
                  <a16:creationId xmlns:a16="http://schemas.microsoft.com/office/drawing/2014/main" id="{5DC01701-41C2-9F20-4FD1-F1E129274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48451" y="1742711"/>
              <a:ext cx="419582" cy="391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900" b="1"/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726200-268C-2CC6-8C94-BFA99A063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3871913"/>
              <a:ext cx="201612" cy="96837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7A2AAC8-AC41-20A7-E3B5-0377A686D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4325938"/>
              <a:ext cx="130175" cy="96837"/>
            </a:xfrm>
            <a:prstGeom prst="rect">
              <a:avLst/>
            </a:prstGeom>
            <a:solidFill>
              <a:srgbClr val="CC99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350"/>
            </a:p>
          </p:txBody>
        </p:sp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20813741-2C6D-148C-FA13-A81DB1717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5166" y="4243277"/>
              <a:ext cx="3724145" cy="333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altLang="fr-FR" sz="675">
                  <a:latin typeface="Arial" panose="020B0604020202020204" pitchFamily="34" charset="0"/>
                </a:rPr>
                <a:t>A.W. Thomas, PRL 101 (2008) 102003</a:t>
              </a:r>
              <a:r>
                <a:rPr lang="fr-FR" altLang="fr-FR" sz="675"/>
                <a:t> 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981759D-2B31-E241-1D02-35C5E22662DC}"/>
              </a:ext>
            </a:extLst>
          </p:cNvPr>
          <p:cNvSpPr/>
          <p:nvPr/>
        </p:nvSpPr>
        <p:spPr>
          <a:xfrm>
            <a:off x="4079328" y="4660393"/>
            <a:ext cx="81293" cy="86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3328DD-870F-226A-52A3-0FCBD56D750D}"/>
              </a:ext>
            </a:extLst>
          </p:cNvPr>
          <p:cNvSpPr txBox="1"/>
          <p:nvPr/>
        </p:nvSpPr>
        <p:spPr>
          <a:xfrm>
            <a:off x="3927763" y="4671697"/>
            <a:ext cx="4973705" cy="784830"/>
          </a:xfrm>
          <a:prstGeom prst="rect">
            <a:avLst/>
          </a:prstGeom>
          <a:noFill/>
          <a:ln w="4445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500" dirty="0"/>
              <a:t>The </a:t>
            </a:r>
            <a:r>
              <a:rPr lang="fr-FR" sz="1500" b="1" dirty="0" err="1">
                <a:solidFill>
                  <a:srgbClr val="00B050"/>
                </a:solidFill>
              </a:rPr>
              <a:t>experimental</a:t>
            </a:r>
            <a:r>
              <a:rPr lang="fr-FR" sz="1500" b="1" dirty="0">
                <a:solidFill>
                  <a:srgbClr val="00B050"/>
                </a:solidFill>
              </a:rPr>
              <a:t> </a:t>
            </a:r>
            <a:r>
              <a:rPr lang="fr-FR" sz="1500" b="1" dirty="0" err="1">
                <a:solidFill>
                  <a:srgbClr val="00B050"/>
                </a:solidFill>
              </a:rPr>
              <a:t>knowledge</a:t>
            </a:r>
            <a:r>
              <a:rPr lang="fr-FR" sz="1500" b="1" dirty="0">
                <a:solidFill>
                  <a:srgbClr val="00B050"/>
                </a:solidFill>
              </a:rPr>
              <a:t> </a:t>
            </a:r>
            <a:r>
              <a:rPr lang="fr-FR" sz="1500" dirty="0"/>
              <a:t>of the </a:t>
            </a:r>
            <a:r>
              <a:rPr lang="fr-FR" sz="1500" b="1" dirty="0">
                <a:solidFill>
                  <a:srgbClr val="FF0000"/>
                </a:solidFill>
                <a:latin typeface="Symbol" pitchFamily="2" charset="2"/>
              </a:rPr>
              <a:t>x</a:t>
            </a:r>
            <a:r>
              <a:rPr lang="fr-FR" sz="1500" b="1" dirty="0">
                <a:solidFill>
                  <a:srgbClr val="FF0000"/>
                </a:solidFill>
              </a:rPr>
              <a:t>-</a:t>
            </a:r>
            <a:r>
              <a:rPr lang="fr-FR" sz="1500" b="1" dirty="0" err="1">
                <a:solidFill>
                  <a:srgbClr val="FF0000"/>
                </a:solidFill>
              </a:rPr>
              <a:t>dependence</a:t>
            </a:r>
            <a:r>
              <a:rPr lang="fr-FR" sz="1500" dirty="0"/>
              <a:t> of </a:t>
            </a:r>
            <a:r>
              <a:rPr lang="fr-FR" sz="1500" dirty="0" err="1"/>
              <a:t>GPDs</a:t>
            </a:r>
            <a:r>
              <a:rPr lang="fr-FR" sz="1500" dirty="0"/>
              <a:t> at </a:t>
            </a:r>
            <a:r>
              <a:rPr lang="fr-FR" sz="1500" dirty="0" err="1"/>
              <a:t>fixed</a:t>
            </a:r>
            <a:r>
              <a:rPr lang="fr-FR" sz="1500" dirty="0"/>
              <a:t> longitudinal </a:t>
            </a:r>
            <a:r>
              <a:rPr lang="fr-FR" sz="1500" dirty="0" err="1"/>
              <a:t>momentum</a:t>
            </a:r>
            <a:r>
              <a:rPr lang="fr-FR" sz="1500" dirty="0"/>
              <a:t> fraction </a:t>
            </a:r>
            <a:r>
              <a:rPr lang="fr-FR" sz="1500" dirty="0" err="1"/>
              <a:t>is</a:t>
            </a:r>
            <a:r>
              <a:rPr lang="fr-FR" sz="1500" dirty="0"/>
              <a:t> a </a:t>
            </a:r>
            <a:r>
              <a:rPr lang="fr-FR" sz="1500" b="1" dirty="0" err="1">
                <a:solidFill>
                  <a:srgbClr val="FF0000"/>
                </a:solidFill>
              </a:rPr>
              <a:t>mandatory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b="1" dirty="0" err="1">
                <a:solidFill>
                  <a:srgbClr val="FF0000"/>
                </a:solidFill>
              </a:rPr>
              <a:t>step</a:t>
            </a:r>
            <a:r>
              <a:rPr lang="fr-FR" sz="1500" b="1" dirty="0">
                <a:solidFill>
                  <a:srgbClr val="FF0000"/>
                </a:solidFill>
              </a:rPr>
              <a:t> for </a:t>
            </a:r>
            <a:r>
              <a:rPr lang="fr-FR" sz="1500" dirty="0" err="1"/>
              <a:t>unraveling</a:t>
            </a:r>
            <a:r>
              <a:rPr lang="fr-FR" sz="1500" dirty="0"/>
              <a:t> the </a:t>
            </a:r>
            <a:r>
              <a:rPr lang="fr-FR" sz="1500" b="1" dirty="0" err="1">
                <a:solidFill>
                  <a:srgbClr val="FF0000"/>
                </a:solidFill>
              </a:rPr>
              <a:t>nucleon</a:t>
            </a:r>
            <a:r>
              <a:rPr lang="fr-FR" sz="1500" b="1" dirty="0">
                <a:solidFill>
                  <a:srgbClr val="FF0000"/>
                </a:solidFill>
              </a:rPr>
              <a:t> spin</a:t>
            </a:r>
            <a:r>
              <a:rPr lang="fr-FR" sz="15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6">
                <a:extLst>
                  <a:ext uri="{FF2B5EF4-FFF2-40B4-BE49-F238E27FC236}">
                    <a16:creationId xmlns:a16="http://schemas.microsoft.com/office/drawing/2014/main" id="{BD3C781F-D2B9-2424-3CEE-82F632BF92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6098" y="3210457"/>
                <a:ext cx="5676086" cy="1223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total angular momentum of </a:t>
                </a:r>
                <a:r>
                  <a:rPr lang="en-US" sz="1350" b="1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partons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inside the nucleon can be inferred from the Ji sum rule which involves 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forward limit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first </a:t>
                </a:r>
                <a:r>
                  <a:rPr lang="en-US" sz="1350" b="1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Mellin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moment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</a:t>
                </a:r>
                <a:r>
                  <a:rPr lang="en-US" sz="135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partons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helicity conserving GPDs.</a:t>
                </a:r>
              </a:p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sz="600"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DVCS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and </a:t>
                </a:r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TCS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cannot access GPDs at </a:t>
                </a:r>
                <a14:m>
                  <m:oMath xmlns:m="http://schemas.openxmlformats.org/officeDocument/2006/math">
                    <m:r>
                      <a:rPr lang="fr-FR" sz="135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𝐱</m:t>
                    </m:r>
                    <m:r>
                      <a:rPr lang="fr-FR" sz="135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≠</m:t>
                    </m:r>
                    <m:r>
                      <a:rPr lang="fr-FR" sz="135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𝛏</m:t>
                    </m:r>
                  </m:oMath>
                </a14:m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over 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full physics phase space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 Box 6">
                <a:extLst>
                  <a:ext uri="{FF2B5EF4-FFF2-40B4-BE49-F238E27FC236}">
                    <a16:creationId xmlns:a16="http://schemas.microsoft.com/office/drawing/2014/main" id="{BD3C781F-D2B9-2424-3CEE-82F632BF9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6098" y="3210457"/>
                <a:ext cx="5676086" cy="1223412"/>
              </a:xfrm>
              <a:prstGeom prst="rect">
                <a:avLst/>
              </a:prstGeom>
              <a:blipFill>
                <a:blip r:embed="rId4"/>
                <a:stretch>
                  <a:fillRect l="-107" t="-1500" r="-215" b="-4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1ACED7AF-2F59-E002-F4D2-C3F74DEF1DE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Calibri"/>
              </a:rPr>
              <a:t>Nucleon Spin</a:t>
            </a:r>
          </a:p>
        </p:txBody>
      </p:sp>
    </p:spTree>
    <p:extLst>
      <p:ext uri="{BB962C8B-B14F-4D97-AF65-F5344CB8AC3E}">
        <p14:creationId xmlns:p14="http://schemas.microsoft.com/office/powerpoint/2010/main" val="1300371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14908-3CB9-4852-8535-712B5F457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5B666-05D4-0D91-317A-44CC4D5B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73A500-99AB-5D5D-0064-B03FCAD08F32}"/>
              </a:ext>
            </a:extLst>
          </p:cNvPr>
          <p:cNvSpPr/>
          <p:nvPr/>
        </p:nvSpPr>
        <p:spPr>
          <a:xfrm>
            <a:off x="2788536" y="5366524"/>
            <a:ext cx="45377" cy="8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" name="Text Box 10">
            <a:extLst>
              <a:ext uri="{FF2B5EF4-FFF2-40B4-BE49-F238E27FC236}">
                <a16:creationId xmlns:a16="http://schemas.microsoft.com/office/drawing/2014/main" id="{49214E00-9B50-4352-17EC-97D9D6866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96" y="5262649"/>
            <a:ext cx="912207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75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 </a:t>
            </a:r>
            <a:r>
              <a:rPr lang="fr-FR" sz="75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75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L. </a:t>
            </a:r>
            <a:r>
              <a:rPr lang="fr-FR" sz="75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Elouadrhiri</a:t>
            </a:r>
            <a:r>
              <a:rPr lang="fr-FR" sz="75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F.-X. Girod, Nat. 557 (2018) 396; arXiv:2104.02031</a:t>
            </a:r>
            <a:endParaRPr lang="fr-FR" sz="75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81759D-2B31-E241-1D02-35C5E22662DC}"/>
              </a:ext>
            </a:extLst>
          </p:cNvPr>
          <p:cNvSpPr/>
          <p:nvPr/>
        </p:nvSpPr>
        <p:spPr>
          <a:xfrm>
            <a:off x="4079328" y="4660393"/>
            <a:ext cx="81293" cy="86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5DFF20B-82E5-523E-DF49-C3C2E8CC9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2920136"/>
            <a:ext cx="2752019" cy="259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039953A0-8AE2-A024-9F64-075AAFACEEE6}"/>
                  </a:ext>
                </a:extLst>
              </p:cNvPr>
              <p:cNvSpPr txBox="1"/>
              <p:nvPr/>
            </p:nvSpPr>
            <p:spPr>
              <a:xfrm>
                <a:off x="2762279" y="2375530"/>
                <a:ext cx="3625890" cy="546240"/>
              </a:xfrm>
              <a:prstGeom prst="rect">
                <a:avLst/>
              </a:prstGeom>
              <a:solidFill>
                <a:srgbClr val="F4E4EB"/>
              </a:solidFill>
              <a:ln w="1270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35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sz="135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35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sz="1350"/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039953A0-8AE2-A024-9F64-075AAFACE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79" y="2375530"/>
                <a:ext cx="3625890" cy="546240"/>
              </a:xfrm>
              <a:prstGeom prst="rect">
                <a:avLst/>
              </a:prstGeom>
              <a:blipFill>
                <a:blip r:embed="rId3"/>
                <a:stretch>
                  <a:fillRect l="-14573" t="-152747" b="-209890"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6">
                <a:extLst>
                  <a:ext uri="{FF2B5EF4-FFF2-40B4-BE49-F238E27FC236}">
                    <a16:creationId xmlns:a16="http://schemas.microsoft.com/office/drawing/2014/main" id="{E740C594-3D21-A8B5-AFFB-772E9A7476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6098" y="3253321"/>
                <a:ext cx="5676086" cy="101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skewness dependence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first </a:t>
                </a:r>
                <a:r>
                  <a:rPr lang="en-US" sz="1350" b="1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Mellin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momen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 of the GPD H provides an access to the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gravitational form factors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energy momentum tensor of the nucleon. </a:t>
                </a:r>
              </a:p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sz="600"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  <a:p>
                <a:pPr marL="214313" indent="-214313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3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sz="13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sz="13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-DVCS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and </a:t>
                </a:r>
                <a:r>
                  <a:rPr lang="en-US" sz="135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TCS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offers another path via </a:t>
                </a:r>
                <a:r>
                  <a:rPr lang="en-US" sz="135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dispersion relations</a:t>
                </a:r>
                <a:r>
                  <a:rPr lang="en-US" sz="135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 Box 6">
                <a:extLst>
                  <a:ext uri="{FF2B5EF4-FFF2-40B4-BE49-F238E27FC236}">
                    <a16:creationId xmlns:a16="http://schemas.microsoft.com/office/drawing/2014/main" id="{E740C594-3D21-A8B5-AFFB-772E9A747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6098" y="3253321"/>
                <a:ext cx="5676086" cy="1018292"/>
              </a:xfrm>
              <a:prstGeom prst="rect">
                <a:avLst/>
              </a:prstGeom>
              <a:blipFill>
                <a:blip r:embed="rId4"/>
                <a:stretch>
                  <a:fillRect l="-107" t="-1796" r="-215" b="-47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1">
            <a:extLst>
              <a:ext uri="{FF2B5EF4-FFF2-40B4-BE49-F238E27FC236}">
                <a16:creationId xmlns:a16="http://schemas.microsoft.com/office/drawing/2014/main" id="{D7CEF318-3A82-8ECB-F691-BC4F9DF0C2F7}"/>
              </a:ext>
            </a:extLst>
          </p:cNvPr>
          <p:cNvSpPr txBox="1"/>
          <p:nvPr/>
        </p:nvSpPr>
        <p:spPr>
          <a:xfrm>
            <a:off x="3163806" y="4735197"/>
            <a:ext cx="5851960" cy="323165"/>
          </a:xfrm>
          <a:prstGeom prst="rect">
            <a:avLst/>
          </a:prstGeom>
          <a:noFill/>
          <a:ln w="4445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500"/>
              <a:t>The </a:t>
            </a:r>
            <a:r>
              <a:rPr lang="fr-FR" sz="1500" b="1">
                <a:solidFill>
                  <a:srgbClr val="FF0000"/>
                </a:solidFill>
                <a:latin typeface="Symbol" pitchFamily="2" charset="2"/>
              </a:rPr>
              <a:t>x</a:t>
            </a:r>
            <a:r>
              <a:rPr lang="fr-FR" sz="1500" b="1">
                <a:solidFill>
                  <a:srgbClr val="FF0000"/>
                </a:solidFill>
              </a:rPr>
              <a:t>-</a:t>
            </a:r>
            <a:r>
              <a:rPr lang="fr-FR" sz="1500" b="1" err="1">
                <a:solidFill>
                  <a:srgbClr val="FF0000"/>
                </a:solidFill>
              </a:rPr>
              <a:t>dependence</a:t>
            </a:r>
            <a:r>
              <a:rPr lang="fr-FR" sz="1500"/>
              <a:t> of </a:t>
            </a:r>
            <a:r>
              <a:rPr lang="fr-FR" sz="1500" err="1"/>
              <a:t>GPDs</a:t>
            </a:r>
            <a:r>
              <a:rPr lang="fr-FR" sz="1500"/>
              <a:t> </a:t>
            </a:r>
            <a:r>
              <a:rPr lang="fr-FR" sz="1500" err="1"/>
              <a:t>reveals</a:t>
            </a:r>
            <a:r>
              <a:rPr lang="fr-FR" sz="1500"/>
              <a:t> the </a:t>
            </a:r>
            <a:r>
              <a:rPr lang="fr-FR" sz="1500" b="1" err="1">
                <a:solidFill>
                  <a:srgbClr val="FF0000"/>
                </a:solidFill>
              </a:rPr>
              <a:t>internal</a:t>
            </a:r>
            <a:r>
              <a:rPr lang="fr-FR" sz="1500" b="1">
                <a:solidFill>
                  <a:srgbClr val="FF0000"/>
                </a:solidFill>
              </a:rPr>
              <a:t> </a:t>
            </a:r>
            <a:r>
              <a:rPr lang="fr-FR" sz="1500" b="1" err="1">
                <a:solidFill>
                  <a:srgbClr val="FF0000"/>
                </a:solidFill>
              </a:rPr>
              <a:t>dynamic</a:t>
            </a:r>
            <a:r>
              <a:rPr lang="fr-FR" sz="1500" err="1">
                <a:solidFill>
                  <a:srgbClr val="FF0000"/>
                </a:solidFill>
              </a:rPr>
              <a:t>s</a:t>
            </a:r>
            <a:r>
              <a:rPr lang="fr-FR" sz="1500">
                <a:solidFill>
                  <a:srgbClr val="FF0000"/>
                </a:solidFill>
              </a:rPr>
              <a:t> </a:t>
            </a:r>
            <a:r>
              <a:rPr lang="fr-FR" sz="1500"/>
              <a:t>of the </a:t>
            </a:r>
            <a:r>
              <a:rPr lang="fr-FR" sz="1500" err="1"/>
              <a:t>nucleon</a:t>
            </a:r>
            <a:r>
              <a:rPr lang="fr-FR" sz="150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69BA36-080A-0B3D-D078-1DE034171C9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"/>
              </a:rPr>
              <a:t>Nucleon Forces</a:t>
            </a:r>
          </a:p>
        </p:txBody>
      </p:sp>
    </p:spTree>
    <p:extLst>
      <p:ext uri="{BB962C8B-B14F-4D97-AF65-F5344CB8AC3E}">
        <p14:creationId xmlns:p14="http://schemas.microsoft.com/office/powerpoint/2010/main" val="4066667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EECB5-7736-6370-58DD-2825B558A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98166-6C2F-3912-9C3E-0ACBEB29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83631-5AA6-E35C-DE47-185998FA8E5A}"/>
              </a:ext>
            </a:extLst>
          </p:cNvPr>
          <p:cNvSpPr/>
          <p:nvPr/>
        </p:nvSpPr>
        <p:spPr>
          <a:xfrm>
            <a:off x="2788536" y="5366524"/>
            <a:ext cx="45377" cy="8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DD222F-61CC-CFE7-8FDE-21A15A587186}"/>
              </a:ext>
            </a:extLst>
          </p:cNvPr>
          <p:cNvSpPr/>
          <p:nvPr/>
        </p:nvSpPr>
        <p:spPr>
          <a:xfrm>
            <a:off x="4079328" y="4660393"/>
            <a:ext cx="81293" cy="86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DE254133-B01C-B673-1B0C-BCBB6AD48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87" y="929867"/>
            <a:ext cx="84954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altLang="fr-FR" sz="135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5-fold observables </a:t>
            </a:r>
            <a:r>
              <a:rPr lang="en-US" altLang="fr-FR" sz="13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obtained from the </a:t>
            </a:r>
            <a:r>
              <a:rPr lang="en-US" altLang="fr-FR" sz="1350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integration over</a:t>
            </a:r>
            <a:r>
              <a:rPr lang="en-US" altLang="fr-FR" sz="13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altLang="fr-FR" sz="1350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polar angle </a:t>
            </a:r>
            <a:r>
              <a:rPr lang="en-US" altLang="fr-FR" sz="13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</a:t>
            </a:r>
            <a:r>
              <a:rPr lang="en-US" altLang="fr-FR" sz="1350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muon</a:t>
            </a:r>
            <a:r>
              <a:rPr lang="en-US" altLang="fr-FR" sz="13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the </a:t>
            </a:r>
            <a:r>
              <a:rPr lang="en-US" altLang="fr-FR" sz="1350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azimuthal angle of initial virtual photon or final virtual photon </a:t>
            </a:r>
            <a:r>
              <a:rPr lang="en-US" altLang="fr-FR" sz="13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are required, also </a:t>
            </a:r>
            <a:r>
              <a:rPr lang="en-US" altLang="fr-FR" sz="1350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minimizing</a:t>
            </a:r>
            <a:r>
              <a:rPr lang="en-US" altLang="fr-FR" sz="13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contribution of the </a:t>
            </a:r>
            <a:r>
              <a:rPr lang="en-US" altLang="fr-FR" sz="1350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BH</a:t>
            </a:r>
            <a:r>
              <a:rPr lang="en-US" altLang="fr-FR" sz="1350" b="1" baseline="-25000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altLang="fr-FR" sz="13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process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53A3BFA-15D4-E5B9-DD04-4CE39C25D21B}"/>
              </a:ext>
            </a:extLst>
          </p:cNvPr>
          <p:cNvSpPr txBox="1">
            <a:spLocks/>
          </p:cNvSpPr>
          <p:nvPr/>
        </p:nvSpPr>
        <p:spPr>
          <a:xfrm>
            <a:off x="-236667" y="-283690"/>
            <a:ext cx="944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Integrated Cross Section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3CE65C-0204-ECE4-1CA3-8E28C7E130C7}"/>
              </a:ext>
            </a:extLst>
          </p:cNvPr>
          <p:cNvSpPr txBox="1"/>
          <p:nvPr/>
        </p:nvSpPr>
        <p:spPr>
          <a:xfrm>
            <a:off x="-3709" y="1572449"/>
            <a:ext cx="1545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1600" b="1" dirty="0">
                <a:solidFill>
                  <a:schemeClr val="tx2"/>
                </a:solidFill>
                <a:cs typeface="Microsoft Sans Serif" panose="020B0604020202020204" pitchFamily="34" charset="0"/>
              </a:rPr>
              <a:t>DVCS-like </a:t>
            </a:r>
            <a:r>
              <a:rPr lang="en-US" altLang="fr-FR" sz="1600" b="1" dirty="0" err="1">
                <a:solidFill>
                  <a:schemeClr val="tx2"/>
                </a:solidFill>
                <a:cs typeface="Microsoft Sans Serif" panose="020B0604020202020204" pitchFamily="34" charset="0"/>
              </a:rPr>
              <a:t>xs</a:t>
            </a:r>
            <a:endParaRPr lang="en-US" altLang="fr-FR" sz="1600" b="1" dirty="0">
              <a:solidFill>
                <a:schemeClr val="tx2"/>
              </a:solidFill>
              <a:cs typeface="Microsoft Sans Serif" panose="020B0604020202020204" pitchFamily="34" charset="0"/>
            </a:endParaRPr>
          </a:p>
          <a:p>
            <a:r>
              <a:rPr lang="en-US" sz="1600" b="1" dirty="0">
                <a:solidFill>
                  <a:schemeClr val="tx2"/>
                </a:solidFill>
                <a:cs typeface="Microsoft Sans Serif" panose="020B0604020202020204" pitchFamily="34" charset="0"/>
              </a:rPr>
              <a:t>(integral of </a:t>
            </a:r>
            <a:r>
              <a:rPr lang="el-GR" sz="1600" b="1" dirty="0">
                <a:solidFill>
                  <a:schemeClr val="tx2"/>
                </a:solidFill>
                <a:cs typeface="Microsoft Sans Serif" panose="020B0604020202020204" pitchFamily="34" charset="0"/>
              </a:rPr>
              <a:t>φ</a:t>
            </a:r>
            <a:r>
              <a:rPr lang="en-US" sz="1600" b="1" baseline="-25000" dirty="0">
                <a:solidFill>
                  <a:schemeClr val="tx2"/>
                </a:solidFill>
              </a:rPr>
              <a:t>μ</a:t>
            </a:r>
            <a:r>
              <a:rPr lang="en-US" sz="1600" b="1" dirty="0">
                <a:solidFill>
                  <a:schemeClr val="tx2"/>
                </a:solidFill>
                <a:cs typeface="Microsoft Sans Serif" panose="020B0604020202020204" pitchFamily="34" charset="0"/>
              </a:rPr>
              <a:t>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4CF482-9983-113B-1B33-2B50910C00BD}"/>
              </a:ext>
            </a:extLst>
          </p:cNvPr>
          <p:cNvSpPr txBox="1"/>
          <p:nvPr/>
        </p:nvSpPr>
        <p:spPr>
          <a:xfrm>
            <a:off x="0" y="3067691"/>
            <a:ext cx="15453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1500" b="1" dirty="0">
                <a:solidFill>
                  <a:schemeClr val="accent6"/>
                </a:solidFill>
                <a:cs typeface="Microsoft Sans Serif" panose="020B0604020202020204" pitchFamily="34" charset="0"/>
              </a:rPr>
              <a:t>TCS-like </a:t>
            </a:r>
            <a:r>
              <a:rPr lang="en-US" altLang="fr-FR" sz="1500" b="1" dirty="0" err="1">
                <a:solidFill>
                  <a:schemeClr val="accent6"/>
                </a:solidFill>
                <a:cs typeface="Microsoft Sans Serif" panose="020B0604020202020204" pitchFamily="34" charset="0"/>
              </a:rPr>
              <a:t>xs</a:t>
            </a:r>
            <a:endParaRPr lang="en-US" altLang="fr-FR" sz="1500" b="1" dirty="0">
              <a:solidFill>
                <a:schemeClr val="accent6"/>
              </a:solidFill>
              <a:cs typeface="Microsoft Sans Serif" panose="020B0604020202020204" pitchFamily="34" charset="0"/>
            </a:endParaRPr>
          </a:p>
          <a:p>
            <a:r>
              <a:rPr lang="en-US" sz="1500" b="1" dirty="0">
                <a:solidFill>
                  <a:schemeClr val="accent6"/>
                </a:solidFill>
                <a:cs typeface="Microsoft Sans Serif" panose="020B0604020202020204" pitchFamily="34" charset="0"/>
              </a:rPr>
              <a:t>(integral over </a:t>
            </a:r>
            <a:r>
              <a:rPr lang="el-GR" sz="1500" b="1" dirty="0">
                <a:solidFill>
                  <a:schemeClr val="accent6"/>
                </a:solidFill>
                <a:cs typeface="Microsoft Sans Serif" panose="020B0604020202020204" pitchFamily="34" charset="0"/>
              </a:rPr>
              <a:t>ϕ</a:t>
            </a:r>
            <a:r>
              <a:rPr lang="en-US" sz="1500" b="1" dirty="0">
                <a:solidFill>
                  <a:schemeClr val="accent6"/>
                </a:solidFill>
                <a:cs typeface="Microsoft Sans Serif" panose="020B0604020202020204" pitchFamily="34" charset="0"/>
              </a:rPr>
              <a:t>)</a:t>
            </a:r>
            <a:endParaRPr lang="en-US" sz="1500" dirty="0">
              <a:solidFill>
                <a:schemeClr val="accent6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928907-941E-1CEE-3C26-47F280E66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13" y="4539781"/>
            <a:ext cx="2726522" cy="20036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98F678-150E-C50B-04AE-483C94810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556" y="4518036"/>
            <a:ext cx="2778887" cy="2074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51372-3C9D-6C1E-95EE-DE4EA5FAB16E}"/>
              </a:ext>
            </a:extLst>
          </p:cNvPr>
          <p:cNvSpPr txBox="1"/>
          <p:nvPr/>
        </p:nvSpPr>
        <p:spPr>
          <a:xfrm>
            <a:off x="1179888" y="4746289"/>
            <a:ext cx="1601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b="1" dirty="0">
                <a:solidFill>
                  <a:schemeClr val="accent1"/>
                </a:solidFill>
                <a:latin typeface="+mj-lt"/>
                <a:cs typeface="Microsoft Sans Serif" panose="020B0604020202020204" pitchFamily="34" charset="0"/>
              </a:rPr>
              <a:t>DVCS-like </a:t>
            </a:r>
            <a:r>
              <a:rPr lang="en-US" altLang="fr-FR" b="1" dirty="0" err="1">
                <a:solidFill>
                  <a:schemeClr val="accent1"/>
                </a:solidFill>
                <a:latin typeface="+mj-lt"/>
                <a:cs typeface="Microsoft Sans Serif" panose="020B0604020202020204" pitchFamily="34" charset="0"/>
              </a:rPr>
              <a:t>xs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049D9-460C-88E8-2A38-B108C7669996}"/>
              </a:ext>
            </a:extLst>
          </p:cNvPr>
          <p:cNvSpPr txBox="1"/>
          <p:nvPr/>
        </p:nvSpPr>
        <p:spPr>
          <a:xfrm>
            <a:off x="4767333" y="5445210"/>
            <a:ext cx="139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b="1" dirty="0">
                <a:solidFill>
                  <a:schemeClr val="accent6"/>
                </a:solidFill>
                <a:latin typeface="+mj-lt"/>
                <a:cs typeface="Microsoft Sans Serif" panose="020B0604020202020204" pitchFamily="34" charset="0"/>
              </a:rPr>
              <a:t>TCS-like </a:t>
            </a:r>
            <a:r>
              <a:rPr lang="en-US" altLang="fr-FR" b="1" dirty="0" err="1">
                <a:solidFill>
                  <a:schemeClr val="accent6"/>
                </a:solidFill>
                <a:latin typeface="+mj-lt"/>
                <a:cs typeface="Microsoft Sans Serif" panose="020B0604020202020204" pitchFamily="34" charset="0"/>
              </a:rPr>
              <a:t>xs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EA484-CBAF-4344-71B7-6697B328A491}"/>
              </a:ext>
            </a:extLst>
          </p:cNvPr>
          <p:cNvSpPr txBox="1"/>
          <p:nvPr/>
        </p:nvSpPr>
        <p:spPr>
          <a:xfrm>
            <a:off x="6362983" y="4925366"/>
            <a:ext cx="258089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fr-FR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Our study focuses on </a:t>
            </a:r>
            <a:r>
              <a:rPr lang="en-US" alt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</a:t>
            </a:r>
            <a:r>
              <a:rPr lang="en-US" altLang="fr-FR" b="1" dirty="0">
                <a:solidFill>
                  <a:schemeClr val="accent6"/>
                </a:solidFill>
                <a:cs typeface="Microsoft Sans Serif" panose="020B0604020202020204" pitchFamily="34" charset="0"/>
              </a:rPr>
              <a:t>TCS-like </a:t>
            </a:r>
            <a:r>
              <a:rPr lang="en-US" altLang="fr-FR" b="1" dirty="0" err="1">
                <a:solidFill>
                  <a:schemeClr val="accent6"/>
                </a:solidFill>
                <a:cs typeface="Microsoft Sans Serif" panose="020B0604020202020204" pitchFamily="34" charset="0"/>
              </a:rPr>
              <a:t>xs</a:t>
            </a:r>
            <a:r>
              <a:rPr lang="en-US" altLang="fr-FR" b="1" dirty="0">
                <a:cs typeface="Microsoft Sans Serif" panose="020B0604020202020204" pitchFamily="34" charset="0"/>
              </a:rPr>
              <a:t> </a:t>
            </a:r>
            <a:r>
              <a:rPr lang="en-US" altLang="fr-FR" dirty="0">
                <a:cs typeface="Microsoft Sans Serif" panose="020B0604020202020204" pitchFamily="34" charset="0"/>
              </a:rPr>
              <a:t>for projection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2B28D0-1B66-D6AF-D738-CBA391BA2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48" y="3132872"/>
            <a:ext cx="7143750" cy="6953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2C1135-A8EC-7025-9D83-A4D2C0956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27" y="3690439"/>
            <a:ext cx="790575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8553F-2E79-345F-67D8-4A34C4896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623" y="2356617"/>
            <a:ext cx="6982979" cy="411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A84A9F-6B27-733B-E1F7-DE0985816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090" y="1644206"/>
            <a:ext cx="6520485" cy="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29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FBD3A-3853-5601-BB77-AE09018E5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93B6-B261-E732-45E4-7A1B5C86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616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Muon Charge Asymmetry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F8F6E-5CB3-B366-4040-B44C99FC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6E83B0-4A81-3A8D-AA54-01C4BC164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73" y="4200201"/>
            <a:ext cx="9039438" cy="18094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Calibri"/>
                <a:cs typeface="Calibri"/>
              </a:rPr>
              <a:t>Access to the real part of CFFs (no existing dispersion relation)</a:t>
            </a:r>
          </a:p>
          <a:p>
            <a:r>
              <a:rPr lang="en-US" sz="2000" b="1" dirty="0" err="1">
                <a:solidFill>
                  <a:schemeClr val="accent2"/>
                </a:solidFill>
              </a:rPr>
              <a:t>μ</a:t>
            </a:r>
            <a:r>
              <a:rPr lang="en-US" altLang="fr-FR" sz="2000" b="1" dirty="0" err="1">
                <a:solidFill>
                  <a:schemeClr val="accent2"/>
                </a:solidFill>
                <a:cs typeface="Microsoft Sans Serif" panose="020B0604020202020204" pitchFamily="34" charset="0"/>
              </a:rPr>
              <a:t>CA</a:t>
            </a:r>
            <a:r>
              <a:rPr lang="en-US" altLang="fr-FR" sz="2000" dirty="0">
                <a:cs typeface="Microsoft Sans Serif" panose="020B0604020202020204" pitchFamily="34" charset="0"/>
              </a:rPr>
              <a:t> predicted to have </a:t>
            </a:r>
            <a:r>
              <a:rPr lang="en-US" altLang="fr-FR" sz="2000" b="1" dirty="0">
                <a:solidFill>
                  <a:srgbClr val="CD04FF"/>
                </a:solidFill>
                <a:cs typeface="Microsoft Sans Serif" panose="020B0604020202020204" pitchFamily="34" charset="0"/>
              </a:rPr>
              <a:t>significant amplitude</a:t>
            </a:r>
            <a:r>
              <a:rPr lang="en-US" altLang="fr-FR" sz="2000" dirty="0">
                <a:cs typeface="Microsoft Sans Serif" panose="020B0604020202020204" pitchFamily="34" charset="0"/>
              </a:rPr>
              <a:t> and rich </a:t>
            </a:r>
            <a:r>
              <a:rPr lang="en-US" altLang="fr-FR" sz="2000" b="1" dirty="0">
                <a:solidFill>
                  <a:srgbClr val="CD04FF"/>
                </a:solidFill>
                <a:cs typeface="Microsoft Sans Serif" panose="020B0604020202020204" pitchFamily="34" charset="0"/>
              </a:rPr>
              <a:t>harmonic composition</a:t>
            </a:r>
            <a:r>
              <a:rPr lang="en-US" altLang="fr-FR" sz="2000" dirty="0">
                <a:cs typeface="Microsoft Sans Serif" panose="020B0604020202020204" pitchFamily="34" charset="0"/>
              </a:rPr>
              <a:t>, like the forward-backward asymmetry of TCS</a:t>
            </a:r>
            <a:endParaRPr lang="en-US" altLang="fr-FR" sz="2000" b="1" dirty="0">
              <a:solidFill>
                <a:srgbClr val="CD04FF"/>
              </a:solidFill>
              <a:cs typeface="Microsoft Sans Serif" panose="020B0604020202020204" pitchFamily="34" charset="0"/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Curvature change</a:t>
            </a:r>
            <a:r>
              <a:rPr lang="en-US" sz="2000" dirty="0">
                <a:ea typeface="Calibri"/>
                <a:cs typeface="Calibri"/>
              </a:rPr>
              <a:t> is a highly-discriminating feature for models</a:t>
            </a:r>
            <a:endParaRPr lang="en-US" altLang="fr-FR" sz="2000" b="1" dirty="0">
              <a:solidFill>
                <a:srgbClr val="CD04FF"/>
              </a:solidFill>
              <a:cs typeface="Microsoft Sans Serif" panose="020B0604020202020204" pitchFamily="34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DDVCS </a:t>
            </a:r>
            <a:r>
              <a:rPr lang="en-US" sz="2000" b="1" dirty="0" err="1">
                <a:solidFill>
                  <a:schemeClr val="accent2"/>
                </a:solidFill>
              </a:rPr>
              <a:t>μ</a:t>
            </a:r>
            <a:r>
              <a:rPr lang="en-US" altLang="fr-FR" sz="2000" b="1" dirty="0" err="1">
                <a:solidFill>
                  <a:schemeClr val="accent2"/>
                </a:solidFill>
                <a:cs typeface="Microsoft Sans Serif" panose="020B0604020202020204" pitchFamily="34" charset="0"/>
              </a:rPr>
              <a:t>CA</a:t>
            </a:r>
            <a:r>
              <a:rPr lang="en-US" sz="20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 </a:t>
            </a:r>
            <a:r>
              <a:rPr lang="en-US" sz="2000" dirty="0">
                <a:cs typeface="Microsoft Sans Serif" panose="020B0604020202020204" pitchFamily="34" charset="0"/>
              </a:rPr>
              <a:t>access a CFF combination</a:t>
            </a:r>
            <a:r>
              <a:rPr lang="en-US" sz="2000" b="1" dirty="0">
                <a:solidFill>
                  <a:srgbClr val="FF0000"/>
                </a:solidFill>
                <a:cs typeface="Microsoft Sans Serif" panose="020B0604020202020204" pitchFamily="34" charset="0"/>
              </a:rPr>
              <a:t> different </a:t>
            </a:r>
            <a:r>
              <a:rPr lang="en-US" sz="2000" dirty="0">
                <a:cs typeface="Microsoft Sans Serif" panose="020B0604020202020204" pitchFamily="34" charset="0"/>
              </a:rPr>
              <a:t>from </a:t>
            </a:r>
            <a:r>
              <a:rPr lang="en-US" sz="2000" b="1" dirty="0">
                <a:solidFill>
                  <a:srgbClr val="FF0000"/>
                </a:solidFill>
                <a:cs typeface="Microsoft Sans Serif" panose="020B0604020202020204" pitchFamily="34" charset="0"/>
              </a:rPr>
              <a:t>BSA</a:t>
            </a:r>
            <a:r>
              <a:rPr lang="en-US" sz="2000" dirty="0">
                <a:cs typeface="Microsoft Sans Serif" panose="020B0604020202020204" pitchFamily="34" charset="0"/>
              </a:rPr>
              <a:t>. This feature </a:t>
            </a:r>
            <a:r>
              <a:rPr lang="en-US" sz="2000" b="1" dirty="0">
                <a:solidFill>
                  <a:srgbClr val="CD04FF"/>
                </a:solidFill>
                <a:cs typeface="Microsoft Sans Serif" panose="020B0604020202020204" pitchFamily="34" charset="0"/>
              </a:rPr>
              <a:t>distinguishes DDVCS </a:t>
            </a:r>
            <a:r>
              <a:rPr lang="en-US" sz="2000" dirty="0">
                <a:cs typeface="Microsoft Sans Serif" panose="020B0604020202020204" pitchFamily="34" charset="0"/>
              </a:rPr>
              <a:t>from DVCS and TCS.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13253E-E56B-9699-D986-1CA1AC260E1E}"/>
              </a:ext>
            </a:extLst>
          </p:cNvPr>
          <p:cNvSpPr txBox="1"/>
          <p:nvPr/>
        </p:nvSpPr>
        <p:spPr>
          <a:xfrm>
            <a:off x="6044874" y="525218"/>
            <a:ext cx="30114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a typeface="Calibri"/>
                <a:cs typeface="Calibri"/>
              </a:rPr>
              <a:t>aka Forward Backward Asymmetry</a:t>
            </a:r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4B4AB-70A1-3DC4-7BA8-FAC4F34A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42" y="789814"/>
            <a:ext cx="7810500" cy="904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03124-080C-DB62-AFE5-90C8D9D6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577133"/>
            <a:ext cx="7829550" cy="1304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5C7C56-5707-924E-F875-DD7EE2BD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78" y="2929394"/>
            <a:ext cx="4714875" cy="714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E2076E-72B7-BA2B-B466-ECEDD2509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436" y="3590772"/>
            <a:ext cx="442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92EFC5-3E94-6977-2EC2-8C7A9742C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351" y="6201812"/>
            <a:ext cx="4541053" cy="649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03DCB-D752-C3B3-EEB9-5D225196A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96" y="6332985"/>
            <a:ext cx="2905125" cy="33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99DDC-0A07-2124-7BA7-5E64E748E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220" y="6292604"/>
            <a:ext cx="686201" cy="3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82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95554-0957-80CA-72A4-B74BB210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BC55B2-C2D3-ABA4-F06B-C82EBA821836}"/>
              </a:ext>
            </a:extLst>
          </p:cNvPr>
          <p:cNvSpPr txBox="1"/>
          <p:nvPr/>
        </p:nvSpPr>
        <p:spPr>
          <a:xfrm>
            <a:off x="2198594" y="959644"/>
            <a:ext cx="47468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Muon Detector Tracker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F41EBF-8EF5-C924-C04F-69F6CE2DDD44}"/>
                  </a:ext>
                </a:extLst>
              </p:cNvPr>
              <p:cNvSpPr txBox="1"/>
              <p:nvPr/>
            </p:nvSpPr>
            <p:spPr>
              <a:xfrm>
                <a:off x="3586523" y="1674674"/>
                <a:ext cx="5216269" cy="15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1050">
                    <a:ea typeface="Cambria Math" panose="02040503050406030204" pitchFamily="18" charset="0"/>
                  </a:rPr>
                  <a:t>Utilize </a:t>
                </a:r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50"/>
                  <a:t>RWELL</a:t>
                </a:r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 detectors for muon tracking layers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Current </a:t>
                </a:r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50"/>
                  <a:t>RWELL</a:t>
                </a:r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 detector rate capability – ~200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𝐾𝐻𝑧</m:t>
                    </m:r>
                    <m:r>
                      <a:rPr lang="en-US" sz="105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sz="105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 (High-rate version in development – 10</a:t>
                </a:r>
                <a14:m>
                  <m:oMath xmlns:m="http://schemas.openxmlformats.org/officeDocument/2006/math">
                    <m:r>
                      <a:rPr lang="en-US" sz="105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105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𝑀𝐻𝑧</m:t>
                    </m:r>
                    <m:r>
                      <a:rPr lang="en-US" sz="105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sz="105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Discharge resistant thanks to integrated DLC layers – a huge improvement on electronics stability – less interruption on DAQ during running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No spacers needed compared with GEM detectors – no dead area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A similar technology adopted by EIC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Our muon detector unit would be roughly in the same size as EIC prototypes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Total cost (3 complete layers covering a total of 75</a:t>
                </a:r>
                <a:r>
                  <a:rPr lang="en-US" sz="1050" b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050">
                    <a:latin typeface="Calibri" panose="020F0502020204030204" pitchFamily="34" charset="0"/>
                    <a:cs typeface="Calibri" panose="020F0502020204030204" pitchFamily="34" charset="0"/>
                  </a:rPr>
                  <a:t>) around 900K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F41EBF-8EF5-C924-C04F-69F6CE2DD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523" y="1674674"/>
                <a:ext cx="5216269" cy="1546577"/>
              </a:xfrm>
              <a:prstGeom prst="rect">
                <a:avLst/>
              </a:prstGeom>
              <a:blipFill>
                <a:blip r:embed="rId2"/>
                <a:stretch>
                  <a:fillRect b="-1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hart&#10;&#10;AI-generated content may be incorrect.">
            <a:extLst>
              <a:ext uri="{FF2B5EF4-FFF2-40B4-BE49-F238E27FC236}">
                <a16:creationId xmlns:a16="http://schemas.microsoft.com/office/drawing/2014/main" id="{6293E5D9-A81D-379B-1BFE-362624B49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51" y="3489209"/>
            <a:ext cx="2945048" cy="1781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449155-F3A7-0AA5-0307-3EDBAE84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435" y="3429000"/>
            <a:ext cx="4309800" cy="19032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AE6D95-3FE2-8142-EA30-1C0551983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44" y="1537813"/>
            <a:ext cx="2483754" cy="1426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80F55E-4E7A-CD59-0A05-744BAC710E56}"/>
                  </a:ext>
                </a:extLst>
              </p:cNvPr>
              <p:cNvSpPr txBox="1"/>
              <p:nvPr/>
            </p:nvSpPr>
            <p:spPr>
              <a:xfrm>
                <a:off x="308551" y="3106806"/>
                <a:ext cx="395151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50"/>
                  <a:t>RWELL Detector – G. Bencivenni </a:t>
                </a:r>
                <a:r>
                  <a:rPr lang="en-US" sz="1050" i="1"/>
                  <a:t>et al</a:t>
                </a:r>
                <a:r>
                  <a:rPr lang="en-US" sz="1050"/>
                  <a:t> 2019 </a:t>
                </a:r>
                <a:r>
                  <a:rPr lang="en-US" sz="1050" i="1"/>
                  <a:t>JINST</a:t>
                </a:r>
                <a:r>
                  <a:rPr lang="en-US" sz="1050"/>
                  <a:t> </a:t>
                </a:r>
                <a:r>
                  <a:rPr lang="en-US" sz="1050" b="1"/>
                  <a:t>14</a:t>
                </a:r>
                <a:r>
                  <a:rPr lang="en-US" sz="1050"/>
                  <a:t> P05014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80F55E-4E7A-CD59-0A05-744BAC710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51" y="3106806"/>
                <a:ext cx="3951515" cy="253916"/>
              </a:xfrm>
              <a:prstGeom prst="rect">
                <a:avLst/>
              </a:prstGeom>
              <a:blipFill>
                <a:blip r:embed="rId6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07F672-B912-50AB-982B-17B288C0B5EE}"/>
                  </a:ext>
                </a:extLst>
              </p:cNvPr>
              <p:cNvSpPr txBox="1"/>
              <p:nvPr/>
            </p:nvSpPr>
            <p:spPr>
              <a:xfrm>
                <a:off x="308551" y="5332209"/>
                <a:ext cx="294504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>
                    <a:ea typeface="Cambria Math" panose="02040503050406030204" pitchFamily="18" charset="0"/>
                  </a:rPr>
                  <a:t>A plane of </a:t>
                </a:r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50"/>
                  <a:t>RWELL detectors for muon detection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07F672-B912-50AB-982B-17B288C0B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51" y="5332209"/>
                <a:ext cx="2945048" cy="4154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A6880C-0914-2C2C-5331-C65C8B5813BB}"/>
                  </a:ext>
                </a:extLst>
              </p:cNvPr>
              <p:cNvSpPr txBox="1"/>
              <p:nvPr/>
            </p:nvSpPr>
            <p:spPr>
              <a:xfrm>
                <a:off x="5035672" y="5332208"/>
                <a:ext cx="347967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50"/>
                  <a:t>RWELL Detector for EPIC outer barrel tracking layer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A6880C-0914-2C2C-5331-C65C8B581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672" y="5332208"/>
                <a:ext cx="3479678" cy="253916"/>
              </a:xfrm>
              <a:prstGeom prst="rect">
                <a:avLst/>
              </a:prstGeom>
              <a:blipFill>
                <a:blip r:embed="rId8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2270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61E4C-003B-F026-9116-C28F5B356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A3FB4-BCD7-9952-E748-9FA79A93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57D77-6C3B-190A-46CC-8A17F1C01DD2}"/>
              </a:ext>
            </a:extLst>
          </p:cNvPr>
          <p:cNvSpPr txBox="1"/>
          <p:nvPr/>
        </p:nvSpPr>
        <p:spPr>
          <a:xfrm>
            <a:off x="2198594" y="959644"/>
            <a:ext cx="47468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Muon Detector Tracker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23CCE-44E6-0BDD-A331-5E18AE6175A7}"/>
                  </a:ext>
                </a:extLst>
              </p:cNvPr>
              <p:cNvSpPr txBox="1"/>
              <p:nvPr/>
            </p:nvSpPr>
            <p:spPr>
              <a:xfrm>
                <a:off x="312645" y="2055547"/>
                <a:ext cx="4185877" cy="336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>
                    <a:ea typeface="Cambria Math" panose="02040503050406030204" pitchFamily="18" charset="0"/>
                  </a:rPr>
                  <a:t>Use </a:t>
                </a:r>
                <a:r>
                  <a:rPr lang="en-US" sz="120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capacitive charge sharing </a:t>
                </a:r>
                <a:r>
                  <a:rPr lang="en-US" sz="1200">
                    <a:ea typeface="Cambria Math" panose="02040503050406030204" pitchFamily="18" charset="0"/>
                  </a:rPr>
                  <a:t>technique to reduce total readout channels while maintain the </a:t>
                </a:r>
                <a:r>
                  <a:rPr lang="en-US" sz="120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same space resolution</a:t>
                </a:r>
              </a:p>
              <a:p>
                <a:pPr marL="257175" indent="-25717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>
                    <a:latin typeface="Calibri" panose="020F0502020204030204" pitchFamily="34" charset="0"/>
                    <a:cs typeface="Calibri" panose="020F0502020204030204" pitchFamily="34" charset="0"/>
                  </a:rPr>
                  <a:t>Works for all readout patterns – strip, pad, zigzag, … </a:t>
                </a:r>
              </a:p>
              <a:p>
                <a:pPr>
                  <a:spcBef>
                    <a:spcPts val="450"/>
                  </a:spcBef>
                </a:pPr>
                <a:endParaRPr 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450"/>
                  </a:spcBef>
                </a:pPr>
                <a:r>
                  <a:rPr lang="en-US" sz="1200">
                    <a:latin typeface="Calibri" panose="020F0502020204030204" pitchFamily="34" charset="0"/>
                    <a:cs typeface="Calibri" panose="020F0502020204030204" pitchFamily="34" charset="0"/>
                  </a:rPr>
                  <a:t>With Capacitive charge sharing:</a:t>
                </a:r>
              </a:p>
              <a:p>
                <a:pPr marL="257175" indent="-25717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>
                    <a:latin typeface="Calibri" panose="020F0502020204030204" pitchFamily="34" charset="0"/>
                    <a:cs typeface="Calibri" panose="020F0502020204030204" pitchFamily="34" charset="0"/>
                  </a:rPr>
                  <a:t>Space resolution : 1 mm</a:t>
                </a:r>
              </a:p>
              <a:p>
                <a:pPr marL="257175" indent="-25717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>
                    <a:latin typeface="Calibri" panose="020F0502020204030204" pitchFamily="34" charset="0"/>
                    <a:cs typeface="Calibri" panose="020F0502020204030204" pitchFamily="34" charset="0"/>
                  </a:rPr>
                  <a:t>Total readout channel can be reduced to around 22K for all 3 layers combined</a:t>
                </a:r>
              </a:p>
              <a:p>
                <a:pPr marL="257175" indent="-25717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>
                    <a:latin typeface="Calibri" panose="020F0502020204030204" pitchFamily="34" charset="0"/>
                    <a:cs typeface="Calibri" panose="020F0502020204030204" pitchFamily="34" charset="0"/>
                  </a:rPr>
                  <a:t>Detector rate will be determined by the final readout strip width, larger strip width leads to lower detector rate capability</a:t>
                </a:r>
              </a:p>
              <a:p>
                <a:pPr marL="257175" indent="-257175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:r>
                  <a:rPr lang="en-US" sz="1200">
                    <a:latin typeface="Calibri" panose="020F0502020204030204" pitchFamily="34" charset="0"/>
                    <a:cs typeface="Calibri" panose="020F0502020204030204" pitchFamily="34" charset="0"/>
                  </a:rPr>
                  <a:t>For 22K readout channels, 1 mm space resolution, with capacitive charge sharing technique – </a:t>
                </a:r>
                <a:r>
                  <a:rPr lang="en-US" sz="120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rate capability: 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~30 </m:t>
                    </m:r>
                    <m:r>
                      <a:rPr lang="en-US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𝐾𝐻𝑧</m:t>
                    </m:r>
                    <m:r>
                      <a:rPr lang="en-US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20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200">
                    <a:latin typeface="Calibri" panose="020F0502020204030204" pitchFamily="34" charset="0"/>
                    <a:cs typeface="Calibri" panose="020F0502020204030204" pitchFamily="34" charset="0"/>
                  </a:rPr>
                  <a:t>(assume 300 ns signal integral time)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23CCE-44E6-0BDD-A331-5E18AE617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45" y="2055547"/>
                <a:ext cx="4185877" cy="3362459"/>
              </a:xfrm>
              <a:prstGeom prst="rect">
                <a:avLst/>
              </a:prstGeom>
              <a:blipFill>
                <a:blip r:embed="rId2"/>
                <a:stretch>
                  <a:fillRect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E7161BA-CC01-DE82-380D-2988138F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524" y="1604329"/>
            <a:ext cx="3792769" cy="2008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929A4-E956-ABA0-B8BA-4EECCD9C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467" y="3808779"/>
            <a:ext cx="3680883" cy="1183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706B5-17B1-F1BE-80D0-0605048D0E00}"/>
              </a:ext>
            </a:extLst>
          </p:cNvPr>
          <p:cNvSpPr txBox="1"/>
          <p:nvPr/>
        </p:nvSpPr>
        <p:spPr>
          <a:xfrm>
            <a:off x="4699151" y="5164493"/>
            <a:ext cx="39515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Concept for capacitive charge sharing – K. </a:t>
            </a:r>
            <a:r>
              <a:rPr lang="en-US" sz="1050" err="1"/>
              <a:t>Gnanvo</a:t>
            </a:r>
            <a:r>
              <a:rPr lang="en-US" sz="1050"/>
              <a:t> </a:t>
            </a:r>
            <a:r>
              <a:rPr lang="en-US" sz="1050" i="1"/>
              <a:t>et al, Nuclear Inst. and Methods in Physics Research, A 1047 (2023) 167782</a:t>
            </a:r>
          </a:p>
        </p:txBody>
      </p:sp>
    </p:spTree>
    <p:extLst>
      <p:ext uri="{BB962C8B-B14F-4D97-AF65-F5344CB8AC3E}">
        <p14:creationId xmlns:p14="http://schemas.microsoft.com/office/powerpoint/2010/main" val="179496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1D148-7035-C845-4186-C1507E34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767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tx2"/>
                </a:solidFill>
                <a:cs typeface="Times New Roman" pitchFamily="18" charset="0"/>
                <a:sym typeface="Times New Roman" pitchFamily="18" charset="0"/>
              </a:rPr>
              <a:t>Nucleon Structure and GPD</a:t>
            </a: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CFFB2-66E8-8F2B-E788-21D0E27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59">
                <a:extLst>
                  <a:ext uri="{FF2B5EF4-FFF2-40B4-BE49-F238E27FC236}">
                    <a16:creationId xmlns:a16="http://schemas.microsoft.com/office/drawing/2014/main" id="{C3B92445-E4F8-41F3-9BA4-C94E19D1A937}"/>
                  </a:ext>
                </a:extLst>
              </p:cNvPr>
              <p:cNvSpPr txBox="1"/>
              <p:nvPr/>
            </p:nvSpPr>
            <p:spPr>
              <a:xfrm>
                <a:off x="4017522" y="1566382"/>
                <a:ext cx="4831080" cy="565026"/>
              </a:xfrm>
              <a:prstGeom prst="rect">
                <a:avLst/>
              </a:prstGeom>
              <a:solidFill>
                <a:srgbClr val="F4E4EB"/>
              </a:solidFill>
              <a:ln w="1270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sub>
                        <m:sup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𝒃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kumimoji="0" lang="fr-FR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sz="1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fr-FR" sz="1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fr-FR" sz="1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kumimoji="0" lang="fr-FR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𝒃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fr-FR" sz="1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𝚫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p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,0,−</m:t>
                              </m:r>
                              <m:sSubSup>
                                <m:sSubSupPr>
                                  <m:ctrlP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𝛥</m:t>
                                  </m:r>
                                </m:e>
                                <m:sub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p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,0,−</m:t>
                              </m:r>
                              <m:sSubSup>
                                <m:sSubSupPr>
                                  <m:ctrlP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𝛥</m:t>
                                  </m:r>
                                </m:e>
                                <m:sub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ZoneTexte 59">
                <a:extLst>
                  <a:ext uri="{FF2B5EF4-FFF2-40B4-BE49-F238E27FC236}">
                    <a16:creationId xmlns:a16="http://schemas.microsoft.com/office/drawing/2014/main" id="{C3B92445-E4F8-41F3-9BA4-C94E19D1A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522" y="1566382"/>
                <a:ext cx="4831080" cy="5650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3">
                <a:extLst>
                  <a:ext uri="{FF2B5EF4-FFF2-40B4-BE49-F238E27FC236}">
                    <a16:creationId xmlns:a16="http://schemas.microsoft.com/office/drawing/2014/main" id="{DFDBCCB8-FA7E-BF21-0A96-F78AFE715B0B}"/>
                  </a:ext>
                </a:extLst>
              </p:cNvPr>
              <p:cNvSpPr txBox="1"/>
              <p:nvPr/>
            </p:nvSpPr>
            <p:spPr>
              <a:xfrm>
                <a:off x="5559593" y="2465500"/>
                <a:ext cx="3208851" cy="482568"/>
              </a:xfrm>
              <a:prstGeom prst="rect">
                <a:avLst/>
              </a:prstGeom>
              <a:solidFill>
                <a:srgbClr val="F4E4EB"/>
              </a:solidFill>
              <a:ln w="1270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fr-FR" sz="1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p>
                            <m:e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𝜉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,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𝜉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,</m:t>
                                      </m:r>
                                      <m:r>
                                        <a:rPr kumimoji="0" lang="fr-F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𝑑𝑥</m:t>
                              </m:r>
                            </m:e>
                          </m:nary>
                        </m:e>
                      </m:func>
                      <m:r>
                        <a:rPr kumimoji="0" lang="fr-FR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e>
                        <m:sup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ZoneTexte 53">
                <a:extLst>
                  <a:ext uri="{FF2B5EF4-FFF2-40B4-BE49-F238E27FC236}">
                    <a16:creationId xmlns:a16="http://schemas.microsoft.com/office/drawing/2014/main" id="{DFDBCCB8-FA7E-BF21-0A96-F78AFE71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593" y="2465500"/>
                <a:ext cx="3208851" cy="4825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D018B2C-30E0-3035-78D9-62A52C370CEC}"/>
              </a:ext>
            </a:extLst>
          </p:cNvPr>
          <p:cNvSpPr/>
          <p:nvPr/>
        </p:nvSpPr>
        <p:spPr>
          <a:xfrm>
            <a:off x="3479747" y="5401278"/>
            <a:ext cx="60503" cy="11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54">
                <a:extLst>
                  <a:ext uri="{FF2B5EF4-FFF2-40B4-BE49-F238E27FC236}">
                    <a16:creationId xmlns:a16="http://schemas.microsoft.com/office/drawing/2014/main" id="{C71D048C-1FEB-F287-B16F-141F8E3AC18B}"/>
                  </a:ext>
                </a:extLst>
              </p:cNvPr>
              <p:cNvSpPr txBox="1"/>
              <p:nvPr/>
            </p:nvSpPr>
            <p:spPr>
              <a:xfrm>
                <a:off x="5525246" y="3377323"/>
                <a:ext cx="3477121" cy="566309"/>
              </a:xfrm>
              <a:prstGeom prst="rect">
                <a:avLst/>
              </a:prstGeom>
              <a:solidFill>
                <a:srgbClr val="F4E4EB"/>
              </a:solidFill>
              <a:ln w="1270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  <m:e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𝜉</m:t>
                                  </m:r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e>
                      </m:nary>
                      <m:r>
                        <a:rPr kumimoji="0" lang="fr-FR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sSub>
                        <m:sSubPr>
                          <m:ctrl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fr-FR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</m:e>
                        <m:sup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ZoneTexte 54">
                <a:extLst>
                  <a:ext uri="{FF2B5EF4-FFF2-40B4-BE49-F238E27FC236}">
                    <a16:creationId xmlns:a16="http://schemas.microsoft.com/office/drawing/2014/main" id="{C71D048C-1FEB-F287-B16F-141F8E3AC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246" y="3377323"/>
                <a:ext cx="3477121" cy="566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63">
            <a:extLst>
              <a:ext uri="{FF2B5EF4-FFF2-40B4-BE49-F238E27FC236}">
                <a16:creationId xmlns:a16="http://schemas.microsoft.com/office/drawing/2014/main" id="{CB8F63A5-4A4D-D494-F93D-32B686843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1" y="1482784"/>
            <a:ext cx="2538948" cy="2448000"/>
          </a:xfrm>
          <a:prstGeom prst="rect">
            <a:avLst/>
          </a:prstGeom>
        </p:spPr>
      </p:pic>
      <p:pic>
        <p:nvPicPr>
          <p:cNvPr id="10" name="Image 60">
            <a:extLst>
              <a:ext uri="{FF2B5EF4-FFF2-40B4-BE49-F238E27FC236}">
                <a16:creationId xmlns:a16="http://schemas.microsoft.com/office/drawing/2014/main" id="{535717BC-49FF-2E95-BEBB-BA4CA2098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55" y="3259894"/>
            <a:ext cx="2810243" cy="2736000"/>
          </a:xfrm>
          <a:prstGeom prst="rect">
            <a:avLst/>
          </a:prstGeom>
        </p:spPr>
      </p:pic>
      <p:grpSp>
        <p:nvGrpSpPr>
          <p:cNvPr id="11" name="Groupe 11">
            <a:extLst>
              <a:ext uri="{FF2B5EF4-FFF2-40B4-BE49-F238E27FC236}">
                <a16:creationId xmlns:a16="http://schemas.microsoft.com/office/drawing/2014/main" id="{5810F86A-01D3-5CDA-6690-0534036ADF62}"/>
              </a:ext>
            </a:extLst>
          </p:cNvPr>
          <p:cNvGrpSpPr>
            <a:grpSpLocks noChangeAspect="1"/>
          </p:cNvGrpSpPr>
          <p:nvPr/>
        </p:nvGrpSpPr>
        <p:grpSpPr>
          <a:xfrm>
            <a:off x="2649280" y="2165881"/>
            <a:ext cx="2611517" cy="2509717"/>
            <a:chOff x="2264455" y="1774825"/>
            <a:chExt cx="4299557" cy="4131963"/>
          </a:xfrm>
        </p:grpSpPr>
        <p:pic>
          <p:nvPicPr>
            <p:cNvPr id="12" name="Picture 9" descr="JuJd">
              <a:extLst>
                <a:ext uri="{FF2B5EF4-FFF2-40B4-BE49-F238E27FC236}">
                  <a16:creationId xmlns:a16="http://schemas.microsoft.com/office/drawing/2014/main" id="{D10D2BAA-6D42-FD31-094A-3D8649B70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825" y="1822150"/>
              <a:ext cx="4192588" cy="408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26F072D2-597B-686E-B55B-19FB60F81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688" y="2998788"/>
              <a:ext cx="144462" cy="1444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186F52EA-20B0-1E41-6F84-ECAD3DA43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963" y="4487863"/>
              <a:ext cx="144462" cy="1444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B82564FB-78F9-548B-A3D5-0CB0EA7BF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8" y="1774825"/>
              <a:ext cx="123825" cy="193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 Box 22">
              <a:extLst>
                <a:ext uri="{FF2B5EF4-FFF2-40B4-BE49-F238E27FC236}">
                  <a16:creationId xmlns:a16="http://schemas.microsoft.com/office/drawing/2014/main" id="{6F906EBB-E4B9-AE7E-EA1A-E76E3346D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69376" y="1854359"/>
              <a:ext cx="293801" cy="30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988E7B-478A-882E-8BDA-F955F7B37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3871913"/>
              <a:ext cx="201612" cy="96837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39A2D9-815D-7D79-F73A-FC1001D20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4325938"/>
              <a:ext cx="130175" cy="96837"/>
            </a:xfrm>
            <a:prstGeom prst="rect">
              <a:avLst/>
            </a:prstGeom>
            <a:solidFill>
              <a:srgbClr val="CC99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25">
              <a:extLst>
                <a:ext uri="{FF2B5EF4-FFF2-40B4-BE49-F238E27FC236}">
                  <a16:creationId xmlns:a16="http://schemas.microsoft.com/office/drawing/2014/main" id="{1FA6D827-183A-8BD1-90EF-2A5952D88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9869" y="4220631"/>
              <a:ext cx="3724143" cy="304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A.W. Thomas, PRL 101 (2008) 102003</a:t>
              </a:r>
              <a:r>
                <a:rPr kumimoji="0" lang="fr-FR" alt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20" name="Connecteur en arc 75">
            <a:extLst>
              <a:ext uri="{FF2B5EF4-FFF2-40B4-BE49-F238E27FC236}">
                <a16:creationId xmlns:a16="http://schemas.microsoft.com/office/drawing/2014/main" id="{C66905AF-4FC3-6A3F-D1CB-B277DF3F42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91712" y="1743734"/>
            <a:ext cx="2541998" cy="450890"/>
          </a:xfrm>
          <a:prstGeom prst="curvedConnector3">
            <a:avLst>
              <a:gd name="adj1" fmla="val 50000"/>
            </a:avLst>
          </a:prstGeom>
          <a:ln w="12700">
            <a:solidFill>
              <a:srgbClr val="0000FF"/>
            </a:solidFill>
            <a:tailEnd type="stealth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rc 85">
            <a:extLst>
              <a:ext uri="{FF2B5EF4-FFF2-40B4-BE49-F238E27FC236}">
                <a16:creationId xmlns:a16="http://schemas.microsoft.com/office/drawing/2014/main" id="{9AE8C938-5EAE-5157-0BC8-571D9814224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08352" y="2661849"/>
            <a:ext cx="816894" cy="424078"/>
          </a:xfrm>
          <a:prstGeom prst="curvedConnector3">
            <a:avLst>
              <a:gd name="adj1" fmla="val 50000"/>
            </a:avLst>
          </a:prstGeom>
          <a:ln w="12700">
            <a:solidFill>
              <a:srgbClr val="0000FF"/>
            </a:solidFill>
            <a:tailEnd type="stealth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EC63D3D-B3B2-0461-975A-8119A44CCF62}"/>
              </a:ext>
            </a:extLst>
          </p:cNvPr>
          <p:cNvSpPr/>
          <p:nvPr/>
        </p:nvSpPr>
        <p:spPr>
          <a:xfrm>
            <a:off x="5200804" y="4459769"/>
            <a:ext cx="108390" cy="115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33">
            <a:extLst>
              <a:ext uri="{FF2B5EF4-FFF2-40B4-BE49-F238E27FC236}">
                <a16:creationId xmlns:a16="http://schemas.microsoft.com/office/drawing/2014/main" id="{572B3405-B07D-3576-D305-CF6366FD3C81}"/>
              </a:ext>
            </a:extLst>
          </p:cNvPr>
          <p:cNvSpPr txBox="1"/>
          <p:nvPr/>
        </p:nvSpPr>
        <p:spPr>
          <a:xfrm rot="1867514">
            <a:off x="5130212" y="4560520"/>
            <a:ext cx="14564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800" dirty="0"/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589CB43F-D24C-8323-17F7-DA1710BD0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299" y="4486415"/>
            <a:ext cx="178453" cy="18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cxnSp>
        <p:nvCxnSpPr>
          <p:cNvPr id="26" name="Connecteur en arc 88">
            <a:extLst>
              <a:ext uri="{FF2B5EF4-FFF2-40B4-BE49-F238E27FC236}">
                <a16:creationId xmlns:a16="http://schemas.microsoft.com/office/drawing/2014/main" id="{98EF9487-CFC2-B84F-0E86-431076F29F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34878" y="3965904"/>
            <a:ext cx="2561024" cy="960710"/>
          </a:xfrm>
          <a:prstGeom prst="curvedConnector3">
            <a:avLst>
              <a:gd name="adj1" fmla="val 50000"/>
            </a:avLst>
          </a:prstGeom>
          <a:ln w="12700">
            <a:solidFill>
              <a:srgbClr val="0000FF"/>
            </a:solidFill>
            <a:tailEnd type="stealth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6">
            <a:extLst>
              <a:ext uri="{FF2B5EF4-FFF2-40B4-BE49-F238E27FC236}">
                <a16:creationId xmlns:a16="http://schemas.microsoft.com/office/drawing/2014/main" id="{52359B7C-2A13-7BF5-4871-1B1B28A8E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06" y="705461"/>
            <a:ext cx="86462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500" b="1" dirty="0">
                <a:solidFill>
                  <a:schemeClr val="accent2"/>
                </a:solidFill>
                <a:cs typeface="Microsoft Sans Serif" panose="020B0604020202020204" pitchFamily="34" charset="0"/>
              </a:rPr>
              <a:t>GPDs</a:t>
            </a:r>
            <a:r>
              <a:rPr lang="en-US" sz="1500" dirty="0">
                <a:cs typeface="Microsoft Sans Serif" panose="020B0604020202020204" pitchFamily="34" charset="0"/>
              </a:rPr>
              <a:t> encode </a:t>
            </a:r>
            <a:r>
              <a:rPr lang="fr-FR" sz="1500" b="1" dirty="0" err="1">
                <a:solidFill>
                  <a:schemeClr val="accent4"/>
                </a:solidFill>
                <a:cs typeface="Microsoft Sans Serif" panose="020B0604020202020204" pitchFamily="34" charset="0"/>
              </a:rPr>
              <a:t>correlations</a:t>
            </a:r>
            <a:r>
              <a:rPr lang="fr-FR" sz="1500" b="1" dirty="0">
                <a:solidFill>
                  <a:schemeClr val="accent4"/>
                </a:solidFill>
                <a:cs typeface="Microsoft Sans Serif" panose="020B0604020202020204" pitchFamily="34" charset="0"/>
              </a:rPr>
              <a:t> </a:t>
            </a:r>
            <a:r>
              <a:rPr lang="fr-FR" sz="1500" b="1" dirty="0" err="1">
                <a:solidFill>
                  <a:schemeClr val="accent4"/>
                </a:solidFill>
                <a:cs typeface="Microsoft Sans Serif" panose="020B0604020202020204" pitchFamily="34" charset="0"/>
              </a:rPr>
              <a:t>between</a:t>
            </a:r>
            <a:r>
              <a:rPr lang="fr-FR" sz="1500" b="1" dirty="0">
                <a:solidFill>
                  <a:schemeClr val="accent4"/>
                </a:solidFill>
                <a:cs typeface="Microsoft Sans Serif" panose="020B0604020202020204" pitchFamily="34" charset="0"/>
              </a:rPr>
              <a:t> partons</a:t>
            </a:r>
            <a:r>
              <a:rPr lang="fr-FR" sz="1500" dirty="0">
                <a:solidFill>
                  <a:srgbClr val="000000"/>
                </a:solidFill>
                <a:cs typeface="Microsoft Sans Serif" panose="020B0604020202020204" pitchFamily="34" charset="0"/>
              </a:rPr>
              <a:t> and </a:t>
            </a:r>
            <a:r>
              <a:rPr lang="fr-FR" sz="1500" dirty="0" err="1">
                <a:solidFill>
                  <a:srgbClr val="000000"/>
                </a:solidFill>
                <a:cs typeface="Microsoft Sans Serif" panose="020B0604020202020204" pitchFamily="34" charset="0"/>
              </a:rPr>
              <a:t>contain</a:t>
            </a:r>
            <a:r>
              <a:rPr lang="fr-FR" sz="1500" dirty="0">
                <a:solidFill>
                  <a:srgbClr val="000000"/>
                </a:solidFill>
                <a:cs typeface="Microsoft Sans Serif" panose="020B0604020202020204" pitchFamily="34" charset="0"/>
              </a:rPr>
              <a:t> information about </a:t>
            </a:r>
            <a:r>
              <a:rPr lang="fr-FR" sz="1500" b="1" dirty="0" err="1">
                <a:solidFill>
                  <a:srgbClr val="0432FF"/>
                </a:solidFill>
                <a:cs typeface="Microsoft Sans Serif" panose="020B0604020202020204" pitchFamily="34" charset="0"/>
              </a:rPr>
              <a:t>internal</a:t>
            </a:r>
            <a:r>
              <a:rPr lang="fr-FR" sz="1500" b="1" dirty="0">
                <a:solidFill>
                  <a:srgbClr val="0432FF"/>
                </a:solidFill>
                <a:cs typeface="Microsoft Sans Serif" panose="020B0604020202020204" pitchFamily="34" charset="0"/>
              </a:rPr>
              <a:t> </a:t>
            </a:r>
            <a:r>
              <a:rPr lang="fr-FR" sz="1500" b="1" dirty="0" err="1">
                <a:solidFill>
                  <a:srgbClr val="0432FF"/>
                </a:solidFill>
                <a:cs typeface="Microsoft Sans Serif" panose="020B0604020202020204" pitchFamily="34" charset="0"/>
              </a:rPr>
              <a:t>dynamics</a:t>
            </a:r>
            <a:r>
              <a:rPr lang="fr-FR" sz="1500" b="1" dirty="0">
                <a:solidFill>
                  <a:srgbClr val="0432FF"/>
                </a:solidFill>
                <a:cs typeface="Microsoft Sans Serif" panose="020B0604020202020204" pitchFamily="34" charset="0"/>
              </a:rPr>
              <a:t> of hadrons</a:t>
            </a:r>
            <a:r>
              <a:rPr lang="fr-FR" sz="1500" dirty="0">
                <a:solidFill>
                  <a:srgbClr val="000000"/>
                </a:solidFill>
                <a:cs typeface="Microsoft Sans Serif" panose="020B0604020202020204" pitchFamily="34" charset="0"/>
              </a:rPr>
              <a:t> like </a:t>
            </a:r>
            <a:r>
              <a:rPr lang="fr-FR" sz="1500" b="1" dirty="0" err="1">
                <a:solidFill>
                  <a:schemeClr val="accent2"/>
                </a:solidFill>
                <a:cs typeface="Microsoft Sans Serif" panose="020B0604020202020204" pitchFamily="34" charset="0"/>
              </a:rPr>
              <a:t>angular</a:t>
            </a:r>
            <a:r>
              <a:rPr lang="fr-FR" sz="1500" b="1" dirty="0">
                <a:solidFill>
                  <a:schemeClr val="accent2"/>
                </a:solidFill>
                <a:cs typeface="Microsoft Sans Serif" panose="020B0604020202020204" pitchFamily="34" charset="0"/>
              </a:rPr>
              <a:t> </a:t>
            </a:r>
            <a:r>
              <a:rPr lang="fr-FR" sz="1500" b="1" dirty="0" err="1">
                <a:solidFill>
                  <a:schemeClr val="accent2"/>
                </a:solidFill>
                <a:cs typeface="Microsoft Sans Serif" panose="020B0604020202020204" pitchFamily="34" charset="0"/>
              </a:rPr>
              <a:t>momentum</a:t>
            </a:r>
            <a:r>
              <a:rPr lang="fr-FR" sz="1500" dirty="0">
                <a:solidFill>
                  <a:srgbClr val="000000"/>
                </a:solidFill>
                <a:cs typeface="Microsoft Sans Serif" panose="020B0604020202020204" pitchFamily="34" charset="0"/>
              </a:rPr>
              <a:t> or </a:t>
            </a:r>
            <a:r>
              <a:rPr lang="fr-FR" sz="1500" b="1" dirty="0">
                <a:solidFill>
                  <a:schemeClr val="accent2"/>
                </a:solidFill>
                <a:cs typeface="Microsoft Sans Serif" panose="020B0604020202020204" pitchFamily="34" charset="0"/>
              </a:rPr>
              <a:t>distribution of the forces</a:t>
            </a:r>
            <a:r>
              <a:rPr lang="fr-FR" sz="1500" dirty="0">
                <a:solidFill>
                  <a:schemeClr val="accent2"/>
                </a:solidFill>
                <a:cs typeface="Microsoft Sans Serif" panose="020B0604020202020204" pitchFamily="34" charset="0"/>
              </a:rPr>
              <a:t> </a:t>
            </a:r>
            <a:r>
              <a:rPr lang="fr-FR" sz="1500" dirty="0" err="1">
                <a:solidFill>
                  <a:srgbClr val="000000"/>
                </a:solidFill>
                <a:cs typeface="Microsoft Sans Serif" panose="020B0604020202020204" pitchFamily="34" charset="0"/>
              </a:rPr>
              <a:t>experienced</a:t>
            </a:r>
            <a:r>
              <a:rPr lang="fr-FR" sz="1500" dirty="0">
                <a:solidFill>
                  <a:srgbClr val="000000"/>
                </a:solidFill>
                <a:cs typeface="Microsoft Sans Serif" panose="020B0604020202020204" pitchFamily="34" charset="0"/>
              </a:rPr>
              <a:t> by quarks and gluons</a:t>
            </a:r>
          </a:p>
          <a:p>
            <a:pPr algn="just">
              <a:buClr>
                <a:srgbClr val="D60093"/>
              </a:buClr>
              <a:defRPr/>
            </a:pPr>
            <a:endParaRPr lang="fr-FR" sz="1500" dirty="0">
              <a:solidFill>
                <a:srgbClr val="000000"/>
              </a:solidFill>
              <a:cs typeface="Microsoft Sans Serif" panose="020B0604020202020204" pitchFamily="34" charset="0"/>
            </a:endParaRPr>
          </a:p>
          <a:p>
            <a:pPr marL="285750" indent="-285750" algn="just">
              <a:buClr>
                <a:srgbClr val="D60093"/>
              </a:buClr>
              <a:buFont typeface="Arial" panose="020B0604020202020204" pitchFamily="34" charset="0"/>
              <a:buChar char="•"/>
              <a:defRPr/>
            </a:pPr>
            <a:endParaRPr lang="en-US" sz="1500" dirty="0">
              <a:cs typeface="Microsoft Sans Serif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BC03C4-ACB0-297D-9B21-745766805E2B}"/>
              </a:ext>
            </a:extLst>
          </p:cNvPr>
          <p:cNvSpPr txBox="1"/>
          <p:nvPr/>
        </p:nvSpPr>
        <p:spPr>
          <a:xfrm>
            <a:off x="7293864" y="1265184"/>
            <a:ext cx="1782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Calibri"/>
              </a:rPr>
              <a:t>imaging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0D1320-9B0F-805F-6585-DF8ED2CBAD43}"/>
              </a:ext>
            </a:extLst>
          </p:cNvPr>
          <p:cNvSpPr txBox="1"/>
          <p:nvPr/>
        </p:nvSpPr>
        <p:spPr>
          <a:xfrm>
            <a:off x="7293863" y="2165881"/>
            <a:ext cx="1782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Calibri"/>
              </a:rPr>
              <a:t>spin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B8F378-20B7-B6EB-0B4D-9168AFE8CA32}"/>
              </a:ext>
            </a:extLst>
          </p:cNvPr>
          <p:cNvSpPr txBox="1"/>
          <p:nvPr/>
        </p:nvSpPr>
        <p:spPr>
          <a:xfrm>
            <a:off x="6553200" y="3063021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Calibri"/>
              </a:rPr>
              <a:t> gravitational form factor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9" name="ZoneTexte 10">
            <a:extLst>
              <a:ext uri="{FF2B5EF4-FFF2-40B4-BE49-F238E27FC236}">
                <a16:creationId xmlns:a16="http://schemas.microsoft.com/office/drawing/2014/main" id="{81C38DE1-92B5-2CE1-2190-C7CE87DAE037}"/>
              </a:ext>
            </a:extLst>
          </p:cNvPr>
          <p:cNvSpPr txBox="1"/>
          <p:nvPr/>
        </p:nvSpPr>
        <p:spPr>
          <a:xfrm>
            <a:off x="3933710" y="5328349"/>
            <a:ext cx="4973705" cy="10156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1500" dirty="0"/>
              <a:t>The </a:t>
            </a:r>
            <a:r>
              <a:rPr lang="fr-FR" sz="1500" b="1" dirty="0" err="1">
                <a:solidFill>
                  <a:srgbClr val="00B050"/>
                </a:solidFill>
              </a:rPr>
              <a:t>experimental</a:t>
            </a:r>
            <a:r>
              <a:rPr lang="fr-FR" sz="1500" b="1" dirty="0">
                <a:solidFill>
                  <a:srgbClr val="00B050"/>
                </a:solidFill>
              </a:rPr>
              <a:t> </a:t>
            </a:r>
            <a:r>
              <a:rPr lang="fr-FR" sz="1500" b="1" dirty="0" err="1">
                <a:solidFill>
                  <a:srgbClr val="00B050"/>
                </a:solidFill>
              </a:rPr>
              <a:t>knowledge</a:t>
            </a:r>
            <a:r>
              <a:rPr lang="fr-FR" sz="1500" b="1" dirty="0">
                <a:solidFill>
                  <a:srgbClr val="00B050"/>
                </a:solidFill>
              </a:rPr>
              <a:t> </a:t>
            </a:r>
            <a:r>
              <a:rPr lang="fr-FR" sz="1500" dirty="0"/>
              <a:t>of the </a:t>
            </a:r>
            <a:r>
              <a:rPr lang="fr-FR" sz="1500" b="1" dirty="0">
                <a:solidFill>
                  <a:srgbClr val="FF0000"/>
                </a:solidFill>
                <a:latin typeface="Symbol" pitchFamily="2" charset="2"/>
              </a:rPr>
              <a:t>x</a:t>
            </a:r>
            <a:r>
              <a:rPr lang="fr-FR" sz="1500" b="1" dirty="0">
                <a:solidFill>
                  <a:srgbClr val="FF0000"/>
                </a:solidFill>
              </a:rPr>
              <a:t>-</a:t>
            </a:r>
            <a:r>
              <a:rPr lang="fr-FR" sz="1500" b="1" dirty="0" err="1">
                <a:solidFill>
                  <a:srgbClr val="FF0000"/>
                </a:solidFill>
              </a:rPr>
              <a:t>dependence</a:t>
            </a:r>
            <a:r>
              <a:rPr lang="fr-FR" sz="1500" dirty="0"/>
              <a:t> of </a:t>
            </a:r>
            <a:r>
              <a:rPr lang="fr-FR" sz="1500" dirty="0" err="1"/>
              <a:t>GPDs</a:t>
            </a:r>
            <a:r>
              <a:rPr lang="fr-FR" sz="1500" dirty="0"/>
              <a:t> at </a:t>
            </a:r>
            <a:r>
              <a:rPr lang="fr-FR" sz="1500" dirty="0" err="1"/>
              <a:t>fixed</a:t>
            </a:r>
            <a:r>
              <a:rPr lang="fr-FR" sz="1500" dirty="0"/>
              <a:t> longitudinal </a:t>
            </a:r>
            <a:r>
              <a:rPr lang="fr-FR" sz="1500" dirty="0" err="1"/>
              <a:t>momentum</a:t>
            </a:r>
            <a:r>
              <a:rPr lang="fr-FR" sz="1500" dirty="0"/>
              <a:t> fraction </a:t>
            </a:r>
            <a:r>
              <a:rPr lang="fr-FR" sz="1500" dirty="0" err="1"/>
              <a:t>is</a:t>
            </a:r>
            <a:r>
              <a:rPr lang="fr-FR" sz="1500" dirty="0"/>
              <a:t> a </a:t>
            </a:r>
            <a:r>
              <a:rPr lang="fr-FR" sz="1500" b="1" dirty="0">
                <a:solidFill>
                  <a:srgbClr val="FF0000"/>
                </a:solidFill>
              </a:rPr>
              <a:t>crucial </a:t>
            </a:r>
            <a:r>
              <a:rPr lang="fr-FR" sz="1500" b="1" dirty="0" err="1">
                <a:solidFill>
                  <a:srgbClr val="FF0000"/>
                </a:solidFill>
              </a:rPr>
              <a:t>step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dirty="0"/>
              <a:t>for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dirty="0" err="1"/>
              <a:t>unraveling</a:t>
            </a:r>
            <a:r>
              <a:rPr lang="fr-FR" sz="1500" dirty="0"/>
              <a:t> the 3D structure and </a:t>
            </a:r>
            <a:r>
              <a:rPr lang="fr-FR" sz="1500" dirty="0" err="1"/>
              <a:t>internal</a:t>
            </a:r>
            <a:r>
              <a:rPr lang="fr-FR" sz="1500" dirty="0"/>
              <a:t> </a:t>
            </a:r>
            <a:r>
              <a:rPr lang="fr-FR" sz="1500" dirty="0" err="1"/>
              <a:t>dynamics</a:t>
            </a:r>
            <a:r>
              <a:rPr lang="fr-FR" sz="1500" dirty="0"/>
              <a:t> of the </a:t>
            </a:r>
            <a:r>
              <a:rPr lang="fr-FR" sz="1500" b="1" dirty="0" err="1">
                <a:solidFill>
                  <a:srgbClr val="FF0000"/>
                </a:solidFill>
              </a:rPr>
              <a:t>nucleon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3556722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9F3-3FE3-3748-1FA3-CD0157E6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SoLID</a:t>
            </a:r>
            <a:r>
              <a:rPr lang="en-US">
                <a:ea typeface="Calibri"/>
                <a:cs typeface="Calibri"/>
              </a:rPr>
              <a:t>µ vs µCLAS12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83367-CC49-8B1A-589D-2FECE9E2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7DA4-5178-8E88-1D51-0426345C1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26" y="1410981"/>
            <a:ext cx="7162800" cy="461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4AE519-7B95-2F94-93FC-BBF3E010E29B}"/>
              </a:ext>
            </a:extLst>
          </p:cNvPr>
          <p:cNvSpPr txBox="1"/>
          <p:nvPr/>
        </p:nvSpPr>
        <p:spPr>
          <a:xfrm>
            <a:off x="3771729" y="5902832"/>
            <a:ext cx="25713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100 days comparison</a:t>
            </a:r>
          </a:p>
        </p:txBody>
      </p:sp>
    </p:spTree>
    <p:extLst>
      <p:ext uri="{BB962C8B-B14F-4D97-AF65-F5344CB8AC3E}">
        <p14:creationId xmlns:p14="http://schemas.microsoft.com/office/powerpoint/2010/main" val="3761733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44DDE-79F3-EF90-0FBC-C0749DFA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err="1">
                <a:ea typeface="Calibri"/>
                <a:cs typeface="Calibri"/>
              </a:rPr>
              <a:t>SoLID</a:t>
            </a:r>
            <a:r>
              <a:rPr lang="en-US" sz="4100"/>
              <a:t>µ</a:t>
            </a:r>
            <a:r>
              <a:rPr lang="en-US" sz="4100">
                <a:ea typeface="Calibri"/>
                <a:cs typeface="Calibri"/>
              </a:rPr>
              <a:t> vs µCLAS12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B82AF-AEB8-0FB9-E070-63091C30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1815E-7F5D-75E5-12E4-97664CD1C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06" y="1286500"/>
            <a:ext cx="4613007" cy="3085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DBA6B-389D-5561-14C8-7CBAB3F14F11}"/>
              </a:ext>
            </a:extLst>
          </p:cNvPr>
          <p:cNvSpPr txBox="1"/>
          <p:nvPr/>
        </p:nvSpPr>
        <p:spPr>
          <a:xfrm>
            <a:off x="2532026" y="4387479"/>
            <a:ext cx="43423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Angles in the muon center-of-mass frame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Larger coverage with </a:t>
            </a:r>
            <a:r>
              <a:rPr lang="en-US" err="1">
                <a:ea typeface="Calibri"/>
                <a:cs typeface="Calibri"/>
              </a:rPr>
              <a:t>SoLID</a:t>
            </a:r>
            <a:r>
              <a:rPr lang="en-US">
                <a:ea typeface="Calibri"/>
                <a:cs typeface="Calibri"/>
              </a:rPr>
              <a:t>µ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5C0A1-6BC5-3410-3864-26892D5D1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288936"/>
            <a:ext cx="4613006" cy="3101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8FC85C-BE2A-597F-F5A1-3F9FD2F67765}"/>
              </a:ext>
            </a:extLst>
          </p:cNvPr>
          <p:cNvSpPr txBox="1"/>
          <p:nvPr/>
        </p:nvSpPr>
        <p:spPr>
          <a:xfrm>
            <a:off x="1722188" y="1711936"/>
            <a:ext cx="10722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µCLAS12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C65A3-33CC-2CD5-D52E-B08E328C29C4}"/>
              </a:ext>
            </a:extLst>
          </p:cNvPr>
          <p:cNvSpPr txBox="1"/>
          <p:nvPr/>
        </p:nvSpPr>
        <p:spPr>
          <a:xfrm>
            <a:off x="6335192" y="1711935"/>
            <a:ext cx="10722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ea typeface="Calibri"/>
                <a:cs typeface="Calibri"/>
              </a:rPr>
              <a:t>SoLID</a:t>
            </a:r>
            <a:r>
              <a:rPr lang="en-US">
                <a:ea typeface="Calibri"/>
                <a:cs typeface="Calibri"/>
              </a:rPr>
              <a:t>µ</a:t>
            </a:r>
          </a:p>
        </p:txBody>
      </p:sp>
    </p:spTree>
    <p:extLst>
      <p:ext uri="{BB962C8B-B14F-4D97-AF65-F5344CB8AC3E}">
        <p14:creationId xmlns:p14="http://schemas.microsoft.com/office/powerpoint/2010/main" val="1448841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0708-C5F7-B272-ED6E-BC7C0218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 and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F7DFF-6B2B-CA37-74FD-C309FCA75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785AF-4170-562D-A481-F31D1968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C17AE-DEA9-A095-A0A8-669EEC05E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60" y="1711159"/>
            <a:ext cx="6644331" cy="407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85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9DD94-A817-43CE-6B4B-03A1B7EB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EBC84DF-C834-64A3-4547-B12E78674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288" y="3270744"/>
                <a:ext cx="8789423" cy="1517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fr-FR" sz="1500" dirty="0">
                    <a:cs typeface="Microsoft Sans Serif" panose="020B0604020202020204" pitchFamily="34" charset="0"/>
                  </a:rPr>
                  <a:t>Systematics of the measurements will be controlled via </a:t>
                </a:r>
                <a:r>
                  <a:rPr lang="en-US" altLang="fr-FR" sz="1500" b="1" dirty="0">
                    <a:solidFill>
                      <a:srgbClr val="FF0000"/>
                    </a:solidFill>
                    <a:cs typeface="Microsoft Sans Serif" panose="020B0604020202020204" pitchFamily="34" charset="0"/>
                  </a:rPr>
                  <a:t>simulations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and the measurement of </a:t>
                </a:r>
                <a:r>
                  <a:rPr lang="en-US" altLang="fr-FR" sz="1500" b="1" dirty="0">
                    <a:solidFill>
                      <a:srgbClr val="FF0000"/>
                    </a:solidFill>
                    <a:cs typeface="Microsoft Sans Serif" panose="020B0604020202020204" pitchFamily="34" charset="0"/>
                  </a:rPr>
                  <a:t>reference processes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. The </a:t>
                </a:r>
                <a:r>
                  <a:rPr lang="en-US" altLang="fr-FR" sz="15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solenoidal field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and the </a:t>
                </a:r>
                <a:r>
                  <a:rPr lang="en-US" altLang="fr-FR" sz="15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symmetrical configuration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of </a:t>
                </a:r>
                <a:r>
                  <a:rPr lang="en-US" altLang="fr-FR" sz="1500" dirty="0" err="1">
                    <a:cs typeface="Microsoft Sans Serif" panose="020B0604020202020204" pitchFamily="34" charset="0"/>
                  </a:rPr>
                  <a:t>SoLID</a:t>
                </a:r>
                <a:r>
                  <a:rPr lang="en-US" altLang="fr-FR" sz="1500" dirty="0" err="1">
                    <a:latin typeface="Symbol" pitchFamily="2" charset="2"/>
                    <a:cs typeface="Microsoft Sans Serif" panose="020B0604020202020204" pitchFamily="34" charset="0"/>
                  </a:rPr>
                  <a:t>m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offer further cross-checks</a:t>
                </a:r>
              </a:p>
              <a:p>
                <a:pPr marL="285750" indent="-285750" algn="just">
                  <a:buClr>
                    <a:schemeClr val="tx1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altLang="fr-FR" sz="1500" b="1" dirty="0">
                    <a:solidFill>
                      <a:srgbClr val="FF0000"/>
                    </a:solidFill>
                    <a:cs typeface="Microsoft Sans Serif" panose="020B0604020202020204" pitchFamily="34" charset="0"/>
                  </a:rPr>
                  <a:t>Muon solid angle 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: extensive simulations based on the </a:t>
                </a:r>
                <a:r>
                  <a:rPr lang="en-US" altLang="fr-FR" sz="1500" b="1" dirty="0" err="1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SoLID</a:t>
                </a:r>
                <a:r>
                  <a:rPr lang="en-US" altLang="fr-FR" sz="1500" b="1" dirty="0" err="1">
                    <a:solidFill>
                      <a:srgbClr val="0000FF"/>
                    </a:solidFill>
                    <a:latin typeface="Symbol" pitchFamily="2" charset="2"/>
                    <a:cs typeface="Microsoft Sans Serif" panose="020B0604020202020204" pitchFamily="34" charset="0"/>
                  </a:rPr>
                  <a:t>m</a:t>
                </a:r>
                <a:r>
                  <a:rPr lang="en-US" altLang="fr-FR" sz="15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 GEANT4 model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fr-FR" sz="1500" i="1" smtClean="0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𝛿</m:t>
                    </m:r>
                    <m:r>
                      <a:rPr 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FR" sz="1500" b="0" i="1" smtClean="0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fr-FR" sz="1500" i="1" smtClean="0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~</m:t>
                    </m:r>
                    <m:r>
                      <a:rPr lang="fr-FR" altLang="fr-FR" sz="1500" b="0" i="1" smtClean="0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3%</m:t>
                    </m:r>
                  </m:oMath>
                </a14:m>
                <a:r>
                  <a:rPr lang="en-US" altLang="fr-FR" sz="1500" dirty="0">
                    <a:cs typeface="Microsoft Sans Serif" panose="020B0604020202020204" pitchFamily="34" charset="0"/>
                  </a:rPr>
                  <a:t>)</a:t>
                </a:r>
              </a:p>
              <a:p>
                <a:pPr marL="285750" indent="-285750" algn="just">
                  <a:buClr>
                    <a:schemeClr val="tx1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altLang="fr-FR" sz="1500" b="1" dirty="0">
                    <a:solidFill>
                      <a:srgbClr val="FF0000"/>
                    </a:solidFill>
                    <a:cs typeface="Microsoft Sans Serif" panose="020B0604020202020204" pitchFamily="34" charset="0"/>
                  </a:rPr>
                  <a:t>Electron detection efficiency</a:t>
                </a:r>
                <a:r>
                  <a:rPr lang="en-US" altLang="fr-FR" sz="1500" dirty="0">
                    <a:solidFill>
                      <a:srgbClr val="FF0000"/>
                    </a:solidFill>
                    <a:cs typeface="Microsoft Sans Serif" panose="020B0604020202020204" pitchFamily="34" charset="0"/>
                  </a:rPr>
                  <a:t> 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: measurement of </a:t>
                </a:r>
                <a:r>
                  <a:rPr lang="en-US" altLang="fr-FR" sz="15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DIS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and </a:t>
                </a:r>
                <a:r>
                  <a:rPr lang="en-US" altLang="fr-FR" sz="15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elastic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electron </a:t>
                </a:r>
                <a:r>
                  <a:rPr lang="en-US" altLang="fr-FR" sz="15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scattering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𝛿</m:t>
                    </m:r>
                    <m:sSub>
                      <m:sSubPr>
                        <m:ctrlP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fr-FR" sz="1500" b="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fr-FR" sz="1500" b="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~</m:t>
                    </m:r>
                    <m:r>
                      <a:rPr lang="fr-FR" altLang="fr-FR" sz="1500" b="0" i="1" smtClean="0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7</m:t>
                    </m:r>
                    <m:r>
                      <a:rPr lang="fr-FR" alt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%</m:t>
                    </m:r>
                  </m:oMath>
                </a14:m>
                <a:r>
                  <a:rPr lang="en-US" altLang="fr-FR" sz="1500" dirty="0">
                    <a:cs typeface="Microsoft Sans Serif" panose="020B0604020202020204" pitchFamily="34" charset="0"/>
                  </a:rPr>
                  <a:t>)</a:t>
                </a:r>
              </a:p>
              <a:p>
                <a:pPr marL="285750" indent="-285750" algn="just">
                  <a:buClr>
                    <a:schemeClr val="tx1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altLang="fr-FR" sz="1500" b="1" dirty="0">
                    <a:solidFill>
                      <a:srgbClr val="FF0000"/>
                    </a:solidFill>
                    <a:cs typeface="Microsoft Sans Serif" panose="020B0604020202020204" pitchFamily="34" charset="0"/>
                  </a:rPr>
                  <a:t>Muon detection efficiency 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: measurement of </a:t>
                </a:r>
                <a:r>
                  <a:rPr lang="en-US" altLang="fr-FR" sz="15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Bethe-Heitler 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and comparison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fr-FR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altLang="fr-FR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fr-FR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fr-FR" altLang="fr-FR" sz="1500" b="0" i="1" smtClean="0"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fr-FR" sz="1500" dirty="0"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and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fr-FR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altLang="fr-FR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 </m:t>
                        </m:r>
                        <m:r>
                          <a:rPr lang="fr-FR" altLang="fr-FR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fr-FR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fr-FR" sz="1500" b="1" dirty="0">
                    <a:solidFill>
                      <a:srgbClr val="0000FF"/>
                    </a:solidFill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 decay</a:t>
                </a:r>
                <a:r>
                  <a:rPr lang="en-US" altLang="fr-FR" sz="1500" dirty="0">
                    <a:solidFill>
                      <a:srgbClr val="0000FF"/>
                    </a:solidFill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 </a:t>
                </a:r>
                <a:r>
                  <a:rPr lang="en-US" altLang="fr-FR" sz="1500" dirty="0"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of specific meson (</a:t>
                </a:r>
                <a:r>
                  <a:rPr lang="en-US" altLang="fr-FR" sz="1500" dirty="0">
                    <a:latin typeface="Symbol" pitchFamily="2" charset="2"/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f</a:t>
                </a:r>
                <a:r>
                  <a:rPr lang="en-US" altLang="fr-FR" sz="1500" dirty="0"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, J/</a:t>
                </a:r>
                <a:r>
                  <a:rPr lang="en-US" altLang="fr-FR" sz="1500" dirty="0">
                    <a:latin typeface="Symbol" pitchFamily="2" charset="2"/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Y</a:t>
                </a:r>
                <a:r>
                  <a:rPr lang="en-US" altLang="fr-FR" sz="1500" dirty="0"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) 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𝛿</m:t>
                    </m:r>
                    <m:sSub>
                      <m:sSubPr>
                        <m:ctrlP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fr-FR" sz="1500" b="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fr-FR" sz="1500" b="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~</m:t>
                    </m:r>
                    <m:r>
                      <a:rPr lang="fr-FR" altLang="fr-FR" sz="1500" b="0" i="1" smtClean="0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15</m:t>
                    </m:r>
                    <m:r>
                      <a:rPr lang="fr-FR" altLang="fr-FR" sz="1500" i="1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%</m:t>
                    </m:r>
                  </m:oMath>
                </a14:m>
                <a:r>
                  <a:rPr lang="en-US" altLang="fr-FR" sz="1500" dirty="0">
                    <a:cs typeface="Microsoft Sans Serif" panose="020B0604020202020204" pitchFamily="34" charset="0"/>
                  </a:rPr>
                  <a:t>)</a:t>
                </a:r>
                <a:endParaRPr lang="en-US" altLang="fr-FR" sz="1500" dirty="0">
                  <a:ea typeface="Cambria Math" panose="02040503050406030204" pitchFamily="18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EBC84DF-C834-64A3-4547-B12E78674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288" y="3270744"/>
                <a:ext cx="8789423" cy="1517531"/>
              </a:xfrm>
              <a:prstGeom prst="rect">
                <a:avLst/>
              </a:prstGeom>
              <a:blipFill>
                <a:blip r:embed="rId2"/>
                <a:stretch>
                  <a:fillRect l="-208" t="-1210" r="-277" b="-28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2C60C4D-2359-9CE6-C0A9-FB097942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8448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Systematic effects</a:t>
            </a:r>
          </a:p>
        </p:txBody>
      </p:sp>
    </p:spTree>
    <p:extLst>
      <p:ext uri="{BB962C8B-B14F-4D97-AF65-F5344CB8AC3E}">
        <p14:creationId xmlns:p14="http://schemas.microsoft.com/office/powerpoint/2010/main" val="2811270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ED28-12C6-5124-7A11-B6F1444F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6F085-2225-97D4-2C02-90AB45345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signal channel asymmetry As=0.1 and rate Rs </a:t>
            </a:r>
          </a:p>
          <a:p>
            <a:r>
              <a:rPr lang="en-US" dirty="0"/>
              <a:t>background channel asymmetry Ab=0.5 and rate Rb</a:t>
            </a:r>
          </a:p>
          <a:p>
            <a:r>
              <a:rPr lang="en-US" dirty="0"/>
              <a:t>Background/signal rate Rb/Rs=0.05 with error ER=0.01</a:t>
            </a:r>
          </a:p>
          <a:p>
            <a:r>
              <a:rPr lang="en-US" dirty="0" err="1"/>
              <a:t>Rel_Error</a:t>
            </a:r>
            <a:r>
              <a:rPr lang="en-US" dirty="0"/>
              <a:t> of As = (As-Ab)/(1-Rb/Rs)^2*ER/As</a:t>
            </a:r>
          </a:p>
          <a:p>
            <a:pPr marL="2743200" lvl="6" indent="0">
              <a:buNone/>
            </a:pPr>
            <a:r>
              <a:rPr lang="en-US" dirty="0"/>
              <a:t>   =  (0.1-0.5)/(1-0.05)^2*0.01/0.1=-0.045</a:t>
            </a:r>
          </a:p>
          <a:p>
            <a:r>
              <a:rPr lang="en-US" dirty="0"/>
              <a:t>With those conservative assumptions, background only give about 5% error on signal asymmetry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07C68-5E85-1660-ADAD-1E408711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70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4089-9CFF-4DF9-5814-6C5088C9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4F8C1-4E21-DED4-F327-7E519DF8E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A9B05-761B-A7F0-ED72-A4DE45C7B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454A7-BECE-62BB-2B47-6A8D51D46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38"/>
            <a:ext cx="9144000" cy="6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22BF-1F64-3F60-49FB-18DD6ECF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C9D6-E3E4-D9C5-C1B4-41BC0581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5D422-3493-D361-8F66-37300A1B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23FF9-F31C-4A61-743B-37C008AF1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646"/>
            <a:ext cx="9144000" cy="45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4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5877-5C37-6B62-0875-7A00CC1A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BFAED-F7A0-1062-0F9B-30A3C87F3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CC867-D4CE-07E8-9A45-F06DA6E3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72A87-2E44-B10D-CB35-32F193964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51" y="1600200"/>
            <a:ext cx="443909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0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Mur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04" t="14478" r="8021" b="11214"/>
          <a:stretch>
            <a:fillRect/>
          </a:stretch>
        </p:blipFill>
        <p:spPr>
          <a:xfrm>
            <a:off x="0" y="1285876"/>
            <a:ext cx="3286125" cy="190950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948264" y="332656"/>
            <a:ext cx="2195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7030A0"/>
                </a:solidFill>
              </a:rPr>
              <a:t>Coordinates Layer 1</a:t>
            </a:r>
          </a:p>
        </p:txBody>
      </p:sp>
      <p:grpSp>
        <p:nvGrpSpPr>
          <p:cNvPr id="3" name="Groupe 40"/>
          <p:cNvGrpSpPr/>
          <p:nvPr/>
        </p:nvGrpSpPr>
        <p:grpSpPr>
          <a:xfrm>
            <a:off x="257176" y="4867275"/>
            <a:ext cx="1590674" cy="1505377"/>
            <a:chOff x="7410451" y="1000125"/>
            <a:chExt cx="1590674" cy="1505377"/>
          </a:xfrm>
        </p:grpSpPr>
        <p:cxnSp>
          <p:nvCxnSpPr>
            <p:cNvPr id="27" name="Connecteur droit avec flèche 26"/>
            <p:cNvCxnSpPr/>
            <p:nvPr/>
          </p:nvCxnSpPr>
          <p:spPr>
            <a:xfrm flipH="1" flipV="1">
              <a:off x="7896225" y="1000125"/>
              <a:ext cx="0" cy="8650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>
              <a:off x="7882797" y="1861280"/>
              <a:ext cx="994503" cy="2532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V="1">
              <a:off x="7896225" y="1285875"/>
              <a:ext cx="695325" cy="5793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7410451" y="1019175"/>
              <a:ext cx="333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Y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8667751" y="1095028"/>
              <a:ext cx="333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X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591551" y="2228503"/>
              <a:ext cx="333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Z</a:t>
              </a:r>
              <a:endParaRPr lang="en-US" sz="1200" b="1" baseline="30000"/>
            </a:p>
          </p:txBody>
        </p:sp>
      </p:grpSp>
      <p:cxnSp>
        <p:nvCxnSpPr>
          <p:cNvPr id="20" name="Connecteur droit avec flèche 19"/>
          <p:cNvCxnSpPr>
            <a:stCxn id="25" idx="2"/>
          </p:cNvCxnSpPr>
          <p:nvPr/>
        </p:nvCxnSpPr>
        <p:spPr>
          <a:xfrm flipH="1">
            <a:off x="2057400" y="1172002"/>
            <a:ext cx="200025" cy="523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752600" y="895003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Iron wall 1</a:t>
            </a:r>
            <a:endParaRPr lang="en-US" sz="1200" b="1" baseline="30000"/>
          </a:p>
        </p:txBody>
      </p:sp>
      <p:pic>
        <p:nvPicPr>
          <p:cNvPr id="16" name="Image 15" descr="Ch 1-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00" t="12750" r="9063" b="11213"/>
          <a:stretch>
            <a:fillRect/>
          </a:stretch>
        </p:blipFill>
        <p:spPr>
          <a:xfrm>
            <a:off x="5983432" y="1638301"/>
            <a:ext cx="3160568" cy="1905000"/>
          </a:xfrm>
          <a:prstGeom prst="rect">
            <a:avLst/>
          </a:prstGeom>
        </p:spPr>
      </p:pic>
      <p:pic>
        <p:nvPicPr>
          <p:cNvPr id="17" name="Image 16" descr="Ch 1+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35" t="11838" r="9453" b="11549"/>
          <a:stretch>
            <a:fillRect/>
          </a:stretch>
        </p:blipFill>
        <p:spPr>
          <a:xfrm>
            <a:off x="2936708" y="1444420"/>
            <a:ext cx="3206917" cy="1965530"/>
          </a:xfrm>
          <a:prstGeom prst="rect">
            <a:avLst/>
          </a:prstGeom>
        </p:spPr>
      </p:pic>
      <p:cxnSp>
        <p:nvCxnSpPr>
          <p:cNvPr id="18" name="Connecteur droit avec flèche 17"/>
          <p:cNvCxnSpPr>
            <a:stCxn id="21" idx="2"/>
          </p:cNvCxnSpPr>
          <p:nvPr/>
        </p:nvCxnSpPr>
        <p:spPr>
          <a:xfrm flipH="1">
            <a:off x="7764605" y="1572052"/>
            <a:ext cx="200025" cy="523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459805" y="1295053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Ch 1 -</a:t>
            </a:r>
            <a:endParaRPr lang="en-US" sz="1200" b="1" baseline="30000"/>
          </a:p>
        </p:txBody>
      </p:sp>
      <p:cxnSp>
        <p:nvCxnSpPr>
          <p:cNvPr id="22" name="Connecteur droit avec flèche 21"/>
          <p:cNvCxnSpPr>
            <a:stCxn id="24" idx="2"/>
          </p:cNvCxnSpPr>
          <p:nvPr/>
        </p:nvCxnSpPr>
        <p:spPr>
          <a:xfrm flipH="1">
            <a:off x="5295900" y="1257727"/>
            <a:ext cx="200025" cy="523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991100" y="980728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Ch 1 +</a:t>
            </a:r>
            <a:endParaRPr lang="en-US" sz="1200" b="1" baseline="30000"/>
          </a:p>
        </p:txBody>
      </p:sp>
      <p:pic>
        <p:nvPicPr>
          <p:cNvPr id="26" name="Image 25" descr="Ch 2-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50" t="12682" r="8813"/>
          <a:stretch>
            <a:fillRect/>
          </a:stretch>
        </p:blipFill>
        <p:spPr>
          <a:xfrm>
            <a:off x="5534025" y="3943351"/>
            <a:ext cx="3438525" cy="2415320"/>
          </a:xfrm>
          <a:prstGeom prst="rect">
            <a:avLst/>
          </a:prstGeom>
        </p:spPr>
      </p:pic>
      <p:pic>
        <p:nvPicPr>
          <p:cNvPr id="28" name="Image 27" descr="Ch 2+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85" t="15678" r="8099" b="10013"/>
          <a:stretch>
            <a:fillRect/>
          </a:stretch>
        </p:blipFill>
        <p:spPr>
          <a:xfrm>
            <a:off x="2285999" y="3686176"/>
            <a:ext cx="3405077" cy="2021112"/>
          </a:xfrm>
          <a:prstGeom prst="rect">
            <a:avLst/>
          </a:prstGeom>
        </p:spPr>
      </p:pic>
      <p:cxnSp>
        <p:nvCxnSpPr>
          <p:cNvPr id="30" name="Connecteur droit avec flèche 29"/>
          <p:cNvCxnSpPr>
            <a:stCxn id="31" idx="0"/>
          </p:cNvCxnSpPr>
          <p:nvPr/>
        </p:nvCxnSpPr>
        <p:spPr>
          <a:xfrm flipV="1">
            <a:off x="7686675" y="5400675"/>
            <a:ext cx="19050" cy="79975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7181850" y="6200428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Ch 2 -</a:t>
            </a:r>
            <a:endParaRPr lang="en-US" sz="1200" b="1" baseline="30000"/>
          </a:p>
        </p:txBody>
      </p:sp>
      <p:cxnSp>
        <p:nvCxnSpPr>
          <p:cNvPr id="33" name="Connecteur droit avec flèche 32"/>
          <p:cNvCxnSpPr>
            <a:stCxn id="34" idx="2"/>
          </p:cNvCxnSpPr>
          <p:nvPr/>
        </p:nvCxnSpPr>
        <p:spPr>
          <a:xfrm>
            <a:off x="4210050" y="3629452"/>
            <a:ext cx="285750" cy="5710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3705225" y="3352453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Ch 2 +</a:t>
            </a:r>
            <a:endParaRPr lang="en-US" sz="1200" b="1" baseline="30000"/>
          </a:p>
        </p:txBody>
      </p:sp>
      <p:cxnSp>
        <p:nvCxnSpPr>
          <p:cNvPr id="42" name="Connecteur droit avec flèche 41"/>
          <p:cNvCxnSpPr/>
          <p:nvPr/>
        </p:nvCxnSpPr>
        <p:spPr>
          <a:xfrm flipH="1" flipV="1">
            <a:off x="1409700" y="2390775"/>
            <a:ext cx="0" cy="10093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952500" y="3409603"/>
            <a:ext cx="100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Reference = Magnet</a:t>
            </a:r>
            <a:endParaRPr lang="en-US" sz="1200" b="1" baseline="30000"/>
          </a:p>
        </p:txBody>
      </p:sp>
    </p:spTree>
    <p:extLst>
      <p:ext uri="{BB962C8B-B14F-4D97-AF65-F5344CB8AC3E}">
        <p14:creationId xmlns:p14="http://schemas.microsoft.com/office/powerpoint/2010/main" val="306744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Mur 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854" t="14862" r="8646" b="8525"/>
          <a:stretch>
            <a:fillRect/>
          </a:stretch>
        </p:blipFill>
        <p:spPr>
          <a:xfrm>
            <a:off x="114300" y="1390650"/>
            <a:ext cx="3248526" cy="2000250"/>
          </a:xfrm>
          <a:prstGeom prst="rect">
            <a:avLst/>
          </a:prstGeom>
        </p:spPr>
      </p:pic>
      <p:pic>
        <p:nvPicPr>
          <p:cNvPr id="43" name="Image 42" descr="Ch 4+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64" t="14910" r="8411" b="9245"/>
          <a:stretch>
            <a:fillRect/>
          </a:stretch>
        </p:blipFill>
        <p:spPr>
          <a:xfrm>
            <a:off x="1996512" y="3655851"/>
            <a:ext cx="3708963" cy="2240123"/>
          </a:xfrm>
          <a:prstGeom prst="rect">
            <a:avLst/>
          </a:prstGeom>
        </p:spPr>
      </p:pic>
      <p:pic>
        <p:nvPicPr>
          <p:cNvPr id="42" name="Image 41" descr="Ch 4-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67" t="14862" r="8438" b="8717"/>
          <a:stretch>
            <a:fillRect/>
          </a:stretch>
        </p:blipFill>
        <p:spPr>
          <a:xfrm>
            <a:off x="5613625" y="3933825"/>
            <a:ext cx="3530375" cy="2171699"/>
          </a:xfrm>
          <a:prstGeom prst="rect">
            <a:avLst/>
          </a:prstGeom>
        </p:spPr>
      </p:pic>
      <p:pic>
        <p:nvPicPr>
          <p:cNvPr id="35" name="Image 34" descr="Ch 3-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46" t="14862" r="8750" b="9293"/>
          <a:stretch>
            <a:fillRect/>
          </a:stretch>
        </p:blipFill>
        <p:spPr>
          <a:xfrm>
            <a:off x="2958538" y="1276350"/>
            <a:ext cx="3051737" cy="1857375"/>
          </a:xfrm>
          <a:prstGeom prst="rect">
            <a:avLst/>
          </a:prstGeom>
        </p:spPr>
      </p:pic>
      <p:pic>
        <p:nvPicPr>
          <p:cNvPr id="36" name="Image 35" descr="Ch 3+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55" t="15870" r="8620" b="9245"/>
          <a:stretch>
            <a:fillRect/>
          </a:stretch>
        </p:blipFill>
        <p:spPr>
          <a:xfrm>
            <a:off x="5921473" y="1343025"/>
            <a:ext cx="3098702" cy="18478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948264" y="332656"/>
            <a:ext cx="2195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7030A0"/>
                </a:solidFill>
              </a:rPr>
              <a:t>Coordinates Layer 2</a:t>
            </a:r>
          </a:p>
        </p:txBody>
      </p:sp>
      <p:grpSp>
        <p:nvGrpSpPr>
          <p:cNvPr id="3" name="Groupe 40"/>
          <p:cNvGrpSpPr/>
          <p:nvPr/>
        </p:nvGrpSpPr>
        <p:grpSpPr>
          <a:xfrm>
            <a:off x="257176" y="4867275"/>
            <a:ext cx="1590674" cy="1505377"/>
            <a:chOff x="7410451" y="1000125"/>
            <a:chExt cx="1590674" cy="1505377"/>
          </a:xfrm>
        </p:grpSpPr>
        <p:cxnSp>
          <p:nvCxnSpPr>
            <p:cNvPr id="27" name="Connecteur droit avec flèche 26"/>
            <p:cNvCxnSpPr/>
            <p:nvPr/>
          </p:nvCxnSpPr>
          <p:spPr>
            <a:xfrm flipH="1" flipV="1">
              <a:off x="7896225" y="1000125"/>
              <a:ext cx="0" cy="8650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>
              <a:off x="7882797" y="1861280"/>
              <a:ext cx="994503" cy="2532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V="1">
              <a:off x="7896225" y="1285875"/>
              <a:ext cx="695325" cy="5793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7410451" y="1019175"/>
              <a:ext cx="333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Y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8667751" y="1095028"/>
              <a:ext cx="333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X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591551" y="2228503"/>
              <a:ext cx="333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Z</a:t>
              </a:r>
              <a:endParaRPr lang="en-US" sz="1200" b="1" baseline="30000"/>
            </a:p>
          </p:txBody>
        </p:sp>
      </p:grpSp>
      <p:cxnSp>
        <p:nvCxnSpPr>
          <p:cNvPr id="20" name="Connecteur droit avec flèche 19"/>
          <p:cNvCxnSpPr>
            <a:stCxn id="25" idx="2"/>
          </p:cNvCxnSpPr>
          <p:nvPr/>
        </p:nvCxnSpPr>
        <p:spPr>
          <a:xfrm>
            <a:off x="2257425" y="1172002"/>
            <a:ext cx="76200" cy="8187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752600" y="895003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Iron wall 2</a:t>
            </a:r>
            <a:endParaRPr lang="en-US" sz="1200" b="1" baseline="30000"/>
          </a:p>
        </p:txBody>
      </p:sp>
      <p:cxnSp>
        <p:nvCxnSpPr>
          <p:cNvPr id="18" name="Connecteur droit avec flèche 17"/>
          <p:cNvCxnSpPr>
            <a:stCxn id="21" idx="2"/>
          </p:cNvCxnSpPr>
          <p:nvPr/>
        </p:nvCxnSpPr>
        <p:spPr>
          <a:xfrm flipH="1">
            <a:off x="4914900" y="1324402"/>
            <a:ext cx="200025" cy="523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610100" y="1047403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Ch 3 -</a:t>
            </a:r>
            <a:endParaRPr lang="en-US" sz="1200" b="1" baseline="30000"/>
          </a:p>
        </p:txBody>
      </p:sp>
      <p:cxnSp>
        <p:nvCxnSpPr>
          <p:cNvPr id="22" name="Connecteur droit avec flèche 21"/>
          <p:cNvCxnSpPr>
            <a:stCxn id="24" idx="2"/>
          </p:cNvCxnSpPr>
          <p:nvPr/>
        </p:nvCxnSpPr>
        <p:spPr>
          <a:xfrm flipH="1">
            <a:off x="8296275" y="1381552"/>
            <a:ext cx="200025" cy="523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991475" y="1104553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Ch 3 +</a:t>
            </a:r>
            <a:endParaRPr lang="en-US" sz="1200" b="1" baseline="30000"/>
          </a:p>
        </p:txBody>
      </p:sp>
      <p:cxnSp>
        <p:nvCxnSpPr>
          <p:cNvPr id="30" name="Connecteur droit avec flèche 29"/>
          <p:cNvCxnSpPr>
            <a:stCxn id="31" idx="0"/>
          </p:cNvCxnSpPr>
          <p:nvPr/>
        </p:nvCxnSpPr>
        <p:spPr>
          <a:xfrm flipV="1">
            <a:off x="7686675" y="5410200"/>
            <a:ext cx="209550" cy="7902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7181850" y="6200428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Ch 4 -</a:t>
            </a:r>
            <a:endParaRPr lang="en-US" sz="1200" b="1" baseline="30000"/>
          </a:p>
        </p:txBody>
      </p:sp>
      <p:cxnSp>
        <p:nvCxnSpPr>
          <p:cNvPr id="33" name="Connecteur droit avec flèche 32"/>
          <p:cNvCxnSpPr>
            <a:stCxn id="34" idx="2"/>
          </p:cNvCxnSpPr>
          <p:nvPr/>
        </p:nvCxnSpPr>
        <p:spPr>
          <a:xfrm>
            <a:off x="4210050" y="3629452"/>
            <a:ext cx="285750" cy="571073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3705225" y="3352453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Ch 4 +</a:t>
            </a:r>
            <a:endParaRPr lang="en-US" sz="1200" b="1" baseline="30000"/>
          </a:p>
        </p:txBody>
      </p:sp>
      <p:cxnSp>
        <p:nvCxnSpPr>
          <p:cNvPr id="45" name="Connecteur droit avec flèche 44"/>
          <p:cNvCxnSpPr/>
          <p:nvPr/>
        </p:nvCxnSpPr>
        <p:spPr>
          <a:xfrm flipH="1" flipV="1">
            <a:off x="1476375" y="2581275"/>
            <a:ext cx="0" cy="10093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1019175" y="3600103"/>
            <a:ext cx="100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Reference = Magnet</a:t>
            </a:r>
            <a:endParaRPr lang="en-US" sz="1200" b="1" baseline="30000"/>
          </a:p>
        </p:txBody>
      </p:sp>
    </p:spTree>
    <p:extLst>
      <p:ext uri="{BB962C8B-B14F-4D97-AF65-F5344CB8AC3E}">
        <p14:creationId xmlns:p14="http://schemas.microsoft.com/office/powerpoint/2010/main" val="2015725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395" y="1576743"/>
            <a:ext cx="3298323" cy="2279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2564" y="506318"/>
            <a:ext cx="5238871" cy="58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198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3198" b="1" dirty="0">
                <a:latin typeface="Times New Roman" pitchFamily="18" charset="0"/>
                <a:cs typeface="Times New Roman" pitchFamily="18" charset="0"/>
              </a:rPr>
              <a:t>*(q) + p(p) → </a:t>
            </a:r>
            <a:r>
              <a:rPr lang="el-GR" sz="3198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3198" b="1" dirty="0">
                <a:latin typeface="Times New Roman" pitchFamily="18" charset="0"/>
                <a:cs typeface="Times New Roman" pitchFamily="18" charset="0"/>
              </a:rPr>
              <a:t>*(q′) + p(p′)</a:t>
            </a:r>
            <a:endParaRPr lang="en-US" sz="3198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5134" y="1143562"/>
            <a:ext cx="4873729" cy="40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4AB3D15E-F39F-439D-B480-4759862C08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7090" y="-96066"/>
            <a:ext cx="8245835" cy="829938"/>
          </a:xfrm>
        </p:spPr>
        <p:txBody>
          <a:bodyPr>
            <a:normAutofit/>
          </a:bodyPr>
          <a:lstStyle/>
          <a:p>
            <a:pPr eaLnBrk="1"/>
            <a:r>
              <a:rPr lang="en-US" sz="3000" b="1" dirty="0">
                <a:solidFill>
                  <a:schemeClr val="tx2"/>
                </a:solidFill>
                <a:cs typeface="Times New Roman" pitchFamily="18" charset="0"/>
                <a:sym typeface="Times New Roman" pitchFamily="18" charset="0"/>
              </a:rPr>
              <a:t>General Compton Process accessing GPD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428BE2-C9AD-43E8-A60E-A4D7D9121E45}"/>
              </a:ext>
            </a:extLst>
          </p:cNvPr>
          <p:cNvSpPr/>
          <p:nvPr/>
        </p:nvSpPr>
        <p:spPr>
          <a:xfrm>
            <a:off x="696563" y="1634084"/>
            <a:ext cx="4397697" cy="929870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1814" dirty="0"/>
              <a:t>DVCS                     (</a:t>
            </a:r>
            <a:r>
              <a:rPr lang="el-GR" sz="1814" b="1" dirty="0">
                <a:cs typeface="Times New Roman" pitchFamily="18" charset="0"/>
              </a:rPr>
              <a:t>γ</a:t>
            </a:r>
            <a:r>
              <a:rPr lang="en-US" sz="1814" b="1" dirty="0">
                <a:cs typeface="Times New Roman" pitchFamily="18" charset="0"/>
              </a:rPr>
              <a:t>* →</a:t>
            </a:r>
            <a:r>
              <a:rPr lang="el-GR" sz="1814" b="1" dirty="0">
                <a:cs typeface="Times New Roman" pitchFamily="18" charset="0"/>
              </a:rPr>
              <a:t> γ</a:t>
            </a:r>
            <a:r>
              <a:rPr lang="en-US" sz="1814" b="1" dirty="0">
                <a:cs typeface="Times New Roman" pitchFamily="18" charset="0"/>
              </a:rPr>
              <a:t>, Q’</a:t>
            </a:r>
            <a:r>
              <a:rPr lang="en-US" sz="1814" b="1" baseline="30000" dirty="0">
                <a:cs typeface="Times New Roman" pitchFamily="18" charset="0"/>
              </a:rPr>
              <a:t>2</a:t>
            </a:r>
            <a:r>
              <a:rPr lang="en-US" sz="1814" b="1" dirty="0">
                <a:cs typeface="Times New Roman" pitchFamily="18" charset="0"/>
              </a:rPr>
              <a:t>=0, </a:t>
            </a:r>
            <a:r>
              <a:rPr lang="el-GR" sz="1814" b="1" dirty="0">
                <a:cs typeface="Times New Roman" pitchFamily="18" charset="0"/>
              </a:rPr>
              <a:t>ξ</a:t>
            </a:r>
            <a:r>
              <a:rPr lang="en-US" sz="1814" b="1" dirty="0">
                <a:cs typeface="Times New Roman" pitchFamily="18" charset="0"/>
              </a:rPr>
              <a:t>’ =</a:t>
            </a:r>
            <a:r>
              <a:rPr lang="el-GR" sz="1814" b="1" dirty="0">
                <a:cs typeface="Times New Roman" pitchFamily="18" charset="0"/>
              </a:rPr>
              <a:t> ξ</a:t>
            </a:r>
            <a:r>
              <a:rPr lang="en-US" sz="1814" b="1" dirty="0">
                <a:cs typeface="Times New Roman" pitchFamily="18" charset="0"/>
              </a:rPr>
              <a:t>)</a:t>
            </a:r>
          </a:p>
          <a:p>
            <a:r>
              <a:rPr lang="en-US" sz="1814" dirty="0" err="1"/>
              <a:t>Timelike</a:t>
            </a:r>
            <a:r>
              <a:rPr lang="en-US" sz="1814" dirty="0"/>
              <a:t> CS          (</a:t>
            </a:r>
            <a:r>
              <a:rPr lang="el-GR" sz="1814" b="1" dirty="0">
                <a:cs typeface="Times New Roman" pitchFamily="18" charset="0"/>
              </a:rPr>
              <a:t>γ</a:t>
            </a:r>
            <a:r>
              <a:rPr lang="en-US" sz="1814" b="1" dirty="0">
                <a:cs typeface="Times New Roman" pitchFamily="18" charset="0"/>
              </a:rPr>
              <a:t> →</a:t>
            </a:r>
            <a:r>
              <a:rPr lang="el-GR" sz="1814" b="1" dirty="0">
                <a:cs typeface="Times New Roman" pitchFamily="18" charset="0"/>
              </a:rPr>
              <a:t> γ</a:t>
            </a:r>
            <a:r>
              <a:rPr lang="en-US" sz="1814" b="1" dirty="0">
                <a:cs typeface="Times New Roman" pitchFamily="18" charset="0"/>
              </a:rPr>
              <a:t>*, Q</a:t>
            </a:r>
            <a:r>
              <a:rPr lang="en-US" sz="1814" b="1" baseline="30000" dirty="0">
                <a:cs typeface="Times New Roman" pitchFamily="18" charset="0"/>
              </a:rPr>
              <a:t>2</a:t>
            </a:r>
            <a:r>
              <a:rPr lang="en-US" sz="1814" b="1" dirty="0">
                <a:cs typeface="Times New Roman" pitchFamily="18" charset="0"/>
              </a:rPr>
              <a:t>=0, </a:t>
            </a:r>
            <a:r>
              <a:rPr lang="el-GR" sz="1814" b="1" dirty="0">
                <a:cs typeface="Times New Roman" pitchFamily="18" charset="0"/>
              </a:rPr>
              <a:t>ξ</a:t>
            </a:r>
            <a:r>
              <a:rPr lang="en-US" sz="1814" b="1" dirty="0">
                <a:cs typeface="Times New Roman" pitchFamily="18" charset="0"/>
              </a:rPr>
              <a:t>’ =</a:t>
            </a:r>
            <a:r>
              <a:rPr lang="el-GR" sz="1814" b="1" dirty="0">
                <a:cs typeface="Times New Roman" pitchFamily="18" charset="0"/>
              </a:rPr>
              <a:t> </a:t>
            </a:r>
            <a:r>
              <a:rPr lang="en-US" sz="1814" b="1" dirty="0">
                <a:cs typeface="Times New Roman" pitchFamily="18" charset="0"/>
              </a:rPr>
              <a:t>- </a:t>
            </a:r>
            <a:r>
              <a:rPr lang="el-GR" sz="1814" b="1" dirty="0">
                <a:cs typeface="Times New Roman" pitchFamily="18" charset="0"/>
              </a:rPr>
              <a:t>ξ</a:t>
            </a:r>
            <a:r>
              <a:rPr lang="en-US" sz="1814" b="1" dirty="0">
                <a:cs typeface="Times New Roman" pitchFamily="18" charset="0"/>
              </a:rPr>
              <a:t>)</a:t>
            </a:r>
            <a:endParaRPr lang="en-US" sz="1814" dirty="0"/>
          </a:p>
          <a:p>
            <a:r>
              <a:rPr lang="en-US" sz="1814" dirty="0"/>
              <a:t>Double DVCS       (</a:t>
            </a:r>
            <a:r>
              <a:rPr lang="el-GR" sz="1814" b="1" dirty="0">
                <a:cs typeface="Times New Roman" pitchFamily="18" charset="0"/>
              </a:rPr>
              <a:t>γ</a:t>
            </a:r>
            <a:r>
              <a:rPr lang="en-US" sz="1814" b="1" dirty="0">
                <a:cs typeface="Times New Roman" pitchFamily="18" charset="0"/>
              </a:rPr>
              <a:t>* →</a:t>
            </a:r>
            <a:r>
              <a:rPr lang="el-GR" sz="1814" b="1" dirty="0">
                <a:cs typeface="Times New Roman" pitchFamily="18" charset="0"/>
              </a:rPr>
              <a:t> γ</a:t>
            </a:r>
            <a:r>
              <a:rPr lang="en-US" sz="1814" b="1" dirty="0">
                <a:cs typeface="Times New Roman" pitchFamily="18" charset="0"/>
              </a:rPr>
              <a:t>*, Q</a:t>
            </a:r>
            <a:r>
              <a:rPr lang="en-US" sz="1814" b="1" baseline="30000" dirty="0">
                <a:cs typeface="Times New Roman" pitchFamily="18" charset="0"/>
              </a:rPr>
              <a:t>2 </a:t>
            </a:r>
            <a:r>
              <a:rPr lang="en-US" sz="1814" b="1" dirty="0">
                <a:cs typeface="Times New Roman" pitchFamily="18" charset="0"/>
              </a:rPr>
              <a:t>Q’</a:t>
            </a:r>
            <a:r>
              <a:rPr lang="en-US" sz="1814" b="1" baseline="30000" dirty="0">
                <a:cs typeface="Times New Roman" pitchFamily="18" charset="0"/>
              </a:rPr>
              <a:t>2</a:t>
            </a:r>
            <a:r>
              <a:rPr lang="en-US" sz="1814" b="1" dirty="0">
                <a:cs typeface="Times New Roman" pitchFamily="18" charset="0"/>
              </a:rPr>
              <a:t> </a:t>
            </a:r>
            <a:r>
              <a:rPr lang="el-GR" sz="1814" b="1" dirty="0">
                <a:cs typeface="Times New Roman" pitchFamily="18" charset="0"/>
              </a:rPr>
              <a:t>ξ</a:t>
            </a:r>
            <a:r>
              <a:rPr lang="en-US" sz="1814" b="1" dirty="0">
                <a:cs typeface="Times New Roman" pitchFamily="18" charset="0"/>
              </a:rPr>
              <a:t>’ </a:t>
            </a:r>
            <a:r>
              <a:rPr lang="el-GR" sz="1814" b="1" dirty="0">
                <a:cs typeface="Times New Roman" pitchFamily="18" charset="0"/>
              </a:rPr>
              <a:t>ξ</a:t>
            </a:r>
            <a:r>
              <a:rPr lang="en-US" sz="1814" b="1" dirty="0">
                <a:cs typeface="Times New Roman" pitchFamily="18" charset="0"/>
              </a:rPr>
              <a:t> vary)</a:t>
            </a:r>
            <a:endParaRPr lang="en-US" sz="1814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378" y="4171267"/>
            <a:ext cx="3489373" cy="463865"/>
          </a:xfrm>
          <a:prstGeom prst="rect">
            <a:avLst/>
          </a:prstGeom>
        </p:spPr>
      </p:pic>
      <p:sp>
        <p:nvSpPr>
          <p:cNvPr id="3" name="ZoneTexte 10">
            <a:extLst>
              <a:ext uri="{FF2B5EF4-FFF2-40B4-BE49-F238E27FC236}">
                <a16:creationId xmlns:a16="http://schemas.microsoft.com/office/drawing/2014/main" id="{4CBB6292-48BE-824C-0EBC-A0900F39A80C}"/>
              </a:ext>
            </a:extLst>
          </p:cNvPr>
          <p:cNvSpPr txBox="1"/>
          <p:nvPr/>
        </p:nvSpPr>
        <p:spPr>
          <a:xfrm>
            <a:off x="36748" y="4572860"/>
            <a:ext cx="119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>
                <a:solidFill>
                  <a:schemeClr val="tx2"/>
                </a:solidFill>
              </a:rPr>
              <a:t>Generalized</a:t>
            </a:r>
            <a:r>
              <a:rPr lang="fr-FR" sz="12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fr-FR" sz="1200" dirty="0" err="1">
                <a:solidFill>
                  <a:schemeClr val="tx2"/>
                </a:solidFill>
              </a:rPr>
              <a:t>Bjorken</a:t>
            </a:r>
            <a:r>
              <a:rPr lang="fr-FR" sz="1200" dirty="0">
                <a:solidFill>
                  <a:schemeClr val="tx2"/>
                </a:solidFill>
              </a:rPr>
              <a:t> variable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6FD8D1A0-3261-A8A5-A10C-E28DAB78A2AE}"/>
              </a:ext>
            </a:extLst>
          </p:cNvPr>
          <p:cNvSpPr txBox="1"/>
          <p:nvPr/>
        </p:nvSpPr>
        <p:spPr>
          <a:xfrm>
            <a:off x="3045710" y="4682872"/>
            <a:ext cx="786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chemeClr val="tx2"/>
                </a:solidFill>
              </a:rPr>
              <a:t>Skewness</a:t>
            </a:r>
            <a:endParaRPr lang="fr-FR" sz="12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6">
                <a:extLst>
                  <a:ext uri="{FF2B5EF4-FFF2-40B4-BE49-F238E27FC236}">
                    <a16:creationId xmlns:a16="http://schemas.microsoft.com/office/drawing/2014/main" id="{83AA0F5D-BD1F-E92A-E2E1-7AE779C574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652" y="2692697"/>
                <a:ext cx="5399052" cy="784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D60093"/>
                  </a:buClr>
                  <a:defRPr/>
                </a:pPr>
                <a:r>
                  <a:rPr lang="en-US" altLang="fr-FR" sz="1500" dirty="0">
                    <a:cs typeface="Microsoft Sans Serif" panose="020B0604020202020204" pitchFamily="34" charset="0"/>
                  </a:rPr>
                  <a:t>Because of the virtuality of the initial and final photon, </a:t>
                </a:r>
                <a:r>
                  <a:rPr lang="en-US" altLang="fr-FR" sz="1500" b="1" dirty="0">
                    <a:solidFill>
                      <a:srgbClr val="CC01FF"/>
                    </a:solidFill>
                    <a:cs typeface="Microsoft Sans Serif" panose="020B0604020202020204" pitchFamily="34" charset="0"/>
                  </a:rPr>
                  <a:t>DDVCS</a:t>
                </a:r>
                <a:r>
                  <a:rPr lang="en-US" altLang="fr-FR" sz="1500" dirty="0">
                    <a:cs typeface="Microsoft Sans Serif" panose="020B0604020202020204" pitchFamily="34" charset="0"/>
                  </a:rPr>
                  <a:t> allows direct access to GPDs 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fr-FR" sz="1500" b="0" i="1" smtClean="0">
                            <a:solidFill>
                              <a:srgbClr val="CC01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fr-FR" sz="1500" b="0" i="0" smtClean="0">
                            <a:solidFill>
                              <a:srgbClr val="CC01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altLang="fr-FR" sz="1500" b="0" i="0" smtClean="0">
                        <a:solidFill>
                          <a:srgbClr val="CC01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FR" altLang="fr-FR" sz="1500" b="1" i="1">
                        <a:solidFill>
                          <a:srgbClr val="CC01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  <m:r>
                      <a:rPr lang="fr-FR" altLang="fr-FR" sz="15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fr-FR" sz="1500" dirty="0">
                    <a:cs typeface="Microsoft Sans Serif" panose="020B0604020202020204" pitchFamily="34" charset="0"/>
                  </a:rPr>
                  <a:t>crucial for modeling and investigation of </a:t>
                </a:r>
                <a:r>
                  <a:rPr lang="en-US" altLang="fr-FR" sz="1500" b="1" dirty="0">
                    <a:solidFill>
                      <a:schemeClr val="accent2"/>
                    </a:solidFill>
                    <a:cs typeface="Microsoft Sans Serif" panose="020B0604020202020204" pitchFamily="34" charset="0"/>
                  </a:rPr>
                  <a:t>nuclear imaging, spin, and internal dynamics</a:t>
                </a:r>
                <a:endParaRPr lang="en-US" altLang="fr-FR" sz="1500" dirty="0">
                  <a:solidFill>
                    <a:schemeClr val="accent2"/>
                  </a:solidFill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 Box 6">
                <a:extLst>
                  <a:ext uri="{FF2B5EF4-FFF2-40B4-BE49-F238E27FC236}">
                    <a16:creationId xmlns:a16="http://schemas.microsoft.com/office/drawing/2014/main" id="{83AA0F5D-BD1F-E92A-E2E1-7AE779C57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52" y="2692697"/>
                <a:ext cx="5399052" cy="784830"/>
              </a:xfrm>
              <a:prstGeom prst="rect">
                <a:avLst/>
              </a:prstGeom>
              <a:blipFill>
                <a:blip r:embed="rId6"/>
                <a:stretch>
                  <a:fillRect l="-451" t="-2344" r="-339" b="-78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21">
            <a:extLst>
              <a:ext uri="{FF2B5EF4-FFF2-40B4-BE49-F238E27FC236}">
                <a16:creationId xmlns:a16="http://schemas.microsoft.com/office/drawing/2014/main" id="{0EA493C2-1A75-8068-997A-051948EE9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395" y="4196118"/>
            <a:ext cx="2892241" cy="1945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25">
                <a:extLst>
                  <a:ext uri="{FF2B5EF4-FFF2-40B4-BE49-F238E27FC236}">
                    <a16:creationId xmlns:a16="http://schemas.microsoft.com/office/drawing/2014/main" id="{F8AC2AEA-5DC8-188E-D8E7-CB94210892EB}"/>
                  </a:ext>
                </a:extLst>
              </p:cNvPr>
              <p:cNvSpPr txBox="1"/>
              <p:nvPr/>
            </p:nvSpPr>
            <p:spPr>
              <a:xfrm>
                <a:off x="202105" y="5340714"/>
                <a:ext cx="5239956" cy="101566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000" dirty="0"/>
                  <a:t>Following the </a:t>
                </a:r>
                <a:r>
                  <a:rPr lang="fr-FR" sz="2000" dirty="0" err="1"/>
                  <a:t>sign</a:t>
                </a:r>
                <a:r>
                  <a:rPr lang="fr-FR" sz="2000" dirty="0"/>
                  <a:t> change of </a:t>
                </a:r>
                <a:r>
                  <a:rPr lang="fr-FR" sz="2000" b="1" i="1" dirty="0">
                    <a:solidFill>
                      <a:schemeClr val="accent4">
                        <a:lumMod val="75000"/>
                      </a:schemeClr>
                    </a:solidFill>
                    <a:latin typeface="Symbol" pitchFamily="2" charset="2"/>
                  </a:rPr>
                  <a:t>x</a:t>
                </a:r>
                <a:r>
                  <a:rPr lang="fr-FR" sz="2000" b="1" i="1" dirty="0">
                    <a:solidFill>
                      <a:schemeClr val="accent4">
                        <a:lumMod val="75000"/>
                      </a:schemeClr>
                    </a:solidFill>
                  </a:rPr>
                  <a:t>’</a:t>
                </a:r>
                <a:r>
                  <a:rPr lang="fr-FR" sz="2000" dirty="0"/>
                  <a:t> </a:t>
                </a:r>
                <a:r>
                  <a:rPr lang="fr-FR" sz="2000" dirty="0" err="1"/>
                  <a:t>around</a:t>
                </a:r>
                <a:r>
                  <a:rPr lang="fr-FR" sz="2000" dirty="0"/>
                  <a:t> </a:t>
                </a:r>
                <a:r>
                  <a:rPr lang="fr-FR" sz="2000" b="1" i="1" dirty="0">
                    <a:solidFill>
                      <a:schemeClr val="accent4">
                        <a:lumMod val="75000"/>
                      </a:schemeClr>
                    </a:solidFill>
                  </a:rPr>
                  <a:t>Q’</a:t>
                </a:r>
                <a:r>
                  <a:rPr lang="fr-FR" sz="2000" b="1" i="1" baseline="30000" dirty="0">
                    <a:solidFill>
                      <a:schemeClr val="accent4">
                        <a:lumMod val="75000"/>
                      </a:schemeClr>
                    </a:solidFill>
                  </a:rPr>
                  <a:t>2</a:t>
                </a:r>
                <a:r>
                  <a:rPr lang="fr-FR" sz="2000" b="1" i="1" dirty="0">
                    <a:solidFill>
                      <a:schemeClr val="accent4">
                        <a:lumMod val="75000"/>
                      </a:schemeClr>
                    </a:solidFill>
                  </a:rPr>
                  <a:t>=Q</a:t>
                </a:r>
                <a:r>
                  <a:rPr lang="fr-FR" sz="2000" b="1" i="1" baseline="30000" dirty="0">
                    <a:solidFill>
                      <a:schemeClr val="accent4">
                        <a:lumMod val="75000"/>
                      </a:schemeClr>
                    </a:solidFill>
                  </a:rPr>
                  <a:t>2</a:t>
                </a:r>
                <a:r>
                  <a:rPr lang="fr-FR" sz="2000" dirty="0"/>
                  <a:t>, the </a:t>
                </a:r>
                <a:r>
                  <a:rPr lang="fr-FR" sz="2000" dirty="0" err="1"/>
                  <a:t>imaginary</a:t>
                </a:r>
                <a:r>
                  <a:rPr lang="fr-FR" sz="2000" dirty="0"/>
                  <a:t> part of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𝓗</m:t>
                    </m:r>
                    <m: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and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b="1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𝓔</m:t>
                    </m:r>
                  </m:oMath>
                </a14:m>
                <a:r>
                  <a:rPr lang="fr-FR" sz="2000" dirty="0"/>
                  <a:t> </a:t>
                </a:r>
                <a:r>
                  <a:rPr lang="fr-FR" sz="2000" b="1" dirty="0">
                    <a:solidFill>
                      <a:schemeClr val="accent2"/>
                    </a:solidFill>
                  </a:rPr>
                  <a:t>change </a:t>
                </a:r>
                <a:r>
                  <a:rPr lang="fr-FR" sz="2000" b="1" dirty="0" err="1">
                    <a:solidFill>
                      <a:schemeClr val="accent2"/>
                    </a:solidFill>
                  </a:rPr>
                  <a:t>sign</a:t>
                </a:r>
                <a:r>
                  <a:rPr lang="fr-FR" sz="2000" dirty="0"/>
                  <a:t>, </a:t>
                </a:r>
                <a:r>
                  <a:rPr lang="fr-FR" sz="2000" dirty="0" err="1"/>
                  <a:t>providing</a:t>
                </a:r>
                <a:r>
                  <a:rPr lang="fr-FR" sz="2000" dirty="0"/>
                  <a:t> a </a:t>
                </a:r>
                <a:r>
                  <a:rPr lang="fr-FR" sz="2000" dirty="0" err="1"/>
                  <a:t>testing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ground</a:t>
                </a:r>
                <a:r>
                  <a:rPr lang="fr-FR" sz="2000" dirty="0"/>
                  <a:t> of </a:t>
                </a:r>
                <a:r>
                  <a:rPr lang="fr-FR" sz="2000" b="1" dirty="0">
                    <a:solidFill>
                      <a:srgbClr val="0000FF"/>
                    </a:solidFill>
                  </a:rPr>
                  <a:t>GPD </a:t>
                </a:r>
                <a:r>
                  <a:rPr lang="fr-FR" sz="2000" b="1" dirty="0" err="1">
                    <a:solidFill>
                      <a:srgbClr val="0000FF"/>
                    </a:solidFill>
                  </a:rPr>
                  <a:t>universality</a:t>
                </a:r>
                <a:r>
                  <a:rPr lang="fr-FR" sz="2000" dirty="0"/>
                  <a:t>.</a:t>
                </a:r>
              </a:p>
            </p:txBody>
          </p:sp>
        </mc:Choice>
        <mc:Fallback xmlns="">
          <p:sp>
            <p:nvSpPr>
              <p:cNvPr id="17" name="ZoneTexte 25">
                <a:extLst>
                  <a:ext uri="{FF2B5EF4-FFF2-40B4-BE49-F238E27FC236}">
                    <a16:creationId xmlns:a16="http://schemas.microsoft.com/office/drawing/2014/main" id="{F8AC2AEA-5DC8-188E-D8E7-CB9421089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05" y="5340714"/>
                <a:ext cx="5239956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7">
            <a:extLst>
              <a:ext uri="{FF2B5EF4-FFF2-40B4-BE49-F238E27FC236}">
                <a16:creationId xmlns:a16="http://schemas.microsoft.com/office/drawing/2014/main" id="{F06BA040-970C-1F18-E815-1158839182D4}"/>
              </a:ext>
            </a:extLst>
          </p:cNvPr>
          <p:cNvSpPr txBox="1"/>
          <p:nvPr/>
        </p:nvSpPr>
        <p:spPr>
          <a:xfrm>
            <a:off x="36748" y="3477527"/>
            <a:ext cx="190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Compton </a:t>
            </a:r>
            <a:r>
              <a:rPr lang="fr-FR" sz="1200" dirty="0" err="1">
                <a:solidFill>
                  <a:schemeClr val="tx2"/>
                </a:solidFill>
              </a:rPr>
              <a:t>Form</a:t>
            </a:r>
            <a:r>
              <a:rPr lang="fr-FR" sz="1200" dirty="0">
                <a:solidFill>
                  <a:schemeClr val="tx2"/>
                </a:solidFill>
              </a:rPr>
              <a:t> Factor (CFF)</a:t>
            </a:r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2761461F-443A-E2E3-E618-79441CEC46F6}"/>
              </a:ext>
            </a:extLst>
          </p:cNvPr>
          <p:cNvSpPr txBox="1"/>
          <p:nvPr/>
        </p:nvSpPr>
        <p:spPr>
          <a:xfrm>
            <a:off x="36748" y="4054872"/>
            <a:ext cx="1278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GPD combination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95C38-6091-76DD-B31A-CEEBD9CE93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230" y="3716743"/>
            <a:ext cx="4483670" cy="417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D3C341-4642-901D-4D24-4040935D0B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9641" y="4665094"/>
            <a:ext cx="1683320" cy="312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C6BEF4-EAF5-B2BA-34FF-7B27B775D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7448" y="4716549"/>
            <a:ext cx="1683320" cy="33114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8447C5D-5F42-2B28-E00D-360370191F8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54831" y="-26509"/>
            <a:ext cx="8908555" cy="6710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28456" tIns="56121" rIns="81571" bIns="42417" anchor="ctr"/>
          <a:lstStyle/>
          <a:p>
            <a:pPr>
              <a:lnSpc>
                <a:spcPct val="98000"/>
              </a:lnSpc>
              <a:tabLst>
                <a:tab pos="656821" algn="l"/>
                <a:tab pos="1312054" algn="l"/>
                <a:tab pos="1968875" algn="l"/>
                <a:tab pos="2625696" algn="l"/>
                <a:tab pos="3280928" algn="l"/>
                <a:tab pos="3937749" algn="l"/>
                <a:tab pos="4592984" algn="l"/>
                <a:tab pos="5249803" algn="l"/>
                <a:tab pos="5906624" algn="l"/>
                <a:tab pos="6560271" algn="l"/>
                <a:tab pos="7215505" algn="l"/>
                <a:tab pos="7875498" algn="l"/>
              </a:tabLst>
            </a:pPr>
            <a:r>
              <a:rPr lang="en-US" altLang="en-US" sz="2267" dirty="0">
                <a:latin typeface="+mj-lt"/>
              </a:rPr>
              <a:t>E12-12-006: Near Threshold J/Psi production on LH2 target</a:t>
            </a:r>
            <a:endParaRPr lang="en-US" altLang="en-US" sz="2267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92B3E-57B8-EF08-5861-CB6B2D179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4" y="1527767"/>
            <a:ext cx="8908555" cy="46854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AE342B-CF11-1131-6E3A-774C40E67843}"/>
              </a:ext>
            </a:extLst>
          </p:cNvPr>
          <p:cNvSpPr txBox="1"/>
          <p:nvPr/>
        </p:nvSpPr>
        <p:spPr>
          <a:xfrm>
            <a:off x="2775446" y="890641"/>
            <a:ext cx="5980429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67" b="1" dirty="0">
                <a:solidFill>
                  <a:srgbClr val="C00000"/>
                </a:solidFill>
                <a:latin typeface="Arial"/>
                <a:cs typeface="Arial"/>
              </a:rPr>
              <a:t>Most precise measurement near threshold</a:t>
            </a:r>
            <a:endParaRPr lang="en-US" sz="2267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070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BAA9365-50B9-72B0-3E04-CB1EAA94FD6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7723" y="-26509"/>
            <a:ext cx="8908555" cy="6710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28456" tIns="56121" rIns="81571" bIns="42417" anchor="ctr"/>
          <a:lstStyle/>
          <a:p>
            <a:pPr>
              <a:lnSpc>
                <a:spcPct val="98000"/>
              </a:lnSpc>
              <a:tabLst>
                <a:tab pos="656821" algn="l"/>
                <a:tab pos="1312054" algn="l"/>
                <a:tab pos="1968875" algn="l"/>
                <a:tab pos="2625696" algn="l"/>
                <a:tab pos="3280928" algn="l"/>
                <a:tab pos="3937749" algn="l"/>
                <a:tab pos="4592984" algn="l"/>
                <a:tab pos="5249803" algn="l"/>
                <a:tab pos="5906624" algn="l"/>
                <a:tab pos="6560271" algn="l"/>
                <a:tab pos="7215505" algn="l"/>
                <a:tab pos="7875498" algn="l"/>
              </a:tabLst>
            </a:pPr>
            <a:r>
              <a:rPr lang="en-US" altLang="en-US" sz="2267" dirty="0">
                <a:latin typeface="+mj-lt"/>
              </a:rPr>
              <a:t>E12-12-006A: TCS with circular polarized beam and LH2 target</a:t>
            </a:r>
            <a:endParaRPr lang="en-US" altLang="en-US" sz="2267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ACD98-22FE-D32C-3C75-9447B85B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43" y="1047284"/>
            <a:ext cx="2895308" cy="2245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E8F3E-80CF-41EA-6815-65FC8E65D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307" y="3074529"/>
            <a:ext cx="3050779" cy="236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2715C6-322E-506D-5648-547EC6D43B03}"/>
              </a:ext>
            </a:extLst>
          </p:cNvPr>
          <p:cNvSpPr txBox="1"/>
          <p:nvPr/>
        </p:nvSpPr>
        <p:spPr>
          <a:xfrm>
            <a:off x="5953966" y="679379"/>
            <a:ext cx="2349340" cy="3434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32" i="1" dirty="0" err="1">
                <a:solidFill>
                  <a:schemeClr val="tx1"/>
                </a:solidFill>
              </a:rPr>
              <a:t>SoLID</a:t>
            </a:r>
            <a:r>
              <a:rPr lang="en-US" sz="1632" i="1" dirty="0">
                <a:solidFill>
                  <a:schemeClr val="tx1"/>
                </a:solidFill>
              </a:rPr>
              <a:t> TCS coverage</a:t>
            </a:r>
            <a:endParaRPr lang="en-US" sz="1632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D680B7-883A-816A-8515-983EE8EA12EC}"/>
              </a:ext>
            </a:extLst>
          </p:cNvPr>
          <p:cNvSpPr txBox="1">
            <a:spLocks/>
          </p:cNvSpPr>
          <p:nvPr/>
        </p:nvSpPr>
        <p:spPr>
          <a:xfrm>
            <a:off x="152272" y="803267"/>
            <a:ext cx="5594398" cy="39457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0942" indent="-310942">
              <a:buFont typeface="Arial" panose="020B0604020202020204" pitchFamily="34" charset="0"/>
              <a:buChar char="•"/>
            </a:pPr>
            <a:r>
              <a:rPr lang="en-US" sz="1814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1814" kern="0" dirty="0">
                <a:solidFill>
                  <a:sysClr val="windowText" lastClr="000000"/>
                </a:solidFill>
              </a:rPr>
              <a:t> TCS will have at least 1 order larger statistics than CLAS12 and usher TCS study </a:t>
            </a:r>
            <a:r>
              <a:rPr lang="en-US" sz="1814" kern="0" dirty="0">
                <a:solidFill>
                  <a:srgbClr val="000000"/>
                </a:solidFill>
              </a:rPr>
              <a:t>into precision era with multi-dimensional binning</a:t>
            </a:r>
            <a:endParaRPr lang="en-US" sz="1814" kern="0" baseline="30000" dirty="0">
              <a:solidFill>
                <a:srgbClr val="000000"/>
              </a:solidFill>
            </a:endParaRPr>
          </a:p>
          <a:p>
            <a:pPr marL="673707" lvl="2" indent="-259118">
              <a:buFont typeface="Arial" panose="020B0604020202020204" pitchFamily="34" charset="0"/>
              <a:buChar char="•"/>
            </a:pPr>
            <a:r>
              <a:rPr lang="en-US" sz="1451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1451" kern="0" dirty="0">
                <a:solidFill>
                  <a:sysClr val="windowText" lastClr="000000"/>
                </a:solidFill>
              </a:rPr>
              <a:t> has 250 times more integrated luminosity than the CLAS12 TCS published result</a:t>
            </a:r>
          </a:p>
          <a:p>
            <a:pPr marL="673707" lvl="2" indent="-259118">
              <a:buFont typeface="Arial" panose="020B0604020202020204" pitchFamily="34" charset="0"/>
              <a:buChar char="•"/>
            </a:pPr>
            <a:r>
              <a:rPr lang="en-US" sz="1451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1451" kern="0" dirty="0">
                <a:solidFill>
                  <a:sysClr val="windowText" lastClr="000000"/>
                </a:solidFill>
              </a:rPr>
              <a:t> acceptance to TCS events is about ¼ of CLAS12. But with full azimuthal coverage, (ideal for the </a:t>
            </a:r>
            <a:r>
              <a:rPr lang="en-US" sz="1451" kern="0" dirty="0">
                <a:solidFill>
                  <a:srgbClr val="231F20"/>
                </a:solidFill>
              </a:rPr>
              <a:t>forward backward asymmetry)</a:t>
            </a:r>
          </a:p>
          <a:p>
            <a:pPr marL="673707" lvl="2" indent="-259118">
              <a:buFont typeface="Arial" panose="020B0604020202020204" pitchFamily="34" charset="0"/>
              <a:buChar char="•"/>
            </a:pPr>
            <a:r>
              <a:rPr lang="en-US" sz="1451" kern="0" dirty="0" err="1">
                <a:solidFill>
                  <a:srgbClr val="231F20"/>
                </a:solidFill>
              </a:rPr>
              <a:t>Crosssection</a:t>
            </a:r>
            <a:r>
              <a:rPr lang="en-US" sz="1451" kern="0" dirty="0">
                <a:solidFill>
                  <a:srgbClr val="231F20"/>
                </a:solidFill>
              </a:rPr>
              <a:t> measurement (moment)</a:t>
            </a:r>
            <a:endParaRPr lang="en-US" sz="1451" kern="0" dirty="0">
              <a:solidFill>
                <a:sysClr val="windowText" lastClr="000000"/>
              </a:solidFill>
            </a:endParaRPr>
          </a:p>
          <a:p>
            <a:pPr marL="310942" indent="-310942">
              <a:buFont typeface="Arial" panose="020B0604020202020204" pitchFamily="34" charset="0"/>
              <a:buChar char="•"/>
            </a:pPr>
            <a:r>
              <a:rPr lang="en-US" sz="1814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1814" kern="0" dirty="0">
                <a:solidFill>
                  <a:sysClr val="windowText" lastClr="000000"/>
                </a:solidFill>
              </a:rPr>
              <a:t> TCS could lead to study of NLO correction</a:t>
            </a:r>
          </a:p>
        </p:txBody>
      </p:sp>
      <p:pic>
        <p:nvPicPr>
          <p:cNvPr id="12" name="Picture 2" descr="https://userweb.jlab.org/~zwzhao/TCS/SoLID_TCS_result/R_etabin.png">
            <a:extLst>
              <a:ext uri="{FF2B5EF4-FFF2-40B4-BE49-F238E27FC236}">
                <a16:creationId xmlns:a16="http://schemas.microsoft.com/office/drawing/2014/main" id="{394E50A9-D242-B337-7236-AD06563B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272" y="3754014"/>
            <a:ext cx="5705824" cy="2760765"/>
          </a:xfrm>
          <a:prstGeom prst="rect">
            <a:avLst/>
          </a:prstGeom>
          <a:noFill/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00EF906-ED40-A290-D312-6A0521A663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0969" y="5492487"/>
          <a:ext cx="1949550" cy="976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369880" imgH="1187280" progId="">
                  <p:embed/>
                </p:oleObj>
              </mc:Choice>
              <mc:Fallback>
                <p:oleObj r:id="rId5" imgW="2369880" imgH="118728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00EF906-ED40-A290-D312-6A0521A663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0969" y="5492487"/>
                        <a:ext cx="1949550" cy="9768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78483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9499-AFE1-4AF0-EA9E-056E900A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7FCBE-F325-6756-F005-692B7808ADE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90FE9-1908-F728-FC07-2A214228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94" y="0"/>
            <a:ext cx="8328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1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B441-6A94-B5A6-6EF7-27896A3C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272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Elementary Cross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4BFDE-3AF0-0558-B6AE-E77AA64A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EDE4134-EB20-F521-7DAD-43A1A345F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42" y="674625"/>
            <a:ext cx="9676063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altLang="fr-FR" sz="17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DDVCS</a:t>
            </a:r>
            <a:r>
              <a:rPr lang="en-US" altLang="fr-FR" sz="17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cross section is about ~</a:t>
            </a:r>
            <a:r>
              <a:rPr lang="en-US" altLang="fr-FR" sz="1700" b="1" dirty="0">
                <a:solidFill>
                  <a:schemeClr val="accent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1/100</a:t>
            </a:r>
            <a:r>
              <a:rPr lang="en-US" altLang="fr-FR" sz="17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</a:t>
            </a:r>
            <a:r>
              <a:rPr lang="en-US" altLang="fr-FR" sz="1700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DVCS,</a:t>
            </a:r>
            <a:r>
              <a:rPr lang="en-US" altLang="fr-FR" sz="17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involves two Bethe-Heitler (BH) processes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9DE8B-AF1E-8E2B-7D82-69BECA74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749" y="1611660"/>
            <a:ext cx="3315221" cy="1640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48BD9A-6F4A-87F3-C117-8E41CB62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42" y="3330086"/>
            <a:ext cx="3359219" cy="1598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599563-0264-1AE4-726C-6421C54DF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428" y="4983364"/>
            <a:ext cx="1658573" cy="1598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A62A4B-499E-6B25-EDE1-99514BE1F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411" y="4983364"/>
            <a:ext cx="1683350" cy="15983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AC6A6A-6B3B-BD1F-681E-F05D19D5445C}"/>
              </a:ext>
            </a:extLst>
          </p:cNvPr>
          <p:cNvSpPr txBox="1"/>
          <p:nvPr/>
        </p:nvSpPr>
        <p:spPr>
          <a:xfrm>
            <a:off x="5887720" y="1494155"/>
            <a:ext cx="107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DDVCS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A86923-974E-B206-D67A-A3FFD644A108}"/>
              </a:ext>
            </a:extLst>
          </p:cNvPr>
          <p:cNvSpPr txBox="1"/>
          <p:nvPr/>
        </p:nvSpPr>
        <p:spPr>
          <a:xfrm>
            <a:off x="6014720" y="3427621"/>
            <a:ext cx="107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BH1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5B315E-17A2-628F-5310-22618CF4A4A6}"/>
              </a:ext>
            </a:extLst>
          </p:cNvPr>
          <p:cNvSpPr txBox="1"/>
          <p:nvPr/>
        </p:nvSpPr>
        <p:spPr>
          <a:xfrm>
            <a:off x="5981421" y="5546810"/>
            <a:ext cx="107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BH2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36">
                <a:extLst>
                  <a:ext uri="{FF2B5EF4-FFF2-40B4-BE49-F238E27FC236}">
                    <a16:creationId xmlns:a16="http://schemas.microsoft.com/office/drawing/2014/main" id="{732B7EA5-91D6-37DB-3278-2D717E7FC435}"/>
                  </a:ext>
                </a:extLst>
              </p:cNvPr>
              <p:cNvSpPr txBox="1"/>
              <p:nvPr/>
            </p:nvSpPr>
            <p:spPr>
              <a:xfrm>
                <a:off x="-875416" y="1173848"/>
                <a:ext cx="10894831" cy="359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fr-FR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fr-FR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fr-FR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fr-FR" sz="1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𝐷𝐷𝑉𝐶𝑆</m:t>
                          </m:r>
                        </m:sub>
                      </m:sSub>
                      <m:r>
                        <a:rPr lang="fr-FR" sz="1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1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𝐷𝐷𝑉𝐶𝑆</m:t>
                          </m:r>
                        </m:sub>
                      </m:sSub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𝐼𝑁</m:t>
                              </m:r>
                              <m:sSub>
                                <m:sSubPr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sSup>
                            <m:sSup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  <m:acc>
                            <m:accPr>
                              <m:chr m:val="̃"/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𝐼𝑁</m:t>
                          </m:r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fr-FR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fr-FR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fr-FR" sz="15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𝐼𝑁</m:t>
                              </m:r>
                              <m:sSub>
                                <m:sSubPr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sSub>
                            <m:sSubPr>
                              <m:ctrlP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fr-FR" sz="1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sSup>
                                <m:sSupPr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𝐼𝑁</m:t>
                              </m:r>
                              <m:sSub>
                                <m:sSubPr>
                                  <m:ctrlP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19" name="ZoneTexte 36">
                <a:extLst>
                  <a:ext uri="{FF2B5EF4-FFF2-40B4-BE49-F238E27FC236}">
                    <a16:creationId xmlns:a16="http://schemas.microsoft.com/office/drawing/2014/main" id="{732B7EA5-91D6-37DB-3278-2D717E7FC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5416" y="1173848"/>
                <a:ext cx="10894831" cy="3595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AB1275F6-69E6-2E4F-A6C1-E08C5072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279" y="3506351"/>
            <a:ext cx="3335267" cy="303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965" y="1637028"/>
            <a:ext cx="3020375" cy="19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367B7-35CF-B431-F1E3-BC85BFE01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390A82-6773-A80D-0933-C30225766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04" y="3209928"/>
            <a:ext cx="4127041" cy="29009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1B4F8-C3CA-0E2B-E703-1FC7E8BC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863EC-D7BD-9CDF-16AE-559729C8AC51}"/>
              </a:ext>
            </a:extLst>
          </p:cNvPr>
          <p:cNvSpPr/>
          <p:nvPr/>
        </p:nvSpPr>
        <p:spPr>
          <a:xfrm>
            <a:off x="2788536" y="5366524"/>
            <a:ext cx="45377" cy="8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40023C-51DC-B7A5-63EC-5AF5702E7EB2}"/>
              </a:ext>
            </a:extLst>
          </p:cNvPr>
          <p:cNvSpPr/>
          <p:nvPr/>
        </p:nvSpPr>
        <p:spPr>
          <a:xfrm>
            <a:off x="4079328" y="4660393"/>
            <a:ext cx="81293" cy="86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3E2C5D5-CA52-DD96-400F-F93932063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87" y="929867"/>
            <a:ext cx="84954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altLang="fr-FR" sz="1500" b="1" dirty="0">
                <a:solidFill>
                  <a:schemeClr val="accent2"/>
                </a:solidFill>
                <a:cs typeface="Microsoft Sans Serif" panose="020B0604020202020204" pitchFamily="34" charset="0"/>
              </a:rPr>
              <a:t>5-fold </a:t>
            </a:r>
            <a:r>
              <a:rPr lang="en-US" altLang="fr-FR" sz="1500" b="1" dirty="0">
                <a:solidFill>
                  <a:schemeClr val="accent6"/>
                </a:solidFill>
                <a:cs typeface="Microsoft Sans Serif" panose="020B0604020202020204" pitchFamily="34" charset="0"/>
              </a:rPr>
              <a:t>TCS-like observables</a:t>
            </a:r>
            <a:r>
              <a:rPr lang="en-US" altLang="fr-FR" sz="1500" b="1" dirty="0">
                <a:solidFill>
                  <a:srgbClr val="FF0000"/>
                </a:solidFill>
                <a:cs typeface="Microsoft Sans Serif" panose="020B0604020202020204" pitchFamily="34" charset="0"/>
              </a:rPr>
              <a:t> </a:t>
            </a:r>
            <a:r>
              <a:rPr lang="en-US" altLang="fr-FR" sz="1500" dirty="0">
                <a:cs typeface="Microsoft Sans Serif" panose="020B0604020202020204" pitchFamily="34" charset="0"/>
              </a:rPr>
              <a:t>obtained from the </a:t>
            </a:r>
            <a:r>
              <a:rPr lang="en-US" altLang="fr-FR" sz="15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integration </a:t>
            </a:r>
            <a:r>
              <a:rPr lang="en-US" altLang="fr-FR" sz="1500" dirty="0">
                <a:cs typeface="Microsoft Sans Serif" panose="020B0604020202020204" pitchFamily="34" charset="0"/>
              </a:rPr>
              <a:t>over the </a:t>
            </a:r>
            <a:r>
              <a:rPr lang="en-US" altLang="fr-FR" sz="15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polar angle </a:t>
            </a:r>
            <a:r>
              <a:rPr lang="en-US" altLang="fr-FR" sz="1500" dirty="0">
                <a:cs typeface="Microsoft Sans Serif" panose="020B0604020202020204" pitchFamily="34" charset="0"/>
              </a:rPr>
              <a:t>of </a:t>
            </a:r>
            <a:r>
              <a:rPr lang="en-US" altLang="fr-FR" sz="15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muon</a:t>
            </a:r>
            <a:r>
              <a:rPr lang="en-US" altLang="fr-FR" sz="1500" dirty="0">
                <a:cs typeface="Microsoft Sans Serif" panose="020B0604020202020204" pitchFamily="34" charset="0"/>
              </a:rPr>
              <a:t> and the </a:t>
            </a:r>
            <a:r>
              <a:rPr lang="en-US" altLang="fr-FR" sz="15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azimuthal angle </a:t>
            </a:r>
            <a:r>
              <a:rPr lang="en-US" altLang="fr-FR" sz="1500" dirty="0">
                <a:cs typeface="Microsoft Sans Serif" panose="020B0604020202020204" pitchFamily="34" charset="0"/>
              </a:rPr>
              <a:t>of </a:t>
            </a:r>
            <a:r>
              <a:rPr lang="en-US" altLang="fr-FR" sz="15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initial virtual photon</a:t>
            </a:r>
            <a:r>
              <a:rPr lang="en-US" altLang="fr-FR" sz="1500" dirty="0">
                <a:cs typeface="Microsoft Sans Serif" panose="020B0604020202020204" pitchFamily="34" charset="0"/>
              </a:rPr>
              <a:t>, also </a:t>
            </a:r>
            <a:r>
              <a:rPr lang="en-US" altLang="fr-FR" sz="1500" b="1" dirty="0">
                <a:solidFill>
                  <a:srgbClr val="CD04FF"/>
                </a:solidFill>
                <a:cs typeface="Microsoft Sans Serif" panose="020B0604020202020204" pitchFamily="34" charset="0"/>
              </a:rPr>
              <a:t>minimizing</a:t>
            </a:r>
            <a:r>
              <a:rPr lang="en-US" altLang="fr-FR" sz="1500" dirty="0">
                <a:cs typeface="Microsoft Sans Serif" panose="020B0604020202020204" pitchFamily="34" charset="0"/>
              </a:rPr>
              <a:t> the contribution of the </a:t>
            </a:r>
            <a:r>
              <a:rPr lang="en-US" altLang="fr-FR" sz="1500" b="1" dirty="0">
                <a:solidFill>
                  <a:srgbClr val="CD04FF"/>
                </a:solidFill>
                <a:cs typeface="Microsoft Sans Serif" panose="020B0604020202020204" pitchFamily="34" charset="0"/>
              </a:rPr>
              <a:t>BH</a:t>
            </a:r>
            <a:r>
              <a:rPr lang="en-US" altLang="fr-FR" sz="1500" b="1" baseline="-25000" dirty="0">
                <a:solidFill>
                  <a:srgbClr val="CD04FF"/>
                </a:solidFill>
                <a:cs typeface="Microsoft Sans Serif" panose="020B0604020202020204" pitchFamily="34" charset="0"/>
              </a:rPr>
              <a:t>2</a:t>
            </a:r>
            <a:r>
              <a:rPr lang="en-US" altLang="fr-FR" sz="1500" dirty="0">
                <a:cs typeface="Microsoft Sans Serif" panose="020B0604020202020204" pitchFamily="34" charset="0"/>
              </a:rPr>
              <a:t> process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2CA6CF-DD0F-BCCF-CA61-1A1684136512}"/>
              </a:ext>
            </a:extLst>
          </p:cNvPr>
          <p:cNvSpPr txBox="1">
            <a:spLocks/>
          </p:cNvSpPr>
          <p:nvPr/>
        </p:nvSpPr>
        <p:spPr>
          <a:xfrm>
            <a:off x="-236667" y="-223304"/>
            <a:ext cx="944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Integrated Cross Section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8FFFD-1C7A-6CC0-6A40-D1B34EDD733E}"/>
              </a:ext>
            </a:extLst>
          </p:cNvPr>
          <p:cNvSpPr txBox="1"/>
          <p:nvPr/>
        </p:nvSpPr>
        <p:spPr>
          <a:xfrm>
            <a:off x="4620773" y="3832795"/>
            <a:ext cx="3952875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Our study focuses on </a:t>
            </a:r>
            <a:r>
              <a:rPr lang="en-US" alt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</a:t>
            </a:r>
            <a:r>
              <a:rPr lang="en-US" altLang="fr-FR" b="1" dirty="0">
                <a:solidFill>
                  <a:schemeClr val="accent6"/>
                </a:solidFill>
                <a:cs typeface="Microsoft Sans Serif" panose="020B0604020202020204" pitchFamily="34" charset="0"/>
              </a:rPr>
              <a:t>TCS-like observables</a:t>
            </a:r>
            <a:r>
              <a:rPr lang="en-US" altLang="fr-FR" dirty="0">
                <a:cs typeface="Microsoft Sans Serif" panose="020B0604020202020204" pitchFamily="34" charset="0"/>
              </a:rPr>
              <a:t> for projection to allow access to both terms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DVCS-like observables obtained by integrating over muon phi angle may also be considered as crosscheck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8462CD-D780-D702-A2DE-B892EA51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669" y="1576424"/>
            <a:ext cx="7143750" cy="6953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3C8220-E21E-7071-E683-50BDCEC2D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" y="2329368"/>
            <a:ext cx="7905750" cy="457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B3D5DE-6CA1-76AD-964F-4C55CB93F01E}"/>
              </a:ext>
            </a:extLst>
          </p:cNvPr>
          <p:cNvSpPr txBox="1"/>
          <p:nvPr/>
        </p:nvSpPr>
        <p:spPr>
          <a:xfrm>
            <a:off x="2765741" y="3722214"/>
            <a:ext cx="139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b="1" dirty="0">
                <a:solidFill>
                  <a:schemeClr val="accent6"/>
                </a:solidFill>
                <a:latin typeface="+mj-lt"/>
                <a:cs typeface="Microsoft Sans Serif" panose="020B0604020202020204" pitchFamily="34" charset="0"/>
              </a:rPr>
              <a:t>TCS-like </a:t>
            </a:r>
            <a:r>
              <a:rPr lang="en-US" altLang="fr-FR" b="1" dirty="0" err="1">
                <a:solidFill>
                  <a:schemeClr val="accent6"/>
                </a:solidFill>
                <a:latin typeface="+mj-lt"/>
                <a:cs typeface="Microsoft Sans Serif" panose="020B0604020202020204" pitchFamily="34" charset="0"/>
              </a:rPr>
              <a:t>xs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6F1245-7C39-8B1D-9328-4F71580BECEF}"/>
              </a:ext>
            </a:extLst>
          </p:cNvPr>
          <p:cNvSpPr/>
          <p:nvPr/>
        </p:nvSpPr>
        <p:spPr>
          <a:xfrm>
            <a:off x="5454317" y="2329368"/>
            <a:ext cx="664410" cy="59029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5A8892-BED6-7960-999C-BFECB6C002C9}"/>
              </a:ext>
            </a:extLst>
          </p:cNvPr>
          <p:cNvSpPr/>
          <p:nvPr/>
        </p:nvSpPr>
        <p:spPr>
          <a:xfrm>
            <a:off x="6198268" y="2329367"/>
            <a:ext cx="709863" cy="59029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49A18-0FD4-C082-2952-95A763C2C51C}"/>
              </a:ext>
            </a:extLst>
          </p:cNvPr>
          <p:cNvSpPr txBox="1"/>
          <p:nvPr/>
        </p:nvSpPr>
        <p:spPr>
          <a:xfrm>
            <a:off x="8029024" y="1309370"/>
            <a:ext cx="1315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fr-FR" sz="1800" dirty="0">
                <a:cs typeface="Microsoft Sans Serif" panose="020B0604020202020204" pitchFamily="34" charset="0"/>
              </a:rPr>
              <a:t>θ</a:t>
            </a:r>
            <a:r>
              <a:rPr lang="en-US" altLang="fr-FR" baseline="-25000" dirty="0">
                <a:cs typeface="Microsoft Sans Serif" panose="020B0604020202020204" pitchFamily="34" charset="0"/>
              </a:rPr>
              <a:t>0</a:t>
            </a:r>
            <a:r>
              <a:rPr lang="en-US" altLang="fr-FR" dirty="0">
                <a:cs typeface="Microsoft Sans Serif" panose="020B0604020202020204" pitchFamily="34" charset="0"/>
              </a:rPr>
              <a:t>=</a:t>
            </a:r>
            <a:r>
              <a:rPr lang="el-GR" altLang="fr-FR" dirty="0">
                <a:cs typeface="Microsoft Sans Serif" panose="020B0604020202020204" pitchFamily="34" charset="0"/>
              </a:rPr>
              <a:t>π</a:t>
            </a:r>
            <a:r>
              <a:rPr lang="en-US" altLang="fr-FR" dirty="0">
                <a:cs typeface="Microsoft Sans Serif" panose="020B0604020202020204" pitchFamily="34" charset="0"/>
              </a:rPr>
              <a:t>/4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2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454B7-04A7-017B-6808-7BE30A8F2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B1FF1-E1BB-4E10-8965-E1F4E8B0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61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Beam Spin Asymmetry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511C6-75F9-6B1C-5F13-86B396BB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DD3725E-5F34-187E-63BF-8F7AF0649C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3901" y="2624602"/>
                <a:ext cx="4798931" cy="1809416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r>
                  <a:rPr lang="en-US" sz="2200" dirty="0">
                    <a:ea typeface="Calibri"/>
                    <a:cs typeface="Calibri"/>
                  </a:rPr>
                  <a:t>Access to the imaginary part of CFFs</a:t>
                </a:r>
              </a:p>
              <a:p>
                <a:r>
                  <a:rPr lang="en-US" sz="2400" b="1" dirty="0">
                    <a:solidFill>
                      <a:schemeClr val="accent2"/>
                    </a:solidFill>
                  </a:rPr>
                  <a:t>BSA</a:t>
                </a:r>
                <a:r>
                  <a:rPr lang="en-US" sz="2200" dirty="0">
                    <a:ea typeface="Calibri"/>
                    <a:cs typeface="Calibri"/>
                  </a:rPr>
                  <a:t> changes sign when transitioning from </a:t>
                </a:r>
                <a:r>
                  <a:rPr lang="en-US" sz="2200" dirty="0">
                    <a:solidFill>
                      <a:srgbClr val="FFC000"/>
                    </a:solidFill>
                    <a:ea typeface="Calibri"/>
                    <a:cs typeface="Calibri"/>
                  </a:rPr>
                  <a:t>DVCS-like region</a:t>
                </a:r>
                <a:r>
                  <a:rPr lang="en-US" sz="2200" dirty="0">
                    <a:ea typeface="Calibri"/>
                    <a:cs typeface="Calibri"/>
                  </a:rPr>
                  <a:t> (</a:t>
                </a:r>
                <a:r>
                  <a:rPr lang="en-US" sz="2200" dirty="0">
                    <a:ea typeface="+mn-lt"/>
                    <a:cs typeface="+mn-lt"/>
                  </a:rPr>
                  <a:t>ξ’&gt;0, Q²&gt;Q'²) to </a:t>
                </a:r>
                <a:r>
                  <a:rPr lang="en-US" sz="2200" dirty="0">
                    <a:solidFill>
                      <a:schemeClr val="accent2">
                        <a:lumMod val="75000"/>
                      </a:schemeClr>
                    </a:solidFill>
                    <a:ea typeface="+mn-lt"/>
                    <a:cs typeface="+mn-lt"/>
                  </a:rPr>
                  <a:t>TCS-like region</a:t>
                </a:r>
                <a:r>
                  <a:rPr lang="en-US" sz="2200" dirty="0">
                    <a:ea typeface="+mn-lt"/>
                    <a:cs typeface="+mn-lt"/>
                  </a:rPr>
                  <a:t> (ξ’&lt;0, Q²&lt;Q'²)</a:t>
                </a:r>
              </a:p>
              <a:p>
                <a:r>
                  <a:rPr lang="en-US" sz="2200" b="1" dirty="0">
                    <a:solidFill>
                      <a:srgbClr val="7030A0"/>
                    </a:solidFill>
                    <a:cs typeface="Microsoft Sans Serif" panose="020B0604020202020204" pitchFamily="34" charset="0"/>
                  </a:rPr>
                  <a:t>DDVCS</a:t>
                </a:r>
                <a:r>
                  <a:rPr lang="en-US" sz="22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 </a:t>
                </a:r>
                <a:r>
                  <a:rPr lang="en-US" sz="2000" b="1" dirty="0">
                    <a:solidFill>
                      <a:schemeClr val="accent2"/>
                    </a:solidFill>
                  </a:rPr>
                  <a:t>BSAs</a:t>
                </a:r>
                <a:r>
                  <a:rPr lang="en-US" sz="2200" b="1" dirty="0">
                    <a:solidFill>
                      <a:srgbClr val="0000FF"/>
                    </a:solidFill>
                    <a:cs typeface="Microsoft Sans Serif" panose="020B0604020202020204" pitchFamily="34" charset="0"/>
                  </a:rPr>
                  <a:t> </a:t>
                </a:r>
                <a:r>
                  <a:rPr lang="en-US" sz="2200" dirty="0">
                    <a:cs typeface="Microsoft Sans Serif" panose="020B0604020202020204" pitchFamily="34" charset="0"/>
                  </a:rPr>
                  <a:t>are dominated by the CFF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𝓗</m:t>
                    </m:r>
                  </m:oMath>
                </a14:m>
                <a:r>
                  <a:rPr lang="en-US" sz="2200" dirty="0">
                    <a:cs typeface="Microsoft Sans Serif" panose="020B0604020202020204" pitchFamily="34" charset="0"/>
                  </a:rPr>
                  <a:t>, thus providing a measurement of the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𝓗</m:t>
                    </m:r>
                  </m:oMath>
                </a14:m>
                <a:r>
                  <a:rPr lang="en-US" sz="2200" dirty="0">
                    <a:cs typeface="Microsoft Sans Serif" panose="020B0604020202020204" pitchFamily="34" charset="0"/>
                  </a:rPr>
                  <a:t> GPD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el-G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𝝃</m:t>
                        </m:r>
                      </m:e>
                      <m:sup>
                        <m:r>
                          <a:rPr lang="fr-FR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l-GR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≠±</m:t>
                    </m:r>
                    <m:r>
                      <a:rPr lang="el-GR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𝝃</m:t>
                    </m:r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b="0" i="0" dirty="0" smtClean="0">
                        <a:cs typeface="Microsoft Sans Serif" panose="020B0604020202020204" pitchFamily="34" charset="0"/>
                      </a:rPr>
                      <m:t>with</m:t>
                    </m:r>
                    <m:r>
                      <m:rPr>
                        <m:nor/>
                      </m:rPr>
                      <a:rPr lang="en-US" sz="2200" b="0" i="0" dirty="0" smtClean="0">
                        <a:cs typeface="Microsoft Sans Serif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b="0" i="0" dirty="0" smtClean="0">
                        <a:cs typeface="Microsoft Sans Serif" panose="020B0604020202020204" pitchFamily="34" charset="0"/>
                      </a:rPr>
                      <m:t>similar</m:t>
                    </m:r>
                    <m:r>
                      <m:rPr>
                        <m:nor/>
                      </m:rPr>
                      <a:rPr lang="en-US" sz="2200" dirty="0">
                        <a:cs typeface="Microsoft Sans Serif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dirty="0">
                        <a:cs typeface="Microsoft Sans Serif" panose="020B0604020202020204" pitchFamily="34" charset="0"/>
                      </a:rPr>
                      <m:t>quality</m:t>
                    </m:r>
                  </m:oMath>
                </a14:m>
                <a:r>
                  <a:rPr lang="en-US" sz="2200" dirty="0">
                    <a:ea typeface="+mn-lt"/>
                    <a:cs typeface="+mn-lt"/>
                  </a:rPr>
                  <a:t> to DVCS</a:t>
                </a:r>
              </a:p>
              <a:p>
                <a:endParaRPr lang="en-US" sz="2200" dirty="0">
                  <a:ea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DD3725E-5F34-187E-63BF-8F7AF0649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901" y="2624602"/>
                <a:ext cx="4798931" cy="1809416"/>
              </a:xfrm>
              <a:blipFill>
                <a:blip r:embed="rId2"/>
                <a:stretch>
                  <a:fillRect l="-1779" t="-2365" r="-1144" b="-69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2DDD9F3-A8D3-279B-BC78-CE6AD0AEC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8931" y="2555788"/>
            <a:ext cx="3971108" cy="2759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C07AD-0507-29A4-D822-66BC74DA71D1}"/>
              </a:ext>
            </a:extLst>
          </p:cNvPr>
          <p:cNvSpPr txBox="1"/>
          <p:nvPr/>
        </p:nvSpPr>
        <p:spPr>
          <a:xfrm>
            <a:off x="6030012" y="2368947"/>
            <a:ext cx="2035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ea typeface="Calibri"/>
                <a:cs typeface="Calibri"/>
              </a:rPr>
              <a:t>BSA</a:t>
            </a:r>
            <a:r>
              <a:rPr lang="en-US" dirty="0">
                <a:solidFill>
                  <a:schemeClr val="accent4"/>
                </a:solidFill>
                <a:ea typeface="Calibri"/>
                <a:cs typeface="Calibri"/>
              </a:rPr>
              <a:t> in two regions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54D3A-1E83-F94B-0FD8-0A8DC573B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59" y="1581628"/>
            <a:ext cx="3571875" cy="666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0CC5EE-BCEF-B4CE-EEA3-66DC00BED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96" y="874639"/>
            <a:ext cx="77152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6EDB8A-EB3F-AE43-B5C4-A52A05F90EDD}"/>
              </a:ext>
            </a:extLst>
          </p:cNvPr>
          <p:cNvSpPr/>
          <p:nvPr/>
        </p:nvSpPr>
        <p:spPr>
          <a:xfrm>
            <a:off x="7844591" y="1005307"/>
            <a:ext cx="199719" cy="240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1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C9EC4-BFEB-998F-267A-7B70CC7A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CFB9-66EA-C1A6-2DF8-2284A05C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616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ea typeface="Calibri"/>
                <a:cs typeface="Calibri"/>
              </a:rPr>
              <a:t>Muon Charge Asymmetry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4B414-4F8F-1B42-E3E2-144E81DC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576E-D1A2-4E74-A09C-AF96ABE80DE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8632DB-E405-FE1D-4481-C46D61B2E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73" y="4200201"/>
            <a:ext cx="9039438" cy="18094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Calibri"/>
                <a:cs typeface="Calibri"/>
              </a:rPr>
              <a:t>Access to the real part of CFFs (</a:t>
            </a:r>
            <a:r>
              <a:rPr lang="en-US" sz="2000" dirty="0"/>
              <a:t>no dispersion relation has been established</a:t>
            </a:r>
            <a:r>
              <a:rPr lang="en-US" sz="2000" dirty="0">
                <a:ea typeface="Calibri"/>
                <a:cs typeface="Calibri"/>
              </a:rPr>
              <a:t>)</a:t>
            </a:r>
          </a:p>
          <a:p>
            <a:r>
              <a:rPr lang="en-US" sz="2000" b="1" dirty="0" err="1">
                <a:solidFill>
                  <a:schemeClr val="accent2"/>
                </a:solidFill>
              </a:rPr>
              <a:t>μ</a:t>
            </a:r>
            <a:r>
              <a:rPr lang="en-US" altLang="fr-FR" sz="2000" b="1" dirty="0" err="1">
                <a:solidFill>
                  <a:schemeClr val="accent2"/>
                </a:solidFill>
                <a:cs typeface="Microsoft Sans Serif" panose="020B0604020202020204" pitchFamily="34" charset="0"/>
              </a:rPr>
              <a:t>CA</a:t>
            </a:r>
            <a:r>
              <a:rPr lang="en-US" altLang="fr-FR" sz="2000" dirty="0">
                <a:cs typeface="Microsoft Sans Serif" panose="020B0604020202020204" pitchFamily="34" charset="0"/>
              </a:rPr>
              <a:t> predicted to have </a:t>
            </a:r>
            <a:r>
              <a:rPr lang="en-US" altLang="fr-FR" sz="2000" b="1" dirty="0">
                <a:solidFill>
                  <a:srgbClr val="CD04FF"/>
                </a:solidFill>
                <a:cs typeface="Microsoft Sans Serif" panose="020B0604020202020204" pitchFamily="34" charset="0"/>
              </a:rPr>
              <a:t>significant amplitude</a:t>
            </a:r>
            <a:r>
              <a:rPr lang="en-US" altLang="fr-FR" sz="2000" dirty="0">
                <a:cs typeface="Microsoft Sans Serif" panose="020B0604020202020204" pitchFamily="34" charset="0"/>
              </a:rPr>
              <a:t> and rich </a:t>
            </a:r>
            <a:r>
              <a:rPr lang="en-US" altLang="fr-FR" sz="2000" b="1" dirty="0">
                <a:solidFill>
                  <a:srgbClr val="CD04FF"/>
                </a:solidFill>
                <a:cs typeface="Microsoft Sans Serif" panose="020B0604020202020204" pitchFamily="34" charset="0"/>
              </a:rPr>
              <a:t>harmonic composition</a:t>
            </a:r>
            <a:r>
              <a:rPr lang="en-US" altLang="fr-FR" sz="2000" dirty="0">
                <a:cs typeface="Microsoft Sans Serif" panose="020B0604020202020204" pitchFamily="34" charset="0"/>
              </a:rPr>
              <a:t>, like the forward-backward asymmetry of TCS</a:t>
            </a:r>
            <a:endParaRPr lang="en-US" altLang="fr-FR" sz="2000" b="1" dirty="0">
              <a:solidFill>
                <a:srgbClr val="CD04FF"/>
              </a:solidFill>
              <a:cs typeface="Microsoft Sans Serif" panose="020B0604020202020204" pitchFamily="34" charset="0"/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Curvature change</a:t>
            </a:r>
            <a:r>
              <a:rPr lang="en-US" sz="2000" dirty="0">
                <a:ea typeface="Calibri"/>
                <a:cs typeface="Calibri"/>
              </a:rPr>
              <a:t> is a highly-discriminating feature for models</a:t>
            </a:r>
            <a:endParaRPr lang="en-US" altLang="fr-FR" sz="2000" b="1" dirty="0">
              <a:solidFill>
                <a:srgbClr val="CD04FF"/>
              </a:solidFill>
              <a:cs typeface="Microsoft Sans Serif" panose="020B0604020202020204" pitchFamily="34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DDVCS </a:t>
            </a:r>
            <a:r>
              <a:rPr lang="en-US" sz="2000" b="1" dirty="0" err="1">
                <a:solidFill>
                  <a:schemeClr val="accent2"/>
                </a:solidFill>
              </a:rPr>
              <a:t>μ</a:t>
            </a:r>
            <a:r>
              <a:rPr lang="en-US" altLang="fr-FR" sz="2000" b="1" dirty="0" err="1">
                <a:solidFill>
                  <a:schemeClr val="accent2"/>
                </a:solidFill>
                <a:cs typeface="Microsoft Sans Serif" panose="020B0604020202020204" pitchFamily="34" charset="0"/>
              </a:rPr>
              <a:t>CA</a:t>
            </a:r>
            <a:r>
              <a:rPr lang="en-US" sz="20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 </a:t>
            </a:r>
            <a:r>
              <a:rPr lang="en-US" sz="2000" dirty="0">
                <a:cs typeface="Microsoft Sans Serif" panose="020B0604020202020204" pitchFamily="34" charset="0"/>
              </a:rPr>
              <a:t>access a CFF combination</a:t>
            </a:r>
            <a:r>
              <a:rPr lang="en-US" sz="2000" b="1" dirty="0">
                <a:solidFill>
                  <a:srgbClr val="FF0000"/>
                </a:solidFill>
                <a:cs typeface="Microsoft Sans Serif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4"/>
                </a:solidFill>
                <a:cs typeface="Microsoft Sans Serif" panose="020B0604020202020204" pitchFamily="34" charset="0"/>
              </a:rPr>
              <a:t>different </a:t>
            </a:r>
            <a:r>
              <a:rPr lang="en-US" sz="2000" dirty="0">
                <a:solidFill>
                  <a:schemeClr val="accent4"/>
                </a:solidFill>
                <a:cs typeface="Microsoft Sans Serif" panose="020B0604020202020204" pitchFamily="34" charset="0"/>
              </a:rPr>
              <a:t>from </a:t>
            </a:r>
            <a:r>
              <a:rPr lang="en-US" sz="2000" b="1" dirty="0">
                <a:solidFill>
                  <a:schemeClr val="accent4"/>
                </a:solidFill>
                <a:cs typeface="Microsoft Sans Serif" panose="020B0604020202020204" pitchFamily="34" charset="0"/>
              </a:rPr>
              <a:t>BSA</a:t>
            </a:r>
            <a:r>
              <a:rPr lang="en-US" sz="2000" dirty="0">
                <a:cs typeface="Microsoft Sans Serif" panose="020B0604020202020204" pitchFamily="34" charset="0"/>
              </a:rPr>
              <a:t>. This feature </a:t>
            </a:r>
            <a:r>
              <a:rPr lang="en-US" sz="2000" b="1" dirty="0">
                <a:solidFill>
                  <a:srgbClr val="CD04FF"/>
                </a:solidFill>
                <a:cs typeface="Microsoft Sans Serif" panose="020B0604020202020204" pitchFamily="34" charset="0"/>
              </a:rPr>
              <a:t>distinguishes DDVCS </a:t>
            </a:r>
            <a:r>
              <a:rPr lang="en-US" sz="2000" dirty="0">
                <a:cs typeface="Microsoft Sans Serif" panose="020B0604020202020204" pitchFamily="34" charset="0"/>
              </a:rPr>
              <a:t>from DVCS and TCS.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44ACA9-8221-777C-AAF6-1E57D4270C21}"/>
              </a:ext>
            </a:extLst>
          </p:cNvPr>
          <p:cNvSpPr txBox="1"/>
          <p:nvPr/>
        </p:nvSpPr>
        <p:spPr>
          <a:xfrm>
            <a:off x="5577433" y="1229015"/>
            <a:ext cx="30114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a typeface="Calibri"/>
                <a:cs typeface="Calibri"/>
              </a:rPr>
              <a:t>aka Forward Backward Asymmetry</a:t>
            </a:r>
            <a:endParaRPr lang="en-U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112FB-2FD1-87E8-7716-855E8444E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3071" y="2051317"/>
            <a:ext cx="2975660" cy="2148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BA8AB-C453-F241-830F-5987E4689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36" y="1218370"/>
            <a:ext cx="1047750" cy="60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AEA0E6-91CF-3849-DA3E-6BA69073D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50" y="1142182"/>
            <a:ext cx="3429000" cy="885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D4674E-18C7-CCE6-D973-11AD955A2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950" y="2008545"/>
            <a:ext cx="3601672" cy="623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614F53-2718-7A15-DFB3-184A75A52D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58" y="2724486"/>
            <a:ext cx="4867275" cy="68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919AEF-F8A9-AC13-72D4-4FB75F12602B}"/>
              </a:ext>
            </a:extLst>
          </p:cNvPr>
          <p:cNvSpPr txBox="1"/>
          <p:nvPr/>
        </p:nvSpPr>
        <p:spPr>
          <a:xfrm>
            <a:off x="6553200" y="1695719"/>
            <a:ext cx="2035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chemeClr val="accent2"/>
                </a:solidFill>
              </a:rPr>
              <a:t>μ</a:t>
            </a:r>
            <a:r>
              <a:rPr lang="en-US" altLang="fr-FR" b="1" dirty="0" err="1">
                <a:solidFill>
                  <a:schemeClr val="accent2"/>
                </a:solidFill>
                <a:cs typeface="Microsoft Sans Serif" panose="020B0604020202020204" pitchFamily="34" charset="0"/>
              </a:rPr>
              <a:t>CA</a:t>
            </a:r>
            <a:r>
              <a:rPr lang="en-US" dirty="0">
                <a:solidFill>
                  <a:schemeClr val="accent4"/>
                </a:solidFill>
                <a:ea typeface="Calibri"/>
                <a:cs typeface="Calibri"/>
              </a:rPr>
              <a:t> in two regions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16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3142</Words>
  <Application>Microsoft Office PowerPoint</Application>
  <PresentationFormat>On-screen Show (4:3)</PresentationFormat>
  <Paragraphs>372</Paragraphs>
  <Slides>52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Avenir Book</vt:lpstr>
      <vt:lpstr>Arial</vt:lpstr>
      <vt:lpstr>Calibri</vt:lpstr>
      <vt:lpstr>Cambria Math</vt:lpstr>
      <vt:lpstr>Comic Sans MS</vt:lpstr>
      <vt:lpstr>Courier New</vt:lpstr>
      <vt:lpstr>Microsoft Sans Serif</vt:lpstr>
      <vt:lpstr>Symbol</vt:lpstr>
      <vt:lpstr>Times New Roman</vt:lpstr>
      <vt:lpstr>Wingdings</vt:lpstr>
      <vt:lpstr>Office Theme</vt:lpstr>
      <vt:lpstr>Equation</vt:lpstr>
      <vt:lpstr>PR12-25-010, JLab PAC 53  Double Deeply Virtual Compton Scattering with SoLIDμ spectrometer</vt:lpstr>
      <vt:lpstr>Outline</vt:lpstr>
      <vt:lpstr>Generalized Parton Distribution (GPD)</vt:lpstr>
      <vt:lpstr>Nucleon Structure and GPD</vt:lpstr>
      <vt:lpstr>General Compton Process accessing GPD</vt:lpstr>
      <vt:lpstr>Elementary Cross Section</vt:lpstr>
      <vt:lpstr>PowerPoint Presentation</vt:lpstr>
      <vt:lpstr>Beam Spin Asymmetry</vt:lpstr>
      <vt:lpstr>Muon Charge Asymmetry</vt:lpstr>
      <vt:lpstr>Experimental Setup</vt:lpstr>
      <vt:lpstr>Forward Angle Muon Detector (FAMD)</vt:lpstr>
      <vt:lpstr>PowerPoint Presentation</vt:lpstr>
      <vt:lpstr>µRWell trackers of FAMD</vt:lpstr>
      <vt:lpstr>Scintillators of FAMD</vt:lpstr>
      <vt:lpstr>Event Acceptance</vt:lpstr>
      <vt:lpstr>Event Distribution</vt:lpstr>
      <vt:lpstr>Exclusivity cut</vt:lpstr>
      <vt:lpstr>Pion blocking</vt:lpstr>
      <vt:lpstr>Pion suppression within FAMD</vt:lpstr>
      <vt:lpstr>Single pion background</vt:lpstr>
      <vt:lpstr>Two pion exclusive background</vt:lpstr>
      <vt:lpstr>Experimental projection binning</vt:lpstr>
      <vt:lpstr>BSA experimental projections</vt:lpstr>
      <vt:lpstr>BSA experimental projections</vt:lpstr>
      <vt:lpstr>BSA experimental projections</vt:lpstr>
      <vt:lpstr>µCA experimental projections</vt:lpstr>
      <vt:lpstr>Systematic effects</vt:lpstr>
      <vt:lpstr>Beam time request</vt:lpstr>
      <vt:lpstr>Summary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Muon Charge Asymmetry</vt:lpstr>
      <vt:lpstr>PowerPoint Presentation</vt:lpstr>
      <vt:lpstr>PowerPoint Presentation</vt:lpstr>
      <vt:lpstr>SoLIDµ vs µCLAS12</vt:lpstr>
      <vt:lpstr>SoLIDµ vs µCLAS12 </vt:lpstr>
      <vt:lpstr>BH and trigger</vt:lpstr>
      <vt:lpstr>Systematic effects</vt:lpstr>
      <vt:lpstr>Background asymmetry</vt:lpstr>
      <vt:lpstr>PowerPoint Presentation</vt:lpstr>
      <vt:lpstr>Cost</vt:lpstr>
      <vt:lpstr>Binning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camsonne</dc:creator>
  <cp:lastModifiedBy>Zhiwen Zhao</cp:lastModifiedBy>
  <cp:revision>14</cp:revision>
  <dcterms:created xsi:type="dcterms:W3CDTF">2014-09-23T14:55:00Z</dcterms:created>
  <dcterms:modified xsi:type="dcterms:W3CDTF">2025-07-21T15:34:49Z</dcterms:modified>
</cp:coreProperties>
</file>