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89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iwen zhao" userId="1ead0452-0150-4412-bb3c-bdd1215b61ed" providerId="ADAL" clId="{8496DE14-93FC-49D2-B524-6624A3473A72}"/>
    <pc:docChg chg="undo custSel addSld delSld modSld">
      <pc:chgData name="Zhiwen zhao" userId="1ead0452-0150-4412-bb3c-bdd1215b61ed" providerId="ADAL" clId="{8496DE14-93FC-49D2-B524-6624A3473A72}" dt="2023-01-24T18:08:17.379" v="239" actId="1076"/>
      <pc:docMkLst>
        <pc:docMk/>
      </pc:docMkLst>
      <pc:sldChg chg="addSp delSp modSp mod">
        <pc:chgData name="Zhiwen zhao" userId="1ead0452-0150-4412-bb3c-bdd1215b61ed" providerId="ADAL" clId="{8496DE14-93FC-49D2-B524-6624A3473A72}" dt="2023-01-24T18:08:17.379" v="239" actId="1076"/>
        <pc:sldMkLst>
          <pc:docMk/>
          <pc:sldMk cId="3251982629" sldId="258"/>
        </pc:sldMkLst>
        <pc:spChg chg="mod">
          <ac:chgData name="Zhiwen zhao" userId="1ead0452-0150-4412-bb3c-bdd1215b61ed" providerId="ADAL" clId="{8496DE14-93FC-49D2-B524-6624A3473A72}" dt="2023-01-24T18:08:03.427" v="237" actId="20577"/>
          <ac:spMkLst>
            <pc:docMk/>
            <pc:sldMk cId="3251982629" sldId="258"/>
            <ac:spMk id="7" creationId="{6E18B331-370A-B2DC-4C48-9DB3E516DA65}"/>
          </ac:spMkLst>
        </pc:spChg>
        <pc:spChg chg="mod">
          <ac:chgData name="Zhiwen zhao" userId="1ead0452-0150-4412-bb3c-bdd1215b61ed" providerId="ADAL" clId="{8496DE14-93FC-49D2-B524-6624A3473A72}" dt="2023-01-24T18:07:10.367" v="195" actId="1035"/>
          <ac:spMkLst>
            <pc:docMk/>
            <pc:sldMk cId="3251982629" sldId="258"/>
            <ac:spMk id="19" creationId="{DAD176F1-CBBE-E2E7-F0FB-66004D9AABDA}"/>
          </ac:spMkLst>
        </pc:spChg>
        <pc:spChg chg="add mod">
          <ac:chgData name="Zhiwen zhao" userId="1ead0452-0150-4412-bb3c-bdd1215b61ed" providerId="ADAL" clId="{8496DE14-93FC-49D2-B524-6624A3473A72}" dt="2023-01-24T18:07:05.077" v="189" actId="1076"/>
          <ac:spMkLst>
            <pc:docMk/>
            <pc:sldMk cId="3251982629" sldId="258"/>
            <ac:spMk id="20" creationId="{00F23D5C-F616-640F-DB97-4A045D7C8B75}"/>
          </ac:spMkLst>
        </pc:spChg>
        <pc:spChg chg="mod">
          <ac:chgData name="Zhiwen zhao" userId="1ead0452-0150-4412-bb3c-bdd1215b61ed" providerId="ADAL" clId="{8496DE14-93FC-49D2-B524-6624A3473A72}" dt="2023-01-24T18:06:52.640" v="188"/>
          <ac:spMkLst>
            <pc:docMk/>
            <pc:sldMk cId="3251982629" sldId="258"/>
            <ac:spMk id="25" creationId="{C64E4930-7F30-1EA3-2BA4-3573D569458C}"/>
          </ac:spMkLst>
        </pc:spChg>
        <pc:spChg chg="del">
          <ac:chgData name="Zhiwen zhao" userId="1ead0452-0150-4412-bb3c-bdd1215b61ed" providerId="ADAL" clId="{8496DE14-93FC-49D2-B524-6624A3473A72}" dt="2023-01-24T17:56:17.122" v="21" actId="21"/>
          <ac:spMkLst>
            <pc:docMk/>
            <pc:sldMk cId="3251982629" sldId="258"/>
            <ac:spMk id="27" creationId="{80490763-2EAD-8211-E307-1E7C59FE833B}"/>
          </ac:spMkLst>
        </pc:spChg>
        <pc:spChg chg="del">
          <ac:chgData name="Zhiwen zhao" userId="1ead0452-0150-4412-bb3c-bdd1215b61ed" providerId="ADAL" clId="{8496DE14-93FC-49D2-B524-6624A3473A72}" dt="2023-01-24T17:56:17.122" v="21" actId="21"/>
          <ac:spMkLst>
            <pc:docMk/>
            <pc:sldMk cId="3251982629" sldId="258"/>
            <ac:spMk id="28" creationId="{3EFEEB29-8B48-59E6-85E9-96CB77922917}"/>
          </ac:spMkLst>
        </pc:spChg>
        <pc:picChg chg="add del mod ord">
          <ac:chgData name="Zhiwen zhao" userId="1ead0452-0150-4412-bb3c-bdd1215b61ed" providerId="ADAL" clId="{8496DE14-93FC-49D2-B524-6624A3473A72}" dt="2023-01-24T17:53:41.277" v="9" actId="478"/>
          <ac:picMkLst>
            <pc:docMk/>
            <pc:sldMk cId="3251982629" sldId="258"/>
            <ac:picMk id="5" creationId="{34CA0689-9090-CE51-BFF7-1CD43BA4D4A4}"/>
          </ac:picMkLst>
        </pc:picChg>
        <pc:picChg chg="del">
          <ac:chgData name="Zhiwen zhao" userId="1ead0452-0150-4412-bb3c-bdd1215b61ed" providerId="ADAL" clId="{8496DE14-93FC-49D2-B524-6624A3473A72}" dt="2023-01-24T17:48:49.215" v="0" actId="478"/>
          <ac:picMkLst>
            <pc:docMk/>
            <pc:sldMk cId="3251982629" sldId="258"/>
            <ac:picMk id="6" creationId="{CDB045ED-D08A-0E1F-7E34-E466BD1B71E6}"/>
          </ac:picMkLst>
        </pc:picChg>
        <pc:picChg chg="add mod ord">
          <ac:chgData name="Zhiwen zhao" userId="1ead0452-0150-4412-bb3c-bdd1215b61ed" providerId="ADAL" clId="{8496DE14-93FC-49D2-B524-6624A3473A72}" dt="2023-01-24T17:54:10.347" v="17" actId="1076"/>
          <ac:picMkLst>
            <pc:docMk/>
            <pc:sldMk cId="3251982629" sldId="258"/>
            <ac:picMk id="10" creationId="{695752B4-E4B4-46DD-D63F-166745EC2672}"/>
          </ac:picMkLst>
        </pc:picChg>
        <pc:picChg chg="del">
          <ac:chgData name="Zhiwen zhao" userId="1ead0452-0150-4412-bb3c-bdd1215b61ed" providerId="ADAL" clId="{8496DE14-93FC-49D2-B524-6624A3473A72}" dt="2023-01-24T17:58:01.826" v="113" actId="478"/>
          <ac:picMkLst>
            <pc:docMk/>
            <pc:sldMk cId="3251982629" sldId="258"/>
            <ac:picMk id="13" creationId="{9ADC8890-7D50-6679-C266-7F26249B7231}"/>
          </ac:picMkLst>
        </pc:picChg>
        <pc:picChg chg="add mod">
          <ac:chgData name="Zhiwen zhao" userId="1ead0452-0150-4412-bb3c-bdd1215b61ed" providerId="ADAL" clId="{8496DE14-93FC-49D2-B524-6624A3473A72}" dt="2023-01-24T18:06:09.019" v="178" actId="1076"/>
          <ac:picMkLst>
            <pc:docMk/>
            <pc:sldMk cId="3251982629" sldId="258"/>
            <ac:picMk id="14" creationId="{ECD577D5-7CCF-2E96-CE33-621B5A5A4D0C}"/>
          </ac:picMkLst>
        </pc:picChg>
        <pc:picChg chg="add mod">
          <ac:chgData name="Zhiwen zhao" userId="1ead0452-0150-4412-bb3c-bdd1215b61ed" providerId="ADAL" clId="{8496DE14-93FC-49D2-B524-6624A3473A72}" dt="2023-01-24T18:08:17.379" v="239" actId="1076"/>
          <ac:picMkLst>
            <pc:docMk/>
            <pc:sldMk cId="3251982629" sldId="258"/>
            <ac:picMk id="16" creationId="{E6EF68C3-9F50-C23D-E9E0-E192D74DD5B8}"/>
          </ac:picMkLst>
        </pc:picChg>
        <pc:picChg chg="del">
          <ac:chgData name="Zhiwen zhao" userId="1ead0452-0150-4412-bb3c-bdd1215b61ed" providerId="ADAL" clId="{8496DE14-93FC-49D2-B524-6624A3473A72}" dt="2023-01-24T17:56:32.198" v="104" actId="478"/>
          <ac:picMkLst>
            <pc:docMk/>
            <pc:sldMk cId="3251982629" sldId="258"/>
            <ac:picMk id="21" creationId="{C6936BAC-F21A-A7D6-AB74-89FEAD99FEA0}"/>
          </ac:picMkLst>
        </pc:picChg>
        <pc:picChg chg="del">
          <ac:chgData name="Zhiwen zhao" userId="1ead0452-0150-4412-bb3c-bdd1215b61ed" providerId="ADAL" clId="{8496DE14-93FC-49D2-B524-6624A3473A72}" dt="2023-01-24T17:56:32.814" v="105" actId="478"/>
          <ac:picMkLst>
            <pc:docMk/>
            <pc:sldMk cId="3251982629" sldId="258"/>
            <ac:picMk id="23" creationId="{460A7B8B-53CF-222C-8124-F4DEBAD74119}"/>
          </ac:picMkLst>
        </pc:picChg>
        <pc:picChg chg="add del">
          <ac:chgData name="Zhiwen zhao" userId="1ead0452-0150-4412-bb3c-bdd1215b61ed" providerId="ADAL" clId="{8496DE14-93FC-49D2-B524-6624A3473A72}" dt="2023-01-24T17:58:11.863" v="116" actId="21"/>
          <ac:picMkLst>
            <pc:docMk/>
            <pc:sldMk cId="3251982629" sldId="258"/>
            <ac:picMk id="30" creationId="{0D173A40-5971-F99C-F754-B2B0BC866DE2}"/>
          </ac:picMkLst>
        </pc:picChg>
      </pc:sldChg>
      <pc:sldChg chg="new del">
        <pc:chgData name="Zhiwen zhao" userId="1ead0452-0150-4412-bb3c-bdd1215b61ed" providerId="ADAL" clId="{8496DE14-93FC-49D2-B524-6624A3473A72}" dt="2023-01-24T17:55:57.265" v="20" actId="47"/>
        <pc:sldMkLst>
          <pc:docMk/>
          <pc:sldMk cId="2238414363" sldId="259"/>
        </pc:sldMkLst>
      </pc:sldChg>
      <pc:sldChg chg="addSp modSp add mod">
        <pc:chgData name="Zhiwen zhao" userId="1ead0452-0150-4412-bb3c-bdd1215b61ed" providerId="ADAL" clId="{8496DE14-93FC-49D2-B524-6624A3473A72}" dt="2023-01-24T18:07:23.112" v="205" actId="20577"/>
        <pc:sldMkLst>
          <pc:docMk/>
          <pc:sldMk cId="70058152" sldId="896"/>
        </pc:sldMkLst>
        <pc:spChg chg="add mod">
          <ac:chgData name="Zhiwen zhao" userId="1ead0452-0150-4412-bb3c-bdd1215b61ed" providerId="ADAL" clId="{8496DE14-93FC-49D2-B524-6624A3473A72}" dt="2023-01-24T17:56:28.314" v="103" actId="1037"/>
          <ac:spMkLst>
            <pc:docMk/>
            <pc:sldMk cId="70058152" sldId="896"/>
            <ac:spMk id="2" creationId="{4FE40B68-83B1-2C5F-F442-CC08587F381A}"/>
          </ac:spMkLst>
        </pc:spChg>
        <pc:spChg chg="add mod">
          <ac:chgData name="Zhiwen zhao" userId="1ead0452-0150-4412-bb3c-bdd1215b61ed" providerId="ADAL" clId="{8496DE14-93FC-49D2-B524-6624A3473A72}" dt="2023-01-24T17:56:28.314" v="103" actId="1037"/>
          <ac:spMkLst>
            <pc:docMk/>
            <pc:sldMk cId="70058152" sldId="896"/>
            <ac:spMk id="3" creationId="{2C1220AA-0D00-BBD8-73CD-A176E83488A6}"/>
          </ac:spMkLst>
        </pc:spChg>
        <pc:spChg chg="mod">
          <ac:chgData name="Zhiwen zhao" userId="1ead0452-0150-4412-bb3c-bdd1215b61ed" providerId="ADAL" clId="{8496DE14-93FC-49D2-B524-6624A3473A72}" dt="2023-01-24T18:07:23.112" v="205" actId="20577"/>
          <ac:spMkLst>
            <pc:docMk/>
            <pc:sldMk cId="70058152" sldId="896"/>
            <ac:spMk id="6" creationId="{B6018FCD-8F28-8204-A713-12326960A768}"/>
          </ac:spMkLst>
        </pc:spChg>
        <pc:picChg chg="add mod">
          <ac:chgData name="Zhiwen zhao" userId="1ead0452-0150-4412-bb3c-bdd1215b61ed" providerId="ADAL" clId="{8496DE14-93FC-49D2-B524-6624A3473A72}" dt="2023-01-24T17:58:54.949" v="121" actId="14100"/>
          <ac:picMkLst>
            <pc:docMk/>
            <pc:sldMk cId="70058152" sldId="896"/>
            <ac:picMk id="4" creationId="{4FF20095-2493-6230-D5AD-F52477C65ACD}"/>
          </ac:picMkLst>
        </pc:picChg>
      </pc:sldChg>
    </pc:docChg>
  </pc:docChgLst>
  <pc:docChgLst>
    <pc:chgData name="Zhiwen zhao" userId="1ead0452-0150-4412-bb3c-bdd1215b61ed" providerId="ADAL" clId="{64CFC9A3-BA45-4E23-BBBB-851BB6879459}"/>
    <pc:docChg chg="undo custSel addSld delSld modSld">
      <pc:chgData name="Zhiwen zhao" userId="1ead0452-0150-4412-bb3c-bdd1215b61ed" providerId="ADAL" clId="{64CFC9A3-BA45-4E23-BBBB-851BB6879459}" dt="2022-09-17T14:20:00.363" v="1299" actId="20577"/>
      <pc:docMkLst>
        <pc:docMk/>
      </pc:docMkLst>
      <pc:sldChg chg="new del">
        <pc:chgData name="Zhiwen zhao" userId="1ead0452-0150-4412-bb3c-bdd1215b61ed" providerId="ADAL" clId="{64CFC9A3-BA45-4E23-BBBB-851BB6879459}" dt="2022-09-16T18:36:55.254" v="133" actId="47"/>
        <pc:sldMkLst>
          <pc:docMk/>
          <pc:sldMk cId="789600498" sldId="256"/>
        </pc:sldMkLst>
      </pc:sldChg>
      <pc:sldChg chg="addSp delSp modSp new del mod">
        <pc:chgData name="Zhiwen zhao" userId="1ead0452-0150-4412-bb3c-bdd1215b61ed" providerId="ADAL" clId="{64CFC9A3-BA45-4E23-BBBB-851BB6879459}" dt="2022-09-16T18:36:53.297" v="132" actId="47"/>
        <pc:sldMkLst>
          <pc:docMk/>
          <pc:sldMk cId="3402691595" sldId="257"/>
        </pc:sldMkLst>
        <pc:spChg chg="del mod">
          <ac:chgData name="Zhiwen zhao" userId="1ead0452-0150-4412-bb3c-bdd1215b61ed" providerId="ADAL" clId="{64CFC9A3-BA45-4E23-BBBB-851BB6879459}" dt="2022-09-16T18:27:47.944" v="109" actId="21"/>
          <ac:spMkLst>
            <pc:docMk/>
            <pc:sldMk cId="3402691595" sldId="257"/>
            <ac:spMk id="3" creationId="{7F711AA0-49A1-C616-818F-7631ACA2AA03}"/>
          </ac:spMkLst>
        </pc:spChg>
        <pc:spChg chg="add mod">
          <ac:chgData name="Zhiwen zhao" userId="1ead0452-0150-4412-bb3c-bdd1215b61ed" providerId="ADAL" clId="{64CFC9A3-BA45-4E23-BBBB-851BB6879459}" dt="2022-09-16T18:27:47.944" v="109" actId="21"/>
          <ac:spMkLst>
            <pc:docMk/>
            <pc:sldMk cId="3402691595" sldId="257"/>
            <ac:spMk id="5" creationId="{C8424A4B-E4DE-3023-F561-EE1C09BD0991}"/>
          </ac:spMkLst>
        </pc:spChg>
      </pc:sldChg>
      <pc:sldChg chg="addSp delSp modSp new mod">
        <pc:chgData name="Zhiwen zhao" userId="1ead0452-0150-4412-bb3c-bdd1215b61ed" providerId="ADAL" clId="{64CFC9A3-BA45-4E23-BBBB-851BB6879459}" dt="2022-09-17T14:20:00.363" v="1299" actId="20577"/>
        <pc:sldMkLst>
          <pc:docMk/>
          <pc:sldMk cId="3251982629" sldId="258"/>
        </pc:sldMkLst>
        <pc:spChg chg="mod">
          <ac:chgData name="Zhiwen zhao" userId="1ead0452-0150-4412-bb3c-bdd1215b61ed" providerId="ADAL" clId="{64CFC9A3-BA45-4E23-BBBB-851BB6879459}" dt="2022-09-17T14:15:52.198" v="1272" actId="207"/>
          <ac:spMkLst>
            <pc:docMk/>
            <pc:sldMk cId="3251982629" sldId="258"/>
            <ac:spMk id="2" creationId="{35C79AE6-247C-7D13-1B5E-73A4CAB091F3}"/>
          </ac:spMkLst>
        </pc:spChg>
        <pc:spChg chg="del">
          <ac:chgData name="Zhiwen zhao" userId="1ead0452-0150-4412-bb3c-bdd1215b61ed" providerId="ADAL" clId="{64CFC9A3-BA45-4E23-BBBB-851BB6879459}" dt="2022-09-16T17:57:29.188" v="3" actId="478"/>
          <ac:spMkLst>
            <pc:docMk/>
            <pc:sldMk cId="3251982629" sldId="258"/>
            <ac:spMk id="3" creationId="{20938548-1161-F2EC-817C-5B2EAF87A222}"/>
          </ac:spMkLst>
        </pc:spChg>
        <pc:spChg chg="add mod">
          <ac:chgData name="Zhiwen zhao" userId="1ead0452-0150-4412-bb3c-bdd1215b61ed" providerId="ADAL" clId="{64CFC9A3-BA45-4E23-BBBB-851BB6879459}" dt="2022-09-17T14:20:00.363" v="1299" actId="20577"/>
          <ac:spMkLst>
            <pc:docMk/>
            <pc:sldMk cId="3251982629" sldId="258"/>
            <ac:spMk id="7" creationId="{6E18B331-370A-B2DC-4C48-9DB3E516DA65}"/>
          </ac:spMkLst>
        </pc:spChg>
        <pc:spChg chg="add mod">
          <ac:chgData name="Zhiwen zhao" userId="1ead0452-0150-4412-bb3c-bdd1215b61ed" providerId="ADAL" clId="{64CFC9A3-BA45-4E23-BBBB-851BB6879459}" dt="2022-09-16T19:18:02.514" v="1129" actId="1036"/>
          <ac:spMkLst>
            <pc:docMk/>
            <pc:sldMk cId="3251982629" sldId="258"/>
            <ac:spMk id="17" creationId="{505B651D-BF3A-7CDD-16F4-FF6449BC475F}"/>
          </ac:spMkLst>
        </pc:spChg>
        <pc:spChg chg="add mod">
          <ac:chgData name="Zhiwen zhao" userId="1ead0452-0150-4412-bb3c-bdd1215b61ed" providerId="ADAL" clId="{64CFC9A3-BA45-4E23-BBBB-851BB6879459}" dt="2022-09-17T14:14:44.732" v="1270" actId="114"/>
          <ac:spMkLst>
            <pc:docMk/>
            <pc:sldMk cId="3251982629" sldId="258"/>
            <ac:spMk id="19" creationId="{DAD176F1-CBBE-E2E7-F0FB-66004D9AABDA}"/>
          </ac:spMkLst>
        </pc:spChg>
        <pc:spChg chg="add mod">
          <ac:chgData name="Zhiwen zhao" userId="1ead0452-0150-4412-bb3c-bdd1215b61ed" providerId="ADAL" clId="{64CFC9A3-BA45-4E23-BBBB-851BB6879459}" dt="2022-09-17T14:19:52.495" v="1290" actId="1076"/>
          <ac:spMkLst>
            <pc:docMk/>
            <pc:sldMk cId="3251982629" sldId="258"/>
            <ac:spMk id="25" creationId="{C64E4930-7F30-1EA3-2BA4-3573D569458C}"/>
          </ac:spMkLst>
        </pc:spChg>
        <pc:spChg chg="add mod">
          <ac:chgData name="Zhiwen zhao" userId="1ead0452-0150-4412-bb3c-bdd1215b61ed" providerId="ADAL" clId="{64CFC9A3-BA45-4E23-BBBB-851BB6879459}" dt="2022-09-17T14:17:41.439" v="1286" actId="1076"/>
          <ac:spMkLst>
            <pc:docMk/>
            <pc:sldMk cId="3251982629" sldId="258"/>
            <ac:spMk id="27" creationId="{80490763-2EAD-8211-E307-1E7C59FE833B}"/>
          </ac:spMkLst>
        </pc:spChg>
        <pc:spChg chg="add mod">
          <ac:chgData name="Zhiwen zhao" userId="1ead0452-0150-4412-bb3c-bdd1215b61ed" providerId="ADAL" clId="{64CFC9A3-BA45-4E23-BBBB-851BB6879459}" dt="2022-09-17T14:17:27.551" v="1285" actId="1076"/>
          <ac:spMkLst>
            <pc:docMk/>
            <pc:sldMk cId="3251982629" sldId="258"/>
            <ac:spMk id="28" creationId="{3EFEEB29-8B48-59E6-85E9-96CB77922917}"/>
          </ac:spMkLst>
        </pc:spChg>
        <pc:picChg chg="add mod">
          <ac:chgData name="Zhiwen zhao" userId="1ead0452-0150-4412-bb3c-bdd1215b61ed" providerId="ADAL" clId="{64CFC9A3-BA45-4E23-BBBB-851BB6879459}" dt="2022-09-16T19:22:02.856" v="1215" actId="1076"/>
          <ac:picMkLst>
            <pc:docMk/>
            <pc:sldMk cId="3251982629" sldId="258"/>
            <ac:picMk id="4" creationId="{F310FBF6-F5A2-CFAB-A079-AE0F024445EE}"/>
          </ac:picMkLst>
        </pc:picChg>
        <pc:picChg chg="add mod ord">
          <ac:chgData name="Zhiwen zhao" userId="1ead0452-0150-4412-bb3c-bdd1215b61ed" providerId="ADAL" clId="{64CFC9A3-BA45-4E23-BBBB-851BB6879459}" dt="2022-09-16T19:21:24.816" v="1187" actId="1035"/>
          <ac:picMkLst>
            <pc:docMk/>
            <pc:sldMk cId="3251982629" sldId="258"/>
            <ac:picMk id="6" creationId="{CDB045ED-D08A-0E1F-7E34-E466BD1B71E6}"/>
          </ac:picMkLst>
        </pc:picChg>
        <pc:picChg chg="add mod">
          <ac:chgData name="Zhiwen zhao" userId="1ead0452-0150-4412-bb3c-bdd1215b61ed" providerId="ADAL" clId="{64CFC9A3-BA45-4E23-BBBB-851BB6879459}" dt="2022-09-16T19:19:55.126" v="1155" actId="1035"/>
          <ac:picMkLst>
            <pc:docMk/>
            <pc:sldMk cId="3251982629" sldId="258"/>
            <ac:picMk id="9" creationId="{18B2F327-97BC-56CF-12E7-5C04ED67EEF6}"/>
          </ac:picMkLst>
        </pc:picChg>
        <pc:picChg chg="add mod">
          <ac:chgData name="Zhiwen zhao" userId="1ead0452-0150-4412-bb3c-bdd1215b61ed" providerId="ADAL" clId="{64CFC9A3-BA45-4E23-BBBB-851BB6879459}" dt="2022-09-16T19:22:06.365" v="1220" actId="1036"/>
          <ac:picMkLst>
            <pc:docMk/>
            <pc:sldMk cId="3251982629" sldId="258"/>
            <ac:picMk id="11" creationId="{25A3C984-42B7-58DC-2761-91A015DAFDFD}"/>
          </ac:picMkLst>
        </pc:picChg>
        <pc:picChg chg="add mod">
          <ac:chgData name="Zhiwen zhao" userId="1ead0452-0150-4412-bb3c-bdd1215b61ed" providerId="ADAL" clId="{64CFC9A3-BA45-4E23-BBBB-851BB6879459}" dt="2022-09-16T19:19:57.093" v="1163" actId="1035"/>
          <ac:picMkLst>
            <pc:docMk/>
            <pc:sldMk cId="3251982629" sldId="258"/>
            <ac:picMk id="13" creationId="{9ADC8890-7D50-6679-C266-7F26249B7231}"/>
          </ac:picMkLst>
        </pc:picChg>
        <pc:picChg chg="add mod">
          <ac:chgData name="Zhiwen zhao" userId="1ead0452-0150-4412-bb3c-bdd1215b61ed" providerId="ADAL" clId="{64CFC9A3-BA45-4E23-BBBB-851BB6879459}" dt="2022-09-16T19:17:57.596" v="1125" actId="1076"/>
          <ac:picMkLst>
            <pc:docMk/>
            <pc:sldMk cId="3251982629" sldId="258"/>
            <ac:picMk id="15" creationId="{6B09334B-FCD9-6EB8-B092-E4C3CF20522C}"/>
          </ac:picMkLst>
        </pc:picChg>
        <pc:picChg chg="add mod">
          <ac:chgData name="Zhiwen zhao" userId="1ead0452-0150-4412-bb3c-bdd1215b61ed" providerId="ADAL" clId="{64CFC9A3-BA45-4E23-BBBB-851BB6879459}" dt="2022-09-17T14:17:13.463" v="1282" actId="1076"/>
          <ac:picMkLst>
            <pc:docMk/>
            <pc:sldMk cId="3251982629" sldId="258"/>
            <ac:picMk id="21" creationId="{C6936BAC-F21A-A7D6-AB74-89FEAD99FEA0}"/>
          </ac:picMkLst>
        </pc:picChg>
        <pc:picChg chg="add mod">
          <ac:chgData name="Zhiwen zhao" userId="1ead0452-0150-4412-bb3c-bdd1215b61ed" providerId="ADAL" clId="{64CFC9A3-BA45-4E23-BBBB-851BB6879459}" dt="2022-09-17T14:17:15.997" v="1284" actId="1036"/>
          <ac:picMkLst>
            <pc:docMk/>
            <pc:sldMk cId="3251982629" sldId="258"/>
            <ac:picMk id="23" creationId="{460A7B8B-53CF-222C-8124-F4DEBAD74119}"/>
          </ac:picMkLst>
        </pc:picChg>
        <pc:picChg chg="add mod">
          <ac:chgData name="Zhiwen zhao" userId="1ead0452-0150-4412-bb3c-bdd1215b61ed" providerId="ADAL" clId="{64CFC9A3-BA45-4E23-BBBB-851BB6879459}" dt="2022-09-16T19:20:09.643" v="1166" actId="1076"/>
          <ac:picMkLst>
            <pc:docMk/>
            <pc:sldMk cId="3251982629" sldId="258"/>
            <ac:picMk id="30" creationId="{0D173A40-5971-F99C-F754-B2B0BC866DE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7058A-4E0A-49A6-D085-9E7DD5B4A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B091B-0697-48F7-0C07-F63DA3B3A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6E35B-ABB2-81EC-5103-9F245A4DD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1FF9-9012-457B-97EA-57C8C03BB3F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6D500-5074-D2DD-59F3-673EF7A13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A724B-9FCC-C99C-6780-FCAB9F430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4C58-E6C8-40DA-B5FB-F1DD4F9C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7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3378C-5F36-3B7B-848B-50DA3C22A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197C80-2EA3-09C8-8246-3A7640CCE7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0B56D-77A6-C0FA-C16E-05DF4EA79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1FF9-9012-457B-97EA-57C8C03BB3F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67A32-E91F-22FB-1F1D-9217F1BDA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442D4-8325-086E-D36B-78C01385E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4C58-E6C8-40DA-B5FB-F1DD4F9C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1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6030C6-8578-BCB5-6A2C-D4BFFD0AEB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652E9-2A77-EE86-FCF0-81B8F53FD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593CB-CB16-D90C-39B1-985E6E2BF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1FF9-9012-457B-97EA-57C8C03BB3F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0549B-CC94-DF1A-D598-6B16DB84A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7FE1B-4888-893D-AC58-4C4D094D2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4C58-E6C8-40DA-B5FB-F1DD4F9C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59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319" y="273564"/>
            <a:ext cx="10972092" cy="1144854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99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609319" y="1604494"/>
            <a:ext cx="10972092" cy="3977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902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492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D865-2380-3AAB-086B-D46719E4E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FEC7D-DC59-B8DA-FF4C-03A61C1BC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209D1-142D-2A35-8A57-18F8C4199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1FF9-9012-457B-97EA-57C8C03BB3F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1D4C4-E2EE-6883-1B2F-951DF3C2C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BF0EF-D862-4A6B-F603-3DC124971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4C58-E6C8-40DA-B5FB-F1DD4F9C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17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08AB1-95FB-AA6A-47C3-E01893B80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F47D23-CFA6-8C6E-1671-7A571205F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6A944-CD06-FD50-D8A0-FD0C4721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1FF9-9012-457B-97EA-57C8C03BB3F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C4C34-4BD0-9AD8-919C-C0646F8C5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47E70-33B3-FA29-14AE-126C24E0D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4C58-E6C8-40DA-B5FB-F1DD4F9C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70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6B6A0-B66C-5774-DADB-4E236F9E5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D1064-B67D-6D2B-8BC5-EE5BA62F9B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F05FA-6CD4-5E18-5437-DBC0213FC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E3513D-24D8-BA94-FB85-D1CB35B01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1FF9-9012-457B-97EA-57C8C03BB3F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5EA972-1F41-FD02-833C-77AC5C1F3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313398-C78E-E7E6-675B-2FFC3853A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4C58-E6C8-40DA-B5FB-F1DD4F9C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57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55610-73AC-D07B-377A-6D2AC6373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AAFB57-1E8D-43D4-861A-E11AB2483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C60304-31B3-881F-65F2-AEFA87CBA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697D0F-6209-7C89-9400-1C7DBDB361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19B407-0426-A7BE-8621-019D7102CB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F708C2-BFB5-60E3-0135-5018C5ACC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1FF9-9012-457B-97EA-57C8C03BB3F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8E4AA0-061F-99A6-44FE-5D56509DF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3007CD-BA8F-38C1-12F0-C5CE8FDE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4C58-E6C8-40DA-B5FB-F1DD4F9C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6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3C058-C735-50FF-E851-CB1E1B35D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C4B58B-6B11-7A49-7CF5-13F076DE6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1FF9-9012-457B-97EA-57C8C03BB3F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2C2CFA-1DC0-E2AC-6AFF-8123056B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A8D97-582E-3823-34EC-FB36B3A04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4C58-E6C8-40DA-B5FB-F1DD4F9C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16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F89BFB-DEB4-365F-B606-881D993EB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1FF9-9012-457B-97EA-57C8C03BB3F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5B4FDD-D0C2-F1F6-92C2-2421B484A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04265B-2779-B97F-0CA1-D681A6F6D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4C58-E6C8-40DA-B5FB-F1DD4F9C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1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FAD56-5145-3701-B8CD-9572D4D55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A0658-B4EF-4816-55BD-8A381AF71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91F848-B021-445A-A57D-82102CD19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1D539-6FEC-E8A2-1CB9-521BAE8D0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1FF9-9012-457B-97EA-57C8C03BB3F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2194E-220F-BB64-5538-A989D1135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57BB51-6E96-864A-076D-4D998A28E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4C58-E6C8-40DA-B5FB-F1DD4F9C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0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E42DF-D63F-D30C-F686-CA0F98BE6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4201E1-B81D-01F2-CCC0-8929FDC172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F2859-6477-F95E-88C5-0C0C4EC0A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AFFE3E-BD29-97A3-59AA-55BAA3999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1FF9-9012-457B-97EA-57C8C03BB3F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2D3CBD-D85D-106A-C7B9-CD419EE84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6328D-4B06-126B-729B-534367EC6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B4C58-E6C8-40DA-B5FB-F1DD4F9C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FE096F-ED49-99A9-62C8-D9C327542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1A2992-7E70-A50E-C843-61F2A2C36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B4A0A-43F6-A0F9-995A-530D7AD8D9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31FF9-9012-457B-97EA-57C8C03BB3F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6BD60-24F4-C824-CC81-E056D160AE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76FB8-7F7F-6207-1B27-EC2566CD5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B4C58-E6C8-40DA-B5FB-F1DD4F9C1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2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95752B4-E4B4-46DD-D63F-166745EC26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119" y="2566339"/>
            <a:ext cx="5060866" cy="378320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5C79AE6-247C-7D13-1B5E-73A4CAB09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311" y="-133939"/>
            <a:ext cx="8164434" cy="1325563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7030A0"/>
                </a:solidFill>
              </a:rPr>
              <a:t>Double Deeply Virtual Compton Scattering</a:t>
            </a:r>
            <a:r>
              <a:rPr lang="en-US" sz="3500" dirty="0"/>
              <a:t> </a:t>
            </a:r>
            <a:br>
              <a:rPr lang="en-US" sz="3500" dirty="0"/>
            </a:br>
            <a:r>
              <a:rPr lang="en-US" sz="3500" dirty="0"/>
              <a:t>with </a:t>
            </a:r>
            <a:r>
              <a:rPr lang="en-US" sz="3500" dirty="0" err="1">
                <a:solidFill>
                  <a:srgbClr val="C00000"/>
                </a:solidFill>
              </a:rPr>
              <a:t>SoLID</a:t>
            </a:r>
            <a:r>
              <a:rPr lang="en-US" sz="3500" dirty="0"/>
              <a:t> at </a:t>
            </a:r>
            <a:r>
              <a:rPr lang="en-US" sz="3500" dirty="0" err="1"/>
              <a:t>JLab</a:t>
            </a:r>
            <a:r>
              <a:rPr lang="en-US" sz="3500" dirty="0"/>
              <a:t> 12GeV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10FBF6-F5A2-CFAB-A079-AE0F024445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8702346" y="73477"/>
            <a:ext cx="1426515" cy="690091"/>
          </a:xfrm>
          <a:prstGeom prst="rect">
            <a:avLst/>
          </a:prstGeom>
          <a:ln>
            <a:noFill/>
          </a:ln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E18B331-370A-B2DC-4C48-9DB3E516D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50" y="1223172"/>
            <a:ext cx="9158454" cy="3236431"/>
          </a:xfrm>
        </p:spPr>
        <p:txBody>
          <a:bodyPr/>
          <a:lstStyle/>
          <a:p>
            <a:r>
              <a:rPr lang="en-US" sz="1800" b="0" i="0" u="none" strike="noStrike" baseline="0" dirty="0">
                <a:solidFill>
                  <a:srgbClr val="000000"/>
                </a:solidFill>
              </a:rPr>
              <a:t>DDVCS explores </a:t>
            </a:r>
            <a:r>
              <a:rPr lang="en-US" sz="1800" b="0" i="0" u="none" strike="noStrike" baseline="0" dirty="0">
                <a:solidFill>
                  <a:schemeClr val="accent1"/>
                </a:solidFill>
              </a:rPr>
              <a:t>wide off-axis kinematic region of GPDs</a:t>
            </a:r>
            <a:r>
              <a:rPr lang="en-US" sz="1800" b="0" i="0" u="none" strike="noStrike" baseline="0" dirty="0">
                <a:solidFill>
                  <a:srgbClr val="000000"/>
                </a:solidFill>
              </a:rPr>
              <a:t>, beyon</a:t>
            </a:r>
            <a:r>
              <a:rPr lang="en-US" sz="1800" dirty="0">
                <a:solidFill>
                  <a:srgbClr val="000000"/>
                </a:solidFill>
              </a:rPr>
              <a:t>d DVCS and TCS.  The exclusive reaction has small </a:t>
            </a:r>
            <a:r>
              <a:rPr lang="en-US" sz="1800" dirty="0" err="1">
                <a:solidFill>
                  <a:srgbClr val="000000"/>
                </a:solidFill>
              </a:rPr>
              <a:t>crosssection</a:t>
            </a:r>
            <a:r>
              <a:rPr lang="en-US" sz="1800" dirty="0">
                <a:solidFill>
                  <a:srgbClr val="000000"/>
                </a:solidFill>
              </a:rPr>
              <a:t> and thus needs </a:t>
            </a:r>
            <a:r>
              <a:rPr lang="en-US" sz="1800" dirty="0">
                <a:solidFill>
                  <a:schemeClr val="accent6"/>
                </a:solidFill>
              </a:rPr>
              <a:t>high luminosity and large acceptance.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</a:rPr>
              <a:t>The </a:t>
            </a:r>
            <a:r>
              <a:rPr lang="en-US" sz="1800" b="0" i="0" u="none" strike="noStrike" baseline="0" dirty="0" err="1">
                <a:solidFill>
                  <a:srgbClr val="C00000"/>
                </a:solidFill>
              </a:rPr>
              <a:t>SoLID</a:t>
            </a:r>
            <a:r>
              <a:rPr lang="en-US" sz="1800" b="0" i="0" u="none" strike="noStrike" baseline="0" dirty="0">
                <a:solidFill>
                  <a:srgbClr val="000000"/>
                </a:solidFill>
              </a:rPr>
              <a:t> apparatus completed with </a:t>
            </a:r>
            <a:r>
              <a:rPr lang="en-US" sz="1800" b="0" i="0" u="none" strike="noStrike" baseline="0" dirty="0">
                <a:solidFill>
                  <a:schemeClr val="accent2"/>
                </a:solidFill>
              </a:rPr>
              <a:t>muon detectors</a:t>
            </a:r>
            <a:r>
              <a:rPr lang="en-US" sz="1800" b="0" i="0" u="none" strike="noStrike" baseline="0" dirty="0">
                <a:solidFill>
                  <a:srgbClr val="000000"/>
                </a:solidFill>
              </a:rPr>
              <a:t> at forward and large angles and barrel, enables DDVCS measurements with both polarized electron and positron beams at 11GeV.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8B2F327-97BC-56CF-12E7-5C04ED67EE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63089" y="2570437"/>
            <a:ext cx="2216835" cy="1736902"/>
          </a:xfrm>
          <a:prstGeom prst="rect">
            <a:avLst/>
          </a:prstGeom>
        </p:spPr>
      </p:pic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25A3C984-42B7-58DC-2761-91A015DAFD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912" y="18106"/>
            <a:ext cx="1339273" cy="418523"/>
          </a:xfrm>
          <a:prstGeom prst="rect">
            <a:avLst/>
          </a:prstGeom>
        </p:spPr>
      </p:pic>
      <p:pic>
        <p:nvPicPr>
          <p:cNvPr id="15" name="Picture 14" descr="Chart&#10;&#10;Description automatically generated">
            <a:extLst>
              <a:ext uri="{FF2B5EF4-FFF2-40B4-BE49-F238E27FC236}">
                <a16:creationId xmlns:a16="http://schemas.microsoft.com/office/drawing/2014/main" id="{6B09334B-FCD9-6EB8-B092-E4C3CF2052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0868" y="856496"/>
            <a:ext cx="2405306" cy="161795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05B651D-BF3A-7CDD-16F4-FF6449BC475F}"/>
              </a:ext>
            </a:extLst>
          </p:cNvPr>
          <p:cNvSpPr txBox="1"/>
          <p:nvPr/>
        </p:nvSpPr>
        <p:spPr>
          <a:xfrm>
            <a:off x="10550194" y="968122"/>
            <a:ext cx="861095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800" b="0" i="0" u="none" strike="noStrike" baseline="0" dirty="0">
                <a:solidFill>
                  <a:srgbClr val="000000"/>
                </a:solidFill>
              </a:rPr>
              <a:t>DDVCS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D176F1-CBBE-E2E7-F0FB-66004D9AABDA}"/>
              </a:ext>
            </a:extLst>
          </p:cNvPr>
          <p:cNvSpPr txBox="1"/>
          <p:nvPr/>
        </p:nvSpPr>
        <p:spPr>
          <a:xfrm>
            <a:off x="86236" y="6353854"/>
            <a:ext cx="5520237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300" b="0" i="1" u="none" strike="noStrike" baseline="0" dirty="0">
                <a:solidFill>
                  <a:srgbClr val="000000"/>
                </a:solidFill>
                <a:latin typeface="+mj-lt"/>
              </a:rPr>
              <a:t>S. Zhao et al. EPJ A 57 (2021) 240</a:t>
            </a:r>
          </a:p>
          <a:p>
            <a:r>
              <a:rPr lang="en-US" sz="1300" b="0" i="1" u="none" strike="noStrike" baseline="0" dirty="0" err="1">
                <a:solidFill>
                  <a:srgbClr val="000000"/>
                </a:solidFill>
                <a:latin typeface="+mj-lt"/>
              </a:rPr>
              <a:t>JLab</a:t>
            </a:r>
            <a:r>
              <a:rPr lang="en-US" sz="1300" b="0" i="1" u="none" strike="noStrike" baseline="0" dirty="0">
                <a:solidFill>
                  <a:srgbClr val="000000"/>
                </a:solidFill>
                <a:latin typeface="+mj-lt"/>
              </a:rPr>
              <a:t> LOI12-15-005 (</a:t>
            </a:r>
            <a:r>
              <a:rPr lang="fr-FR" sz="1300" b="1" u="none" strike="noStrike" baseline="0" dirty="0">
                <a:solidFill>
                  <a:srgbClr val="000000"/>
                </a:solidFill>
                <a:latin typeface="+mj-lt"/>
              </a:rPr>
              <a:t>M. </a:t>
            </a:r>
            <a:r>
              <a:rPr lang="fr-FR" sz="1300" b="1" u="none" strike="noStrike" baseline="0" dirty="0" err="1">
                <a:solidFill>
                  <a:srgbClr val="000000"/>
                </a:solidFill>
                <a:latin typeface="+mj-lt"/>
              </a:rPr>
              <a:t>Boer,A</a:t>
            </a:r>
            <a:r>
              <a:rPr lang="fr-FR" sz="1300" b="1" u="none" strike="noStrike" baseline="0" dirty="0">
                <a:solidFill>
                  <a:srgbClr val="000000"/>
                </a:solidFill>
                <a:latin typeface="+mj-lt"/>
              </a:rPr>
              <a:t>. </a:t>
            </a:r>
            <a:r>
              <a:rPr lang="fr-FR" sz="1300" b="1" u="none" strike="noStrike" baseline="0" dirty="0" err="1">
                <a:solidFill>
                  <a:srgbClr val="000000"/>
                </a:solidFill>
                <a:latin typeface="+mj-lt"/>
              </a:rPr>
              <a:t>Camsonne,K</a:t>
            </a:r>
            <a:r>
              <a:rPr lang="fr-FR" sz="1300" b="1" u="none" strike="noStrike" baseline="0" dirty="0">
                <a:solidFill>
                  <a:srgbClr val="000000"/>
                </a:solidFill>
                <a:latin typeface="+mj-lt"/>
              </a:rPr>
              <a:t>. </a:t>
            </a:r>
            <a:r>
              <a:rPr lang="fr-FR" sz="1300" b="1" u="none" strike="noStrike" baseline="0" dirty="0" err="1">
                <a:solidFill>
                  <a:srgbClr val="000000"/>
                </a:solidFill>
                <a:latin typeface="+mj-lt"/>
              </a:rPr>
              <a:t>Gnanvo</a:t>
            </a:r>
            <a:r>
              <a:rPr lang="fr-FR" sz="1300" b="1" u="none" strike="noStrike" baseline="0" dirty="0">
                <a:solidFill>
                  <a:srgbClr val="000000"/>
                </a:solidFill>
                <a:latin typeface="+mj-lt"/>
              </a:rPr>
              <a:t>, E. </a:t>
            </a:r>
            <a:r>
              <a:rPr lang="fr-FR" sz="1300" b="1" u="none" strike="noStrike" baseline="0" dirty="0" err="1">
                <a:solidFill>
                  <a:srgbClr val="000000"/>
                </a:solidFill>
                <a:latin typeface="+mj-lt"/>
              </a:rPr>
              <a:t>Voutier</a:t>
            </a:r>
            <a:r>
              <a:rPr lang="fr-FR" sz="1300" b="1" u="none" strike="noStrike" baseline="0" dirty="0">
                <a:solidFill>
                  <a:srgbClr val="000000"/>
                </a:solidFill>
                <a:latin typeface="+mj-lt"/>
              </a:rPr>
              <a:t>, Z.W. Zhao et al.</a:t>
            </a:r>
            <a:r>
              <a:rPr lang="fr-FR" sz="1300" b="0" i="0" u="none" strike="noStrike" baseline="0" dirty="0">
                <a:solidFill>
                  <a:srgbClr val="000000"/>
                </a:solidFill>
                <a:latin typeface="+mj-lt"/>
              </a:rPr>
              <a:t>)</a:t>
            </a:r>
            <a:endParaRPr lang="en-US" sz="1300" i="1" dirty="0">
              <a:latin typeface="+mj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64E4930-7F30-1EA3-2BA4-3573D569458C}"/>
              </a:ext>
            </a:extLst>
          </p:cNvPr>
          <p:cNvSpPr txBox="1"/>
          <p:nvPr/>
        </p:nvSpPr>
        <p:spPr>
          <a:xfrm>
            <a:off x="343119" y="2563824"/>
            <a:ext cx="1801364" cy="6924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300" b="0" i="0" u="none" strike="noStrike" baseline="0" dirty="0" err="1">
                <a:solidFill>
                  <a:srgbClr val="000000"/>
                </a:solidFill>
              </a:rPr>
              <a:t>Lumi</a:t>
            </a:r>
            <a:r>
              <a:rPr lang="en-US" sz="1300" b="0" i="0" u="none" strike="noStrike" baseline="0" dirty="0">
                <a:solidFill>
                  <a:srgbClr val="000000"/>
                </a:solidFill>
              </a:rPr>
              <a:t> = 1e37/cm</a:t>
            </a:r>
            <a:r>
              <a:rPr lang="en-US" sz="1300" b="0" i="0" u="none" strike="noStrike" baseline="30000" dirty="0">
                <a:solidFill>
                  <a:srgbClr val="000000"/>
                </a:solidFill>
              </a:rPr>
              <a:t>2</a:t>
            </a:r>
            <a:r>
              <a:rPr lang="en-US" sz="1300" b="0" i="0" u="none" strike="noStrike" baseline="0" dirty="0">
                <a:solidFill>
                  <a:srgbClr val="000000"/>
                </a:solidFill>
              </a:rPr>
              <a:t>/s</a:t>
            </a:r>
          </a:p>
          <a:p>
            <a:r>
              <a:rPr lang="en-US" sz="1300" dirty="0">
                <a:solidFill>
                  <a:srgbClr val="000000"/>
                </a:solidFill>
              </a:rPr>
              <a:t>polar angle 8-28-70 deg</a:t>
            </a:r>
          </a:p>
          <a:p>
            <a:r>
              <a:rPr lang="en-US" sz="1300" dirty="0">
                <a:solidFill>
                  <a:srgbClr val="000000"/>
                </a:solidFill>
              </a:rPr>
              <a:t>full azimuthal</a:t>
            </a:r>
            <a:endParaRPr lang="en-US" sz="1300" dirty="0"/>
          </a:p>
        </p:txBody>
      </p:sp>
      <p:pic>
        <p:nvPicPr>
          <p:cNvPr id="14" name="Picture 13" descr="A picture containing text&#10;&#10;Description automatically generated">
            <a:extLst>
              <a:ext uri="{FF2B5EF4-FFF2-40B4-BE49-F238E27FC236}">
                <a16:creationId xmlns:a16="http://schemas.microsoft.com/office/drawing/2014/main" id="{ECD577D5-7CCF-2E96-CE33-621B5A5A4D0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9246" y="4158458"/>
            <a:ext cx="2778577" cy="236456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6EF68C3-9F50-C23D-E9E0-E192D74DD5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20951" y="4742383"/>
            <a:ext cx="1401182" cy="61036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0F23D5C-F616-640F-DB97-4A045D7C8B75}"/>
              </a:ext>
            </a:extLst>
          </p:cNvPr>
          <p:cNvSpPr txBox="1"/>
          <p:nvPr/>
        </p:nvSpPr>
        <p:spPr>
          <a:xfrm>
            <a:off x="6489481" y="3512127"/>
            <a:ext cx="30487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baseline="0" dirty="0">
                <a:solidFill>
                  <a:srgbClr val="000000"/>
                </a:solidFill>
              </a:rPr>
              <a:t>Iron plate for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</a:rPr>
              <a:t>forward angle muon detector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982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AB4DCCF-4EEC-E8FC-BFFE-9D6E5999F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2811" y="1274571"/>
            <a:ext cx="4214992" cy="4924520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B6018FCD-8F28-8204-A713-12326960A768}"/>
              </a:ext>
            </a:extLst>
          </p:cNvPr>
          <p:cNvSpPr txBox="1">
            <a:spLocks noRot="1" noChangeArrowheads="1"/>
          </p:cNvSpPr>
          <p:nvPr/>
        </p:nvSpPr>
        <p:spPr>
          <a:xfrm>
            <a:off x="1641723" y="-26509"/>
            <a:ext cx="8908555" cy="6710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tx2">
                    <a:alpha val="5000"/>
                  </a:schemeClr>
                </a:solidFill>
              </a14:hiddenFill>
            </a:ext>
          </a:extLst>
        </p:spPr>
        <p:txBody>
          <a:bodyPr lIns="228456" tIns="56121" rIns="81571" bIns="42417" anchor="ctr"/>
          <a:lstStyle/>
          <a:p>
            <a:pPr>
              <a:lnSpc>
                <a:spcPct val="98000"/>
              </a:lnSpc>
              <a:tabLst>
                <a:tab pos="656821" algn="l"/>
                <a:tab pos="1312054" algn="l"/>
                <a:tab pos="1968875" algn="l"/>
                <a:tab pos="2625696" algn="l"/>
                <a:tab pos="3280928" algn="l"/>
                <a:tab pos="3937749" algn="l"/>
                <a:tab pos="4592984" algn="l"/>
                <a:tab pos="5249803" algn="l"/>
                <a:tab pos="5906624" algn="l"/>
                <a:tab pos="6560271" algn="l"/>
                <a:tab pos="7215505" algn="l"/>
                <a:tab pos="7875498" algn="l"/>
              </a:tabLst>
            </a:pPr>
            <a:r>
              <a:rPr lang="en-US" altLang="en-US" sz="2267" dirty="0">
                <a:latin typeface="+mj-lt"/>
              </a:rPr>
              <a:t>DDVCS with 11GeV circular polarized beam and LH2 target</a:t>
            </a:r>
            <a:endParaRPr lang="en-US" altLang="en-US" sz="2267" kern="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8DF563-CF09-8DFF-0CE1-A2982D9BBC5C}"/>
              </a:ext>
            </a:extLst>
          </p:cNvPr>
          <p:cNvSpPr txBox="1"/>
          <p:nvPr/>
        </p:nvSpPr>
        <p:spPr>
          <a:xfrm>
            <a:off x="3124776" y="744473"/>
            <a:ext cx="1105572" cy="3434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32" i="1" dirty="0">
                <a:solidFill>
                  <a:schemeClr val="tx1"/>
                </a:solidFill>
              </a:rPr>
              <a:t>coverage</a:t>
            </a:r>
            <a:endParaRPr lang="en-US" sz="1632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E9D72E-94C6-E314-AF01-8EE6993B98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615" y="1148758"/>
            <a:ext cx="3714886" cy="49761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9505BB8-AE58-A6FB-3C4E-83B5620063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5136" y="6054733"/>
            <a:ext cx="2857096" cy="81680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8725AAB-DDCB-40B2-F62E-213F2F6FCE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8686" y="6103205"/>
            <a:ext cx="2397476" cy="71160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71788AE-3C49-C82A-3DF4-0ADBC870D8EC}"/>
              </a:ext>
            </a:extLst>
          </p:cNvPr>
          <p:cNvSpPr txBox="1"/>
          <p:nvPr/>
        </p:nvSpPr>
        <p:spPr>
          <a:xfrm>
            <a:off x="7520724" y="730115"/>
            <a:ext cx="1174669" cy="3434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32" i="1" dirty="0">
                <a:solidFill>
                  <a:schemeClr val="tx1"/>
                </a:solidFill>
              </a:rPr>
              <a:t>projection</a:t>
            </a:r>
            <a:endParaRPr lang="en-US" sz="1632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AC3760-D8F3-B768-0A99-068522583678}"/>
              </a:ext>
            </a:extLst>
          </p:cNvPr>
          <p:cNvSpPr txBox="1"/>
          <p:nvPr/>
        </p:nvSpPr>
        <p:spPr>
          <a:xfrm>
            <a:off x="8030751" y="6192929"/>
            <a:ext cx="2349340" cy="3434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32" dirty="0"/>
              <a:t>EPJA 57, 240 (2021)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E40B68-83B1-2C5F-F442-CC08587F381A}"/>
              </a:ext>
            </a:extLst>
          </p:cNvPr>
          <p:cNvSpPr txBox="1"/>
          <p:nvPr/>
        </p:nvSpPr>
        <p:spPr>
          <a:xfrm>
            <a:off x="9926970" y="2152151"/>
            <a:ext cx="14430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+mj-lt"/>
              </a:rPr>
              <a:t>50 days of electron BSA </a:t>
            </a:r>
            <a:endParaRPr lang="en-US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1220AA-0D00-BBD8-73CD-A176E83488A6}"/>
              </a:ext>
            </a:extLst>
          </p:cNvPr>
          <p:cNvSpPr txBox="1"/>
          <p:nvPr/>
        </p:nvSpPr>
        <p:spPr>
          <a:xfrm>
            <a:off x="9926970" y="4062119"/>
            <a:ext cx="144302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+mj-lt"/>
              </a:rPr>
              <a:t>plus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+mj-lt"/>
              </a:rPr>
              <a:t> 50 days of positron BCA </a:t>
            </a:r>
            <a:endParaRPr lang="en-US" dirty="0"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F20095-2493-6230-D5AD-F52477C65A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15313" y="770985"/>
            <a:ext cx="1095797" cy="47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58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158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Double Deeply Virtual Compton Scattering  with SoLID at JLab 12GeV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Double Deeply Virtual Compton Scattering  with SoLID at JLab 12GeV</dc:title>
  <dc:creator>zhiwen zhao</dc:creator>
  <cp:lastModifiedBy>zhiwen zhao</cp:lastModifiedBy>
  <cp:revision>1</cp:revision>
  <dcterms:created xsi:type="dcterms:W3CDTF">2022-09-16T17:57:13Z</dcterms:created>
  <dcterms:modified xsi:type="dcterms:W3CDTF">2023-01-24T18:08:20Z</dcterms:modified>
</cp:coreProperties>
</file>