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9144000" cy="6858000" type="screen4x3"/>
  <p:notesSz cx="7099300" cy="10234613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ＭＳ Ｐゴシック" pitchFamily="34" charset="-128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33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1377950" y="381000"/>
            <a:ext cx="6388100" cy="6007100"/>
            <a:chOff x="1377950" y="381000"/>
            <a:chExt cx="6388100" cy="6007100"/>
          </a:xfrm>
        </p:grpSpPr>
        <p:pic>
          <p:nvPicPr>
            <p:cNvPr id="2050" name="Picture 2" descr="C:\Users\owner\Google Drive\SoLID_setup\solid_CLEO_SIDIS_3he_20121213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77950" y="381000"/>
              <a:ext cx="6388100" cy="6007100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 bwMode="auto">
            <a:xfrm>
              <a:off x="3581400" y="2286000"/>
              <a:ext cx="1436099" cy="5539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500" b="1" dirty="0" smtClean="0">
                  <a:solidFill>
                    <a:srgbClr val="0000FF"/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EM Calorimeter</a:t>
              </a:r>
            </a:p>
            <a:p>
              <a:pPr algn="ctr">
                <a:defRPr/>
              </a:pPr>
              <a:r>
                <a:rPr lang="en-US" sz="1500" b="1" dirty="0" smtClean="0">
                  <a:solidFill>
                    <a:srgbClr val="0000FF"/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(large angle)</a:t>
              </a:r>
              <a:endParaRPr lang="en-US" sz="1500" b="1" dirty="0">
                <a:solidFill>
                  <a:srgbClr val="0000FF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 bwMode="auto">
            <a:xfrm>
              <a:off x="6324600" y="1524000"/>
              <a:ext cx="1436099" cy="5539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500" b="1" dirty="0" smtClean="0">
                  <a:solidFill>
                    <a:srgbClr val="0000FF"/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EM Calorimeter</a:t>
              </a:r>
            </a:p>
            <a:p>
              <a:pPr algn="ctr">
                <a:defRPr/>
              </a:pPr>
              <a:r>
                <a:rPr lang="en-US" sz="1500" b="1" dirty="0" smtClean="0">
                  <a:solidFill>
                    <a:srgbClr val="0000FF"/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(forward angle)</a:t>
              </a:r>
              <a:endParaRPr lang="en-US" sz="1500" b="1" dirty="0">
                <a:solidFill>
                  <a:srgbClr val="0000FF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1447800" y="3048000"/>
              <a:ext cx="677430" cy="3231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500" b="1" dirty="0" smtClean="0">
                  <a:solidFill>
                    <a:srgbClr val="FF0000"/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Target</a:t>
              </a:r>
              <a:endParaRPr lang="en-US" sz="1500" b="1" dirty="0">
                <a:solidFill>
                  <a:srgbClr val="FF0000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endParaRP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2819400" y="2514600"/>
              <a:ext cx="569387" cy="3231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500" b="1" dirty="0" smtClean="0">
                  <a:solidFill>
                    <a:srgbClr val="00B050"/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GEM</a:t>
              </a:r>
              <a:endParaRPr lang="en-US" sz="1500" b="1" dirty="0">
                <a:solidFill>
                  <a:srgbClr val="00B050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endParaRPr>
            </a:p>
          </p:txBody>
        </p:sp>
        <p:sp>
          <p:nvSpPr>
            <p:cNvPr id="27" name="TextBox 26"/>
            <p:cNvSpPr txBox="1"/>
            <p:nvPr/>
          </p:nvSpPr>
          <p:spPr bwMode="auto">
            <a:xfrm>
              <a:off x="5105400" y="5237202"/>
              <a:ext cx="1034066" cy="5539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5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Light Gas</a:t>
              </a:r>
            </a:p>
            <a:p>
              <a:pPr algn="ctr">
                <a:defRPr/>
              </a:pPr>
              <a:r>
                <a:rPr lang="en-US" sz="15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Cherenkov</a:t>
              </a:r>
              <a:endParaRPr lang="en-US" sz="15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 bwMode="auto">
            <a:xfrm>
              <a:off x="6096000" y="5237202"/>
              <a:ext cx="1034066" cy="5539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5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Heavy Gas</a:t>
              </a:r>
            </a:p>
            <a:p>
              <a:pPr algn="ctr">
                <a:defRPr/>
              </a:pPr>
              <a:r>
                <a:rPr lang="en-US" sz="1500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Cherenkov</a:t>
              </a:r>
              <a:endParaRPr lang="en-US" sz="1500" b="1" dirty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3247483" y="4800600"/>
              <a:ext cx="1285993" cy="3231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500" b="1" dirty="0" smtClean="0">
                  <a:solidFill>
                    <a:srgbClr val="9933FF"/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 Coil and Yoke</a:t>
              </a:r>
              <a:endParaRPr lang="en-US" sz="1500" b="1" dirty="0">
                <a:solidFill>
                  <a:srgbClr val="9933FF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endParaRPr>
            </a:p>
          </p:txBody>
        </p:sp>
        <p:sp>
          <p:nvSpPr>
            <p:cNvPr id="30" name="TextBox 29"/>
            <p:cNvSpPr txBox="1"/>
            <p:nvPr/>
          </p:nvSpPr>
          <p:spPr bwMode="auto">
            <a:xfrm>
              <a:off x="6477000" y="2514600"/>
              <a:ext cx="667170" cy="3231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500" b="1" dirty="0" smtClean="0">
                  <a:solidFill>
                    <a:srgbClr val="FF0000"/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MRPC</a:t>
              </a:r>
              <a:endParaRPr lang="en-US" sz="1500" b="1" dirty="0">
                <a:solidFill>
                  <a:srgbClr val="FF0000"/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endParaRPr>
            </a:p>
          </p:txBody>
        </p:sp>
        <p:sp>
          <p:nvSpPr>
            <p:cNvPr id="32" name="TextBox 31"/>
            <p:cNvSpPr txBox="1"/>
            <p:nvPr/>
          </p:nvSpPr>
          <p:spPr bwMode="auto">
            <a:xfrm>
              <a:off x="4191000" y="3581400"/>
              <a:ext cx="1019382" cy="3231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500" b="1" dirty="0" smtClean="0">
                  <a:solidFill>
                    <a:schemeClr val="bg1">
                      <a:lumMod val="50000"/>
                    </a:schemeClr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Collimator</a:t>
              </a:r>
              <a:endParaRPr lang="en-US" sz="1500" b="1" dirty="0">
                <a:solidFill>
                  <a:schemeClr val="bg1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88688" y="381000"/>
              <a:ext cx="2971800" cy="553998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000" dirty="0" err="1" smtClean="0"/>
                <a:t>SoLID</a:t>
              </a:r>
              <a:r>
                <a:rPr lang="en-US" sz="3000" dirty="0" smtClean="0"/>
                <a:t> CLEO SIDIS</a:t>
              </a:r>
              <a:endParaRPr lang="en-US" sz="3000" dirty="0"/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1524000" y="3563035"/>
              <a:ext cx="1019382" cy="3231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500" b="1" dirty="0" smtClean="0">
                  <a:solidFill>
                    <a:schemeClr val="bg1">
                      <a:lumMod val="50000"/>
                    </a:schemeClr>
                  </a:solidFill>
                  <a:effectLst>
                    <a:glow rad="139700">
                      <a:srgbClr val="FFFFFF"/>
                    </a:glow>
                  </a:effectLst>
                  <a:ea typeface="ＭＳ Ｐゴシック" pitchFamily="34" charset="-128"/>
                </a:rPr>
                <a:t>Collimator</a:t>
              </a:r>
              <a:endParaRPr lang="en-US" sz="1500" b="1" dirty="0">
                <a:solidFill>
                  <a:schemeClr val="bg1">
                    <a:lumMod val="50000"/>
                  </a:schemeClr>
                </a:solidFill>
                <a:effectLst>
                  <a:glow rad="139700">
                    <a:srgbClr val="FFFFFF"/>
                  </a:glow>
                </a:effectLst>
                <a:ea typeface="ＭＳ Ｐゴシック" pitchFamily="34" charset="-128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30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ＭＳ Ｐゴシック</vt:lpstr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22</cp:revision>
  <dcterms:created xsi:type="dcterms:W3CDTF">2006-08-16T00:00:00Z</dcterms:created>
  <dcterms:modified xsi:type="dcterms:W3CDTF">2013-02-26T04:47:35Z</dcterms:modified>
</cp:coreProperties>
</file>