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3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194-17B9-4E5B-89E2-7776215A7B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FBED-BF84-4001-ACB8-18C706A3B0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FD0E-E0DA-44BF-8D4F-F3BFFBC963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E8B0-A1ED-479C-A8DD-D4BC525E28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7C8D0-49DD-4323-AD1B-037796F29F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66D2-F0D8-400C-B6A7-951B1D18A3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A13F-B397-40C9-88A8-FC63E0BC83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16DE-6903-4DCE-A1F7-CB59234E0AC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37A1-B13D-4A80-AD95-1C196A05AE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0675-762B-4258-8CEA-DC1C9E6FF3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46C8-D7E2-4347-A6D7-4A2036195C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54CDC-E9D7-423F-A8AE-86432DC636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owner\Downloads\P_ec_compare_PVDIS_Nobaff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4114800"/>
            <a:ext cx="5768051" cy="228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PVDIS EM Background (on EC, no baffle)</a:t>
            </a:r>
            <a:br>
              <a:rPr lang="en-US" sz="3000" dirty="0" smtClean="0"/>
            </a:br>
            <a:r>
              <a:rPr lang="en-US" sz="3000" dirty="0" smtClean="0">
                <a:solidFill>
                  <a:srgbClr val="FF0000"/>
                </a:solidFill>
              </a:rPr>
              <a:t>red</a:t>
            </a:r>
            <a:r>
              <a:rPr lang="en-US" sz="3000" dirty="0" smtClean="0"/>
              <a:t> </a:t>
            </a:r>
            <a:r>
              <a:rPr lang="en-US" sz="3000" dirty="0" smtClean="0">
                <a:solidFill>
                  <a:srgbClr val="FF0000"/>
                </a:solidFill>
              </a:rPr>
              <a:t>Geant3</a:t>
            </a:r>
            <a:r>
              <a:rPr lang="en-US" sz="3000" dirty="0" smtClean="0"/>
              <a:t>, black Geant4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4450" name="Picture 2" descr="Z:\work_doc\my_presentation\solid_brainstorm_20120106\Eflux_ec_compare_PVDIS_Nobaff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371600"/>
            <a:ext cx="8698424" cy="2286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05000" y="1219200"/>
            <a:ext cx="10668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prstClr val="white"/>
                </a:solidFill>
              </a:rPr>
              <a:t>Both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3400" y="1274802"/>
            <a:ext cx="15240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prstClr val="white"/>
                </a:solidFill>
              </a:rPr>
              <a:t>photon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15200" y="1274802"/>
            <a:ext cx="15240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prstClr val="white"/>
                </a:solidFill>
              </a:rPr>
              <a:t>electron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19600" y="4114800"/>
            <a:ext cx="15240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prstClr val="white"/>
                </a:solidFill>
              </a:rPr>
              <a:t>photon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4114800"/>
            <a:ext cx="15240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prstClr val="white"/>
                </a:solidFill>
              </a:rPr>
              <a:t>electron</a:t>
            </a:r>
          </a:p>
        </p:txBody>
      </p:sp>
      <p:sp>
        <p:nvSpPr>
          <p:cNvPr id="12" name="Content Placeholder 11"/>
          <p:cNvSpPr txBox="1">
            <a:spLocks noGrp="1"/>
          </p:cNvSpPr>
          <p:nvPr>
            <p:ph idx="1"/>
          </p:nvPr>
        </p:nvSpPr>
        <p:spPr>
          <a:xfrm>
            <a:off x="3124200" y="6380946"/>
            <a:ext cx="3429000" cy="4770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500" dirty="0" smtClean="0"/>
              <a:t>Momentum Distribution</a:t>
            </a:r>
          </a:p>
        </p:txBody>
      </p:sp>
      <p:sp>
        <p:nvSpPr>
          <p:cNvPr id="13" name="Content Placeholder 11"/>
          <p:cNvSpPr txBox="1">
            <a:spLocks/>
          </p:cNvSpPr>
          <p:nvPr/>
        </p:nvSpPr>
        <p:spPr>
          <a:xfrm>
            <a:off x="228600" y="3581400"/>
            <a:ext cx="2743200" cy="477054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500" dirty="0">
                <a:solidFill>
                  <a:prstClr val="white"/>
                </a:solidFill>
              </a:rPr>
              <a:t>Energy Flux VS 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35268" y="3244334"/>
            <a:ext cx="473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VS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4544705"/>
            <a:ext cx="2667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>
                <a:solidFill>
                  <a:prstClr val="black"/>
                </a:solidFill>
              </a:rPr>
              <a:t>For Energy Flux, Geant4 shows ~30% larger than Geant3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500" dirty="0" smtClean="0"/>
              <a:t>Baffle has factor 50 reduction for Geant3, but only factor 12 reduction for Gean4.  Still looking into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1563" y="2926080"/>
            <a:ext cx="4356237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Z:\work_doc\my_presentation\solid_brainstorm_20120106\Eflux_ec_geant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926080"/>
            <a:ext cx="4387570" cy="3474720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PVDIS EM Background (on EC)</a:t>
            </a:r>
            <a:br>
              <a:rPr lang="en-US" sz="3000" dirty="0" smtClean="0"/>
            </a:br>
            <a:r>
              <a:rPr lang="en-US" sz="3000" dirty="0" smtClean="0">
                <a:solidFill>
                  <a:srgbClr val="FF0000"/>
                </a:solidFill>
              </a:rPr>
              <a:t>red</a:t>
            </a:r>
            <a:r>
              <a:rPr lang="en-US" sz="3000" dirty="0" smtClean="0"/>
              <a:t> </a:t>
            </a:r>
            <a:r>
              <a:rPr lang="en-US" sz="3000" dirty="0" smtClean="0">
                <a:solidFill>
                  <a:srgbClr val="FF0000"/>
                </a:solidFill>
              </a:rPr>
              <a:t>with Baffle</a:t>
            </a:r>
            <a:r>
              <a:rPr lang="en-US" sz="3000" dirty="0" smtClean="0"/>
              <a:t>, black without Baffle</a:t>
            </a:r>
            <a:endParaRPr lang="en-US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2570202"/>
            <a:ext cx="15240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 smtClean="0"/>
              <a:t>Geant4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53200" y="2570202"/>
            <a:ext cx="15240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 smtClean="0"/>
              <a:t>Geant3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owner\Downloads\bg_shower_Eflux_PVDIS_compare_forwardang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28800"/>
            <a:ext cx="3886200" cy="50292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500" dirty="0" smtClean="0"/>
              <a:t>My Geant3 has also about </a:t>
            </a:r>
            <a:r>
              <a:rPr lang="en-US" sz="2500" dirty="0" smtClean="0"/>
              <a:t>factor </a:t>
            </a:r>
            <a:r>
              <a:rPr lang="en-US" sz="2500" dirty="0" smtClean="0"/>
              <a:t>10 reduction.  </a:t>
            </a:r>
            <a:r>
              <a:rPr lang="en-US" sz="2500" dirty="0" smtClean="0"/>
              <a:t>Still looking into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B30C-4390-497D-8D9E-6D46F956F3E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1563" y="2926080"/>
            <a:ext cx="4356237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PVDIS EM Background (on EC)</a:t>
            </a:r>
            <a:br>
              <a:rPr lang="en-US" sz="3000" dirty="0" smtClean="0"/>
            </a:br>
            <a:r>
              <a:rPr lang="en-US" sz="3000" dirty="0" smtClean="0">
                <a:solidFill>
                  <a:srgbClr val="FF0000"/>
                </a:solidFill>
              </a:rPr>
              <a:t>red</a:t>
            </a:r>
            <a:r>
              <a:rPr lang="en-US" sz="3000" dirty="0" smtClean="0"/>
              <a:t> </a:t>
            </a:r>
            <a:r>
              <a:rPr lang="en-US" sz="3000" dirty="0" smtClean="0">
                <a:solidFill>
                  <a:srgbClr val="FF0000"/>
                </a:solidFill>
              </a:rPr>
              <a:t>with Baffle</a:t>
            </a:r>
            <a:r>
              <a:rPr lang="en-US" sz="3000" dirty="0" smtClean="0"/>
              <a:t>, black without Baffle</a:t>
            </a:r>
            <a:endParaRPr lang="en-US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2438400"/>
            <a:ext cx="23622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 smtClean="0"/>
              <a:t>My Geant3</a:t>
            </a:r>
            <a:endParaRPr lang="en-US" sz="3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553200" y="2570202"/>
            <a:ext cx="1524000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000" dirty="0" smtClean="0"/>
              <a:t>Geant3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91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PVDIS EM Background (on EC, no baffle) red Geant3, black Geant4</vt:lpstr>
      <vt:lpstr>PVDIS EM Background (on EC) red with Baffle, black without Baffle</vt:lpstr>
      <vt:lpstr>PVDIS EM Background (on EC) red with Baffle, black without Baffle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PVDIS EM Background (on EC, no baffle) red Geant3, black Geant4</dc:title>
  <dc:creator>owner</dc:creator>
  <cp:lastModifiedBy>owner</cp:lastModifiedBy>
  <cp:revision>39</cp:revision>
  <dcterms:created xsi:type="dcterms:W3CDTF">2012-01-18T18:14:36Z</dcterms:created>
  <dcterms:modified xsi:type="dcterms:W3CDTF">2012-01-19T00:44:16Z</dcterms:modified>
</cp:coreProperties>
</file>