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4245-C4D2-4BD1-B951-46D7FBB6C214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2CF25-F747-41DE-B650-2432F1B2DB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926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AAE7-34CB-49F2-BBD8-6C038EF9ECE3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64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4157-6169-470E-A344-552765C07EA9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499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BDC1-5843-47FF-80AE-F7CCB175BCB4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920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75A6-7F88-46B3-8DA7-3C2DC224BFC9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107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4D10-7AFE-4A3D-94A6-7DF40720DB82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175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2501-1F54-4BBB-90C1-B97679201D13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01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A8B9-3CCA-4B27-929D-F48CED99E718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772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7510-A4B2-4744-9A2C-782C1C577B67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40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0703B-8736-409D-885A-93203E9B5BE2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208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3993-DF49-4875-AD44-8B717033F320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223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C546-9E5B-4D22-BD70-4042527C4A35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155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31736-FDF4-48D8-9D1A-86515D090326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FACAD-9C10-4FF4-99D2-D9531319E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878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SIDIS trigger study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Yuxiang Zhao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32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Planned trigger detectors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SIDIS electron trigger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Forward angle: EC + LGC + SPD + MRPC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Large angle: EC + SPD</a:t>
            </a:r>
          </a:p>
          <a:p>
            <a:r>
              <a:rPr lang="en-US" dirty="0"/>
              <a:t>SIDIS hadron trigger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EC + SPD + MRPC</a:t>
            </a:r>
          </a:p>
          <a:p>
            <a:r>
              <a:rPr lang="en-US" altLang="zh-CN" dirty="0"/>
              <a:t>Working plan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Get singles rate on each detectors for different particles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Get total singles rate with detector coincidence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 electron-like total rate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 hadron-like total rate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Estimate electron-like &amp; hadron-like random coincidence rate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Estimate Real physics SIDIS rate with SIDIS generator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00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needed urgently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 response to electrons and hadrons using Hall D generator</a:t>
            </a:r>
          </a:p>
          <a:p>
            <a:r>
              <a:rPr lang="en-US" dirty="0"/>
              <a:t>SPD &amp; MRPC threshold study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Did a quick look at the SPD response, need to improve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521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SIDIS electron singles trigger rate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---</a:t>
            </a:r>
            <a:r>
              <a:rPr lang="en-US" dirty="0">
                <a:solidFill>
                  <a:srgbClr val="FF0000"/>
                </a:solidFill>
              </a:rPr>
              <a:t>LGC singles rate </a:t>
            </a:r>
            <a:r>
              <a:rPr lang="en-US" dirty="0"/>
              <a:t>with threshold=2 </a:t>
            </a:r>
            <a:r>
              <a:rPr lang="en-US" dirty="0" err="1"/>
              <a:t>p.e</a:t>
            </a:r>
            <a:r>
              <a:rPr lang="en-US" dirty="0"/>
              <a:t> &amp; 2 </a:t>
            </a:r>
            <a:r>
              <a:rPr lang="en-US" dirty="0" err="1"/>
              <a:t>pmts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2069702"/>
              </p:ext>
            </p:extLst>
          </p:nvPr>
        </p:nvGraphicFramePr>
        <p:xfrm>
          <a:off x="838200" y="1825625"/>
          <a:ext cx="10515600" cy="271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4670">
                  <a:extLst>
                    <a:ext uri="{9D8B030D-6E8A-4147-A177-3AD203B41FA5}">
                      <a16:colId xmlns:a16="http://schemas.microsoft.com/office/drawing/2014/main" xmlns="" val="3899961455"/>
                    </a:ext>
                  </a:extLst>
                </a:gridCol>
                <a:gridCol w="5290930">
                  <a:extLst>
                    <a:ext uri="{9D8B030D-6E8A-4147-A177-3AD203B41FA5}">
                      <a16:colId xmlns:a16="http://schemas.microsoft.com/office/drawing/2014/main" xmlns="" val="2894134783"/>
                    </a:ext>
                  </a:extLst>
                </a:gridCol>
              </a:tblGrid>
              <a:tr h="543312">
                <a:tc>
                  <a:txBody>
                    <a:bodyPr/>
                    <a:lstStyle/>
                    <a:p>
                      <a:r>
                        <a:rPr lang="en-US" dirty="0"/>
                        <a:t>Singles particle on LGC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Rate (kHz)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4153547"/>
                  </a:ext>
                </a:extLst>
              </a:tr>
              <a:tr h="543312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74.6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859456"/>
                  </a:ext>
                </a:extLst>
              </a:tr>
              <a:tr h="543312">
                <a:tc>
                  <a:txBody>
                    <a:bodyPr/>
                    <a:lstStyle/>
                    <a:p>
                      <a:r>
                        <a:rPr lang="en-US" dirty="0" err="1"/>
                        <a:t>Pim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4994286"/>
                  </a:ext>
                </a:extLst>
              </a:tr>
              <a:tr h="543312">
                <a:tc>
                  <a:txBody>
                    <a:bodyPr/>
                    <a:lstStyle/>
                    <a:p>
                      <a:r>
                        <a:rPr lang="en-US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3914087"/>
                  </a:ext>
                </a:extLst>
              </a:tr>
              <a:tr h="543312">
                <a:tc>
                  <a:txBody>
                    <a:bodyPr/>
                    <a:lstStyle/>
                    <a:p>
                      <a:r>
                        <a:rPr lang="en-US" dirty="0"/>
                        <a:t>Pi0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033083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2287" y="5108713"/>
            <a:ext cx="6092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Using Hall D generator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8969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136</Words>
  <Application>Microsoft Office PowerPoint</Application>
  <PresentationFormat>Custom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SIDIS trigger study</vt:lpstr>
      <vt:lpstr>Planned trigger detectors</vt:lpstr>
      <vt:lpstr>What is needed urgently</vt:lpstr>
      <vt:lpstr>SIDIS electron singles trigger rate  ---LGC singles rate with threshold=2 p.e &amp; 2 pmts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SIDIS trigger study</dc:title>
  <dc:creator>Yuxiang Zhao</dc:creator>
  <cp:lastModifiedBy>zhiwen zhao</cp:lastModifiedBy>
  <cp:revision>14</cp:revision>
  <dcterms:created xsi:type="dcterms:W3CDTF">2016-07-27T21:02:44Z</dcterms:created>
  <dcterms:modified xsi:type="dcterms:W3CDTF">2016-07-28T16:32:54Z</dcterms:modified>
</cp:coreProperties>
</file>