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81" r:id="rId2"/>
  </p:sldIdLst>
  <p:sldSz cx="9144000" cy="6858000" type="screen4x3"/>
  <p:notesSz cx="6858000" cy="9144000"/>
  <p:embeddedFontLst>
    <p:embeddedFont>
      <p:font typeface="Calibri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SD\Dropbox\tmp\totEdep_SPD_pion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2845730" cy="228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SPD cut and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352800"/>
            <a:ext cx="2057400" cy="1981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Note the SPD trigger cut 0.5MeV at FA and 1.5 at LA is studied differently.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438400" y="4759296"/>
          <a:ext cx="6477002" cy="2022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286"/>
                <a:gridCol w="925286"/>
                <a:gridCol w="925286"/>
                <a:gridCol w="925286"/>
                <a:gridCol w="925286"/>
                <a:gridCol w="925286"/>
                <a:gridCol w="925286"/>
              </a:tblGrid>
              <a:tr h="9585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JPsi_LH2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Max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r>
                        <a:rPr lang="en-US" sz="1500" dirty="0" smtClean="0"/>
                        <a:t>low cut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Max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Me</a:t>
                      </a:r>
                      <a:r>
                        <a:rPr lang="en-US" sz="1500" baseline="0" dirty="0" smtClean="0"/>
                        <a:t>d </a:t>
                      </a:r>
                      <a:r>
                        <a:rPr lang="en-US" sz="1500" dirty="0" smtClean="0"/>
                        <a:t>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Max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high </a:t>
                      </a:r>
                      <a:r>
                        <a:rPr lang="en-US" sz="1500" dirty="0" smtClean="0"/>
                        <a:t>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Average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r>
                        <a:rPr lang="en-US" sz="1500" dirty="0" smtClean="0"/>
                        <a:t>low cut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Average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Med 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Average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high cut</a:t>
                      </a:r>
                    </a:p>
                  </a:txBody>
                  <a:tcPr/>
                </a:tc>
              </a:tr>
              <a:tr h="508332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SPD_FA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24.1e3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17.5e3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13.0e3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15.2e3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11.3e3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8.63e3</a:t>
                      </a:r>
                    </a:p>
                  </a:txBody>
                  <a:tcPr/>
                </a:tc>
              </a:tr>
              <a:tr h="5083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SPD_LA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89.4e3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44.4e3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10.12e3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86.3e3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42.7e3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9.19e3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2438400" y="2549496"/>
          <a:ext cx="6553197" cy="2022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71"/>
                <a:gridCol w="936171"/>
                <a:gridCol w="936171"/>
                <a:gridCol w="936171"/>
                <a:gridCol w="936171"/>
                <a:gridCol w="936171"/>
                <a:gridCol w="936171"/>
              </a:tblGrid>
              <a:tr h="9585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SIDIS_He3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Max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r>
                        <a:rPr lang="en-US" sz="1500" dirty="0" smtClean="0"/>
                        <a:t>low cut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Max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Me</a:t>
                      </a:r>
                      <a:r>
                        <a:rPr lang="en-US" sz="1500" baseline="0" dirty="0" smtClean="0"/>
                        <a:t>d </a:t>
                      </a:r>
                      <a:r>
                        <a:rPr lang="en-US" sz="1500" dirty="0" smtClean="0"/>
                        <a:t>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Max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high </a:t>
                      </a:r>
                      <a:r>
                        <a:rPr lang="en-US" sz="1500" dirty="0" smtClean="0"/>
                        <a:t>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Average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r>
                        <a:rPr lang="en-US" sz="1500" dirty="0" smtClean="0"/>
                        <a:t>low cut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Average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Med 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Average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err="1" smtClean="0"/>
                        <a:t>Occ</a:t>
                      </a:r>
                      <a:r>
                        <a:rPr lang="en-US" sz="1500" dirty="0" smtClean="0"/>
                        <a:t>(kHz/channel)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high cut</a:t>
                      </a:r>
                    </a:p>
                  </a:txBody>
                  <a:tcPr/>
                </a:tc>
              </a:tr>
              <a:tr h="508332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SPD_FA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24.1e3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17.5e3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4.73e3</a:t>
                      </a:r>
                      <a:endParaRPr lang="en-US" sz="15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15.2e3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11.3e3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3.21e3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083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SPD_LA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89.4e3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44.4e3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7030A0"/>
                          </a:solidFill>
                        </a:rPr>
                        <a:t>4.91e3</a:t>
                      </a:r>
                      <a:endParaRPr lang="en-US" sz="15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86.3e3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42.7e3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4.49e3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52400" y="39469"/>
            <a:ext cx="3724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Energy deposit from Pi- (0 to 11 </a:t>
            </a:r>
            <a:r>
              <a:rPr lang="en-US" dirty="0" err="1" smtClean="0"/>
              <a:t>GeV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shooting into </a:t>
            </a:r>
            <a:r>
              <a:rPr lang="en-US" dirty="0" err="1" smtClean="0"/>
              <a:t>SoLID</a:t>
            </a:r>
            <a:r>
              <a:rPr lang="en-US" dirty="0" smtClean="0"/>
              <a:t> SIDIS He3 setup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66800" y="762000"/>
            <a:ext cx="1934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MIP of FA at 1MeV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76400" y="990600"/>
            <a:ext cx="10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MIP at LA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1219200" y="10668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1828800" y="12954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/>
        </p:nvGraphicFramePr>
        <p:xfrm>
          <a:off x="3429000" y="1143000"/>
          <a:ext cx="4114800" cy="1336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</a:tblGrid>
              <a:tr h="392292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MeV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MIP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low cut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Me</a:t>
                      </a:r>
                      <a:r>
                        <a:rPr lang="en-US" sz="1300" baseline="0" dirty="0" smtClean="0"/>
                        <a:t>d </a:t>
                      </a:r>
                      <a:r>
                        <a:rPr lang="en-US" sz="1300" dirty="0" smtClean="0"/>
                        <a:t>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/>
                        <a:t>high </a:t>
                      </a:r>
                      <a:r>
                        <a:rPr lang="en-US" sz="1300" dirty="0" smtClean="0"/>
                        <a:t>cut</a:t>
                      </a:r>
                    </a:p>
                  </a:txBody>
                  <a:tcPr/>
                </a:tc>
              </a:tr>
              <a:tr h="472206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SPD_FA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7030A0"/>
                          </a:solidFill>
                        </a:rPr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7030A0"/>
                          </a:solidFill>
                        </a:rPr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rgbClr val="7030A0"/>
                          </a:solidFill>
                        </a:rPr>
                        <a:t>0.5</a:t>
                      </a:r>
                      <a:endParaRPr lang="en-US" sz="13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722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SPD_LA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7030A0"/>
                          </a:solidFill>
                        </a:rPr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7030A0"/>
                          </a:solidFill>
                        </a:rPr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rgbClr val="7030A0"/>
                          </a:solidFill>
                        </a:rPr>
                        <a:t>3.0</a:t>
                      </a:r>
                      <a:endParaRPr lang="en-US" sz="13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8404</TotalTime>
  <Words>152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SPD cut and rate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zhiwen zhao</dc:creator>
  <cp:lastModifiedBy>zhiwen zhao</cp:lastModifiedBy>
  <cp:revision>729</cp:revision>
  <dcterms:created xsi:type="dcterms:W3CDTF">2006-08-16T00:00:00Z</dcterms:created>
  <dcterms:modified xsi:type="dcterms:W3CDTF">2017-05-23T20:16:02Z</dcterms:modified>
</cp:coreProperties>
</file>