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4" r:id="rId2"/>
    <p:sldId id="290" r:id="rId3"/>
    <p:sldId id="289" r:id="rId4"/>
    <p:sldId id="291" r:id="rId5"/>
    <p:sldId id="293" r:id="rId6"/>
    <p:sldId id="294" r:id="rId7"/>
    <p:sldId id="292" r:id="rId8"/>
  </p:sldIdLst>
  <p:sldSz cx="9144000" cy="6858000" type="screen4x3"/>
  <p:notesSz cx="6858000" cy="9144000"/>
  <p:embeddedFontLst>
    <p:embeddedFont>
      <p:font typeface="Calibri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9" autoAdjust="0"/>
    <p:restoredTop sz="94660"/>
  </p:normalViewPr>
  <p:slideViewPr>
    <p:cSldViewPr>
      <p:cViewPr varScale="1">
        <p:scale>
          <a:sx n="88" d="100"/>
          <a:sy n="88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D34F6-53B7-4D16-A7BD-F7528790FDC9}" type="datetimeFigureOut">
              <a:rPr lang="en-US" smtClean="0"/>
              <a:pPr/>
              <a:t>8/20/2012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CC699-AD0A-4D6E-9B6E-CC9E44917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CLEO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2012/08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owner\Google Drive\CLEO_II\solid_CLEO_PVDIS_201208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7950" y="415925"/>
            <a:ext cx="6388100" cy="6026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C:\Users\owner\Google Drive\CLEO_II\solid_CLEO_SIDIS_3he_2012082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7950" y="415925"/>
            <a:ext cx="6388100" cy="6026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owner\Google Drive\CLEO_II\cleo_v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" y="266700"/>
            <a:ext cx="84455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 (SIDIS </a:t>
            </a:r>
            <a:r>
              <a:rPr lang="en-US" dirty="0" smtClean="0"/>
              <a:t>3He EC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owner\Google Drive\CLEO_II\acceptance_e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90800"/>
            <a:ext cx="8509132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Acceptance (SIDIS </a:t>
            </a:r>
            <a:r>
              <a:rPr lang="en-US" dirty="0" smtClean="0"/>
              <a:t>3He GEM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050" name="Picture 2" descr="C:\Users\owner\Google Drive\CLEO_II\acceptance_ge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8509132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smtClean="0"/>
              <a:t>jlabsvn.jlab.org/svnroot/solid/solid_gemc</a:t>
            </a:r>
            <a:endParaRPr lang="en-US" dirty="0" smtClean="0"/>
          </a:p>
          <a:p>
            <a:pPr lvl="1"/>
            <a:r>
              <a:rPr lang="en-US" dirty="0" err="1" smtClean="0"/>
              <a:t>database_io</a:t>
            </a:r>
            <a:endParaRPr lang="en-US" dirty="0" smtClean="0"/>
          </a:p>
          <a:p>
            <a:pPr lvl="1"/>
            <a:r>
              <a:rPr lang="en-US" dirty="0" smtClean="0"/>
              <a:t>script</a:t>
            </a:r>
            <a:endParaRPr lang="en-US" dirty="0" smtClean="0"/>
          </a:p>
          <a:p>
            <a:pPr lvl="1"/>
            <a:r>
              <a:rPr lang="en-US" dirty="0" err="1" smtClean="0"/>
              <a:t>analysistool</a:t>
            </a:r>
            <a:endParaRPr lang="en-US" dirty="0" smtClean="0"/>
          </a:p>
          <a:p>
            <a:pPr lvl="2"/>
            <a:r>
              <a:rPr lang="en-US" dirty="0" smtClean="0"/>
              <a:t>acceptance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The database </a:t>
            </a:r>
            <a:r>
              <a:rPr lang="en-US" dirty="0" err="1" smtClean="0"/>
              <a:t>solid_geometry</a:t>
            </a:r>
            <a:r>
              <a:rPr lang="en-US" dirty="0" smtClean="0"/>
              <a:t> updated</a:t>
            </a:r>
            <a:endParaRPr lang="en-US" dirty="0" smtClean="0"/>
          </a:p>
          <a:p>
            <a:r>
              <a:rPr lang="en-US" dirty="0" err="1" smtClean="0"/>
              <a:t>Soldi</a:t>
            </a:r>
            <a:r>
              <a:rPr lang="en-US" dirty="0" smtClean="0"/>
              <a:t> </a:t>
            </a:r>
            <a:r>
              <a:rPr lang="en-US" dirty="0" smtClean="0"/>
              <a:t>w</a:t>
            </a:r>
            <a:r>
              <a:rPr lang="en-US" dirty="0" smtClean="0"/>
              <a:t>iki updated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20964</TotalTime>
  <Words>34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SoLID CLEO software</vt:lpstr>
      <vt:lpstr>Slide 2</vt:lpstr>
      <vt:lpstr>Slide 3</vt:lpstr>
      <vt:lpstr>Slide 4</vt:lpstr>
      <vt:lpstr>Acceptance (SIDIS 3He EC)</vt:lpstr>
      <vt:lpstr>Acceptance (SIDIS 3He GEM)</vt:lpstr>
      <vt:lpstr>SVN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602</cp:revision>
  <dcterms:created xsi:type="dcterms:W3CDTF">2012-07-02T22:40:22Z</dcterms:created>
  <dcterms:modified xsi:type="dcterms:W3CDTF">2012-08-21T18:43:29Z</dcterms:modified>
</cp:coreProperties>
</file>