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990600"/>
          <a:ext cx="670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120"/>
                <a:gridCol w="1341120"/>
                <a:gridCol w="1341120"/>
                <a:gridCol w="1341120"/>
                <a:gridCol w="13411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PVDIS_LD2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pip,pim,pi0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Kp,Km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Ks,Kl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Old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155000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3500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27000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155898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2947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1474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14559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52400"/>
            <a:ext cx="8229600" cy="5973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Normalization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factor</a:t>
            </a:r>
            <a:r>
              <a:rPr kumimoji="0" lang="en-US" sz="32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comparison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381000" y="2773680"/>
          <a:ext cx="8458200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275"/>
                <a:gridCol w="1057275"/>
                <a:gridCol w="1057275"/>
                <a:gridCol w="1057275"/>
                <a:gridCol w="1057275"/>
                <a:gridCol w="1057275"/>
                <a:gridCol w="1057275"/>
                <a:gridCol w="10572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SIDIS_He3_window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pip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pim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pi0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Kp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Km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Ks,Kl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Old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1.53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12.7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381000" y="5029200"/>
          <a:ext cx="8458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275"/>
                <a:gridCol w="1057275"/>
                <a:gridCol w="1057275"/>
                <a:gridCol w="1057275"/>
                <a:gridCol w="1057275"/>
                <a:gridCol w="1057275"/>
                <a:gridCol w="1057275"/>
                <a:gridCol w="10572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SIDIS_He3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pip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pim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pi0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Kp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Km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Ks,Kl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Old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241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183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37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242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183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2783</TotalTime>
  <Words>66</Words>
  <Application>Microsoft Office PowerPoint</Application>
  <PresentationFormat>On-screen Show (4:3)</PresentationFormat>
  <Paragraphs>64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zhao</dc:creator>
  <cp:lastModifiedBy>zhao</cp:lastModifiedBy>
  <cp:revision>6</cp:revision>
  <dcterms:created xsi:type="dcterms:W3CDTF">2006-08-16T00:00:00Z</dcterms:created>
  <dcterms:modified xsi:type="dcterms:W3CDTF">2014-10-22T20:41:51Z</dcterms:modified>
</cp:coreProperties>
</file>