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F0B5D-0AA4-48DA-9CCA-C42FF24854EA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7B25-5090-4AE3-A972-539AEAF067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8CEC-D28D-4F20-87D2-D1E11C2F0CC3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03-1B51-4883-9551-7BCD8B218370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4E4-75DD-4D0A-8EA8-9754ED4A1BE9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20B3-6593-469F-B632-92303C89A09A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9288-4100-4B4C-8C5A-9C9C679249CB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AEB8-852B-4C4B-ADDE-B8AA309C2C6C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439-0F35-4A7C-8435-B07885BEBB3C}" type="datetime1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CD51-1B74-4650-9EB8-0AE5E490D96C}" type="datetime1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4FFB-EBD1-4E9C-81C6-0C9344D8122E}" type="datetime1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A1F2-4EA0-4B6F-83DE-AC6F7CCFC7CA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868E-E371-4710-A8A0-B0D70CA5B2AD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8876-32B4-4763-BA9E-955200F95C60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He3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2017/01/31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Use full </a:t>
            </a:r>
            <a:r>
              <a:rPr lang="en-US" dirty="0" err="1" smtClean="0"/>
              <a:t>fimulation</a:t>
            </a:r>
            <a:r>
              <a:rPr lang="en-US" dirty="0" smtClean="0"/>
              <a:t> with all sub-systems</a:t>
            </a:r>
          </a:p>
          <a:p>
            <a:r>
              <a:rPr lang="en-US" dirty="0" smtClean="0"/>
              <a:t>Same output files used for trigger study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03964"/>
            <a:ext cx="5943600" cy="44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e-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D:\Google Drive\SoLID_talk_internal\solid_regularmeeting\solid_He3_detection_zwzhao_20170131\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442" y="1295400"/>
            <a:ext cx="636535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of DIS e- (with LGC)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SIDIS_He3 trigger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D:\Google Drive\SoLID_talk_internal\solid_regularmeeting\solid_He3_detection_zwzhao_20170131\acc_e_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496595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362200"/>
            <a:ext cx="2399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FAEC+GEM+FASPD+LGC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2373868"/>
            <a:ext cx="19324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LAEC+GEM+LASPD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of DIS </a:t>
            </a:r>
            <a:r>
              <a:rPr lang="en-US" dirty="0" smtClean="0"/>
              <a:t>e- (w/o </a:t>
            </a:r>
            <a:r>
              <a:rPr lang="en-US" dirty="0" smtClean="0"/>
              <a:t>LGC)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SIDIS_He3 trigger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D:\Google Drive\SoLID_talk_internal\solid_regularmeeting\solid_He3_detection_zwzhao_20170131\acc_e_FA_noL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496595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362200"/>
            <a:ext cx="277486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FAEC+GEM+FASPD (no LGC)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2373868"/>
            <a:ext cx="19324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LAEC+GEM+LASPD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- at FA:      79</a:t>
            </a:r>
            <a:r>
              <a:rPr lang="en-US" dirty="0" smtClean="0"/>
              <a:t>%</a:t>
            </a:r>
            <a:endParaRPr lang="en-US" dirty="0" smtClean="0"/>
          </a:p>
          <a:p>
            <a:pPr lvl="1"/>
            <a:r>
              <a:rPr lang="en-US" dirty="0" smtClean="0"/>
              <a:t>EC (95%) GEM </a:t>
            </a:r>
            <a:r>
              <a:rPr lang="en-US" dirty="0" smtClean="0"/>
              <a:t>(91</a:t>
            </a:r>
            <a:r>
              <a:rPr lang="en-US" dirty="0" smtClean="0"/>
              <a:t>%) SPD (98%) </a:t>
            </a:r>
            <a:r>
              <a:rPr lang="en-US" dirty="0" smtClean="0"/>
              <a:t>LGC (93%)</a:t>
            </a:r>
          </a:p>
          <a:p>
            <a:r>
              <a:rPr lang="en-US" dirty="0" smtClean="0"/>
              <a:t>e- at LA:      84%</a:t>
            </a:r>
          </a:p>
          <a:p>
            <a:pPr lvl="1"/>
            <a:r>
              <a:rPr lang="en-US" dirty="0" smtClean="0"/>
              <a:t>EC (95</a:t>
            </a:r>
            <a:r>
              <a:rPr lang="en-US" dirty="0" smtClean="0"/>
              <a:t>%) GEM </a:t>
            </a:r>
            <a:r>
              <a:rPr lang="en-US" dirty="0" smtClean="0"/>
              <a:t>(91</a:t>
            </a:r>
            <a:r>
              <a:rPr lang="en-US" dirty="0" smtClean="0"/>
              <a:t>%) SPD </a:t>
            </a:r>
            <a:r>
              <a:rPr lang="en-US" dirty="0" smtClean="0"/>
              <a:t>(98</a:t>
            </a:r>
            <a:r>
              <a:rPr lang="en-US" dirty="0" smtClean="0"/>
              <a:t>%)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harged </a:t>
            </a:r>
            <a:r>
              <a:rPr lang="en-US" dirty="0" err="1" smtClean="0"/>
              <a:t>pion</a:t>
            </a:r>
            <a:r>
              <a:rPr lang="en-US" dirty="0" smtClean="0"/>
              <a:t> at FA:  82% (&lt;2.5GeV&lt;) 86%</a:t>
            </a:r>
          </a:p>
          <a:p>
            <a:pPr lvl="1"/>
            <a:r>
              <a:rPr lang="en-US" dirty="0" smtClean="0"/>
              <a:t>GEM (91%) </a:t>
            </a:r>
            <a:r>
              <a:rPr lang="en-US" dirty="0" smtClean="0"/>
              <a:t>HGC </a:t>
            </a:r>
            <a:r>
              <a:rPr lang="en-US" dirty="0" smtClean="0"/>
              <a:t>(95</a:t>
            </a:r>
            <a:r>
              <a:rPr lang="en-US" dirty="0" smtClean="0"/>
              <a:t>%) </a:t>
            </a:r>
            <a:r>
              <a:rPr lang="en-US" dirty="0" smtClean="0"/>
              <a:t>MRPC (95</a:t>
            </a:r>
            <a:r>
              <a:rPr lang="en-US" dirty="0" smtClean="0"/>
              <a:t>%) is </a:t>
            </a:r>
            <a:r>
              <a:rPr lang="en-US" dirty="0" smtClean="0"/>
              <a:t>about 82%.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0"/>
            <a:ext cx="7467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These are estimated average efficiency with offline analysis condition, which should be lower than </a:t>
            </a:r>
            <a:r>
              <a:rPr lang="en-US" dirty="0" smtClean="0"/>
              <a:t>efficiency </a:t>
            </a:r>
            <a:r>
              <a:rPr lang="en-US" dirty="0" smtClean="0"/>
              <a:t>with trigger condition.</a:t>
            </a:r>
          </a:p>
          <a:p>
            <a:r>
              <a:rPr lang="en-US" dirty="0" smtClean="0"/>
              <a:t>We can study them as individual detectors first, and then use full simulation by </a:t>
            </a:r>
            <a:r>
              <a:rPr lang="en-US" smtClean="0"/>
              <a:t>turning them on and off.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171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SoLID SIDIS He3 Detection</vt:lpstr>
      <vt:lpstr>Setup</vt:lpstr>
      <vt:lpstr>DIS e- generated</vt:lpstr>
      <vt:lpstr>Acceptance of DIS e- (with LGC)</vt:lpstr>
      <vt:lpstr>Acceptance of DIS e- (w/o LGC)</vt:lpstr>
      <vt:lpstr>Efficiency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/>
  <cp:lastModifiedBy>zhiwen zhao</cp:lastModifiedBy>
  <cp:revision>179</cp:revision>
  <dcterms:created xsi:type="dcterms:W3CDTF">2006-08-16T00:00:00Z</dcterms:created>
  <dcterms:modified xsi:type="dcterms:W3CDTF">2017-01-31T14:45:49Z</dcterms:modified>
</cp:coreProperties>
</file>