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embeddedFontLst>
    <p:embeddedFont>
      <p:font typeface="Calibri" pitchFamily="34" charset="0"/>
      <p:regular r:id="rId7"/>
      <p:bold r:id="rId8"/>
      <p:italic r:id="rId9"/>
      <p:boldItalic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SoLID</a:t>
            </a:r>
            <a:r>
              <a:rPr lang="en-US" dirty="0" smtClean="0"/>
              <a:t> SIDIS He3</a:t>
            </a:r>
            <a:br>
              <a:rPr lang="en-US" dirty="0" smtClean="0"/>
            </a:br>
            <a:r>
              <a:rPr lang="en-US" dirty="0" smtClean="0"/>
              <a:t>efficiency and acceptance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Zhiwen</a:t>
            </a:r>
            <a:r>
              <a:rPr lang="en-US" dirty="0" smtClean="0"/>
              <a:t> Zhao</a:t>
            </a:r>
          </a:p>
          <a:p>
            <a:r>
              <a:rPr lang="en-US" dirty="0" smtClean="0"/>
              <a:t>2017/03/20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EC only simulation, </a:t>
            </a:r>
            <a:r>
              <a:rPr lang="en-US" sz="3000" dirty="0" err="1" smtClean="0"/>
              <a:t>vz</a:t>
            </a:r>
            <a:r>
              <a:rPr lang="en-US" sz="3000" dirty="0" smtClean="0"/>
              <a:t>(-355,-345)cm</a:t>
            </a:r>
            <a:br>
              <a:rPr lang="en-US" sz="3000" dirty="0" smtClean="0"/>
            </a:br>
            <a:r>
              <a:rPr lang="en-US" sz="3000" dirty="0" smtClean="0"/>
              <a:t> </a:t>
            </a:r>
            <a:r>
              <a:rPr lang="en-US" sz="3000" dirty="0" err="1" smtClean="0"/>
              <a:t>eff_EC</a:t>
            </a:r>
            <a:r>
              <a:rPr lang="en-US" sz="3000" dirty="0" smtClean="0"/>
              <a:t> &gt; 98%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2685" y="1295400"/>
            <a:ext cx="674971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1822935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Trigger </a:t>
            </a:r>
            <a:r>
              <a:rPr lang="en-US" dirty="0" smtClean="0"/>
              <a:t>condition 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000" dirty="0" smtClean="0"/>
              <a:t>full </a:t>
            </a:r>
            <a:r>
              <a:rPr lang="en-US" sz="3000" dirty="0" smtClean="0"/>
              <a:t>simulation, </a:t>
            </a:r>
            <a:r>
              <a:rPr lang="en-US" sz="3000" dirty="0" err="1" smtClean="0"/>
              <a:t>vz</a:t>
            </a:r>
            <a:r>
              <a:rPr lang="en-US" sz="3000" dirty="0" smtClean="0"/>
              <a:t>(-355</a:t>
            </a:r>
            <a:r>
              <a:rPr lang="en-US" sz="3000" dirty="0" smtClean="0"/>
              <a:t>,-345)cm</a:t>
            </a: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3000" dirty="0" smtClean="0"/>
              <a:t> </a:t>
            </a:r>
            <a:r>
              <a:rPr lang="en-US" sz="2200" dirty="0" smtClean="0"/>
              <a:t>(</a:t>
            </a:r>
            <a:r>
              <a:rPr lang="en-US" sz="2200" dirty="0" err="1" smtClean="0"/>
              <a:t>eff_FAEC</a:t>
            </a:r>
            <a:r>
              <a:rPr lang="en-US" sz="2200" dirty="0" smtClean="0"/>
              <a:t> &amp; </a:t>
            </a:r>
            <a:r>
              <a:rPr lang="en-US" sz="2200" dirty="0" err="1" smtClean="0"/>
              <a:t>eff_LGC</a:t>
            </a:r>
            <a:r>
              <a:rPr lang="en-US" sz="2200" dirty="0" smtClean="0"/>
              <a:t> &amp; </a:t>
            </a:r>
            <a:r>
              <a:rPr lang="en-US" sz="2200" dirty="0" err="1" smtClean="0"/>
              <a:t>eff_FASPD</a:t>
            </a:r>
            <a:r>
              <a:rPr lang="en-US" sz="2200" dirty="0" smtClean="0"/>
              <a:t>) &gt; 88%, (</a:t>
            </a:r>
            <a:r>
              <a:rPr lang="en-US" sz="2200" dirty="0" err="1" smtClean="0"/>
              <a:t>eff_LAEC</a:t>
            </a:r>
            <a:r>
              <a:rPr lang="en-US" sz="2200" dirty="0" smtClean="0"/>
              <a:t> &amp; </a:t>
            </a:r>
            <a:r>
              <a:rPr lang="en-US" sz="2200" dirty="0" err="1" smtClean="0"/>
              <a:t>eff_LASPD</a:t>
            </a:r>
            <a:r>
              <a:rPr lang="en-US" sz="2200" dirty="0" smtClean="0"/>
              <a:t>) &gt; </a:t>
            </a:r>
            <a:r>
              <a:rPr lang="en-US" sz="2200" dirty="0" smtClean="0"/>
              <a:t>95%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9242" y="1295400"/>
            <a:ext cx="6743158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177003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Trigger condition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No material simulation</a:t>
            </a:r>
            <a:r>
              <a:rPr lang="en-US" sz="3000" dirty="0" smtClean="0"/>
              <a:t>, </a:t>
            </a:r>
            <a:r>
              <a:rPr lang="en-US" sz="3000" dirty="0" err="1" smtClean="0"/>
              <a:t>vz</a:t>
            </a:r>
            <a:r>
              <a:rPr lang="en-US" sz="3000" dirty="0" smtClean="0"/>
              <a:t>(-</a:t>
            </a:r>
            <a:r>
              <a:rPr lang="en-US" sz="3000" dirty="0" smtClean="0"/>
              <a:t>370,-330)cm</a:t>
            </a:r>
            <a:br>
              <a:rPr lang="en-US" sz="3000" dirty="0" smtClean="0"/>
            </a:br>
            <a:r>
              <a:rPr lang="en-US" sz="3000" dirty="0" smtClean="0"/>
              <a:t> </a:t>
            </a:r>
            <a:r>
              <a:rPr lang="en-US" sz="3000" dirty="0" smtClean="0"/>
              <a:t>acc &gt; 70%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9242" y="1295400"/>
            <a:ext cx="6743158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000" dirty="0" smtClean="0"/>
              <a:t>full simulation, </a:t>
            </a:r>
            <a:r>
              <a:rPr lang="en-US" sz="3000" dirty="0" err="1" smtClean="0"/>
              <a:t>vz</a:t>
            </a:r>
            <a:r>
              <a:rPr lang="en-US" sz="3000" dirty="0" smtClean="0"/>
              <a:t>(-</a:t>
            </a:r>
            <a:r>
              <a:rPr lang="en-US" sz="3000" dirty="0" smtClean="0"/>
              <a:t>370,-330)cm</a:t>
            </a: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3200" dirty="0" smtClean="0"/>
              <a:t> </a:t>
            </a:r>
            <a:r>
              <a:rPr lang="en-US" sz="2200" dirty="0" smtClean="0"/>
              <a:t>(</a:t>
            </a:r>
            <a:r>
              <a:rPr lang="en-US" sz="2200" dirty="0" err="1" smtClean="0"/>
              <a:t>eff_FAEC&amp;eff_LGC&amp;eff_FASPD</a:t>
            </a:r>
            <a:r>
              <a:rPr lang="en-US" sz="2200" dirty="0" smtClean="0"/>
              <a:t>)&amp;acc&gt;60%, (</a:t>
            </a:r>
            <a:r>
              <a:rPr lang="en-US" sz="2200" dirty="0" err="1" smtClean="0"/>
              <a:t>eff_LAEC&amp;eff_LASPD</a:t>
            </a:r>
            <a:r>
              <a:rPr lang="en-US" sz="2200" dirty="0" smtClean="0"/>
              <a:t>)&amp;acc&gt;70%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9241" y="1295400"/>
            <a:ext cx="6743159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177003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Trigger condition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46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SoLID SIDIS He3 efficiency and acceptance</vt:lpstr>
      <vt:lpstr>EC only simulation, vz(-355,-345)cm  eff_EC &gt; 98%</vt:lpstr>
      <vt:lpstr>full simulation, vz(-355,-345)cm  (eff_FAEC &amp; eff_LGC &amp; eff_FASPD) &gt; 88%, (eff_LAEC &amp; eff_LASPD) &gt; 95%</vt:lpstr>
      <vt:lpstr>No material simulation, vz(-370,-330)cm  acc &gt; 70%</vt:lpstr>
      <vt:lpstr>full simulation, vz(-370,-330)cm  (eff_FAEC&amp;eff_LGC&amp;eff_FASPD)&amp;acc&gt;60%, (eff_LAEC&amp;eff_LASPD)&amp;acc&gt;70%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zhiwen zhao</dc:creator>
  <cp:lastModifiedBy>zhiwen zhao</cp:lastModifiedBy>
  <cp:revision>11</cp:revision>
  <dcterms:created xsi:type="dcterms:W3CDTF">2006-08-16T00:00:00Z</dcterms:created>
  <dcterms:modified xsi:type="dcterms:W3CDTF">2017-03-20T21:03:35Z</dcterms:modified>
</cp:coreProperties>
</file>