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SoLID</a:t>
            </a:r>
            <a:r>
              <a:rPr lang="en-US" dirty="0" smtClean="0"/>
              <a:t> Acceptance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Zhiwen</a:t>
            </a:r>
            <a:r>
              <a:rPr lang="en-US" dirty="0" smtClean="0"/>
              <a:t> Zhao</a:t>
            </a:r>
          </a:p>
          <a:p>
            <a:r>
              <a:rPr lang="en-US" dirty="0" smtClean="0"/>
              <a:t>2016/7/28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Full Simulation and file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144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We run full simulation in “</a:t>
            </a:r>
            <a:r>
              <a:rPr lang="en-US" dirty="0" err="1" smtClean="0"/>
              <a:t>solid_gemc</a:t>
            </a:r>
            <a:r>
              <a:rPr lang="en-US" dirty="0" smtClean="0"/>
              <a:t>” with all subsystems and generate various files at a shared central location </a:t>
            </a:r>
          </a:p>
          <a:p>
            <a:r>
              <a:rPr lang="en-US" dirty="0" smtClean="0"/>
              <a:t>They can used for studies like acceptance, trigger, background, GEM etc and ensure consistent results </a:t>
            </a:r>
          </a:p>
          <a:p>
            <a:endParaRPr lang="en-US" dirty="0"/>
          </a:p>
        </p:txBody>
      </p:sp>
      <p:pic>
        <p:nvPicPr>
          <p:cNvPr id="4" name="Picture 3" descr="D:\Google Drive\SoLID_presentation\solid_2016_05\simulation\solid_PVDIS_setup (3)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CE5FA"/>
              </a:clrFrom>
              <a:clrTo>
                <a:srgbClr val="CCE5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362200"/>
            <a:ext cx="4572000" cy="457200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3053" y="2667000"/>
            <a:ext cx="4880947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PVDIS acceptance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1295400"/>
            <a:ext cx="4419600" cy="3124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 simple test, not complete study</a:t>
            </a:r>
          </a:p>
          <a:p>
            <a:r>
              <a:rPr lang="en-US" dirty="0" smtClean="0"/>
              <a:t>Throw </a:t>
            </a:r>
            <a:r>
              <a:rPr lang="en-US" dirty="0" err="1" smtClean="0"/>
              <a:t>eDIS</a:t>
            </a:r>
            <a:r>
              <a:rPr lang="en-US" dirty="0" smtClean="0"/>
              <a:t> into PVDIS full simulation, consider it’s accepted when</a:t>
            </a:r>
          </a:p>
          <a:p>
            <a:pPr lvl="1"/>
            <a:r>
              <a:rPr lang="en-US" dirty="0" smtClean="0"/>
              <a:t>it passes all GEM planes and entering EC</a:t>
            </a:r>
          </a:p>
          <a:p>
            <a:pPr lvl="1"/>
            <a:r>
              <a:rPr lang="en-US" dirty="0" smtClean="0"/>
              <a:t>In addition, LGC has number of total photons &gt; 10</a:t>
            </a:r>
          </a:p>
          <a:p>
            <a:r>
              <a:rPr lang="en-US" dirty="0" smtClean="0"/>
              <a:t>Essentially it will need to involve from a simple into a full reconstruction code</a:t>
            </a:r>
          </a:p>
          <a:p>
            <a:endParaRPr lang="en-US" dirty="0"/>
          </a:p>
        </p:txBody>
      </p:sp>
      <p:pic>
        <p:nvPicPr>
          <p:cNvPr id="1030" name="Picture 6" descr="D:\Google Drive\SoLID_presentation\solid_2016_05\simulation\acceptance_2D_withoutLG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447800"/>
            <a:ext cx="3813717" cy="2743200"/>
          </a:xfrm>
          <a:prstGeom prst="rect">
            <a:avLst/>
          </a:prstGeom>
          <a:noFill/>
        </p:spPr>
      </p:pic>
      <p:pic>
        <p:nvPicPr>
          <p:cNvPr id="1031" name="Picture 7" descr="D:\Google Drive\SoLID_presentation\solid_2016_05\simulation\acceptance_2D_withLG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483" y="3886200"/>
            <a:ext cx="3813717" cy="27432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2514600" y="1981200"/>
            <a:ext cx="988284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EC+GEM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133600" y="4419600"/>
            <a:ext cx="146546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EC+GEM+LGC</a:t>
            </a:r>
            <a:endParaRPr lang="en-US" dirty="0"/>
          </a:p>
        </p:txBody>
      </p:sp>
      <p:pic>
        <p:nvPicPr>
          <p:cNvPr id="1032" name="Picture 8" descr="D:\Google Drive\SoLID_presentation\solid_2016_05\simulation\total_lgc_nph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4191000"/>
            <a:ext cx="3537098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SIDIS_He3 acceptance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600" y="1600200"/>
            <a:ext cx="2362200" cy="3124200"/>
          </a:xfrm>
        </p:spPr>
        <p:txBody>
          <a:bodyPr>
            <a:noAutofit/>
          </a:bodyPr>
          <a:lstStyle/>
          <a:p>
            <a:r>
              <a:rPr lang="en-US" sz="1500" dirty="0" smtClean="0"/>
              <a:t>A simple test, not complete study</a:t>
            </a:r>
          </a:p>
          <a:p>
            <a:r>
              <a:rPr lang="en-US" sz="1500" dirty="0" smtClean="0"/>
              <a:t>Throw </a:t>
            </a:r>
            <a:r>
              <a:rPr lang="en-US" sz="1500" dirty="0" err="1" smtClean="0"/>
              <a:t>eDIS</a:t>
            </a:r>
            <a:r>
              <a:rPr lang="en-US" sz="1500" dirty="0" smtClean="0"/>
              <a:t> or </a:t>
            </a:r>
            <a:r>
              <a:rPr lang="en-US" sz="1500" dirty="0" err="1" smtClean="0"/>
              <a:t>pimWiser</a:t>
            </a:r>
            <a:r>
              <a:rPr lang="en-US" sz="1500" dirty="0" smtClean="0"/>
              <a:t> into SIDIS_He3 full simulation, consider it’s accepted when</a:t>
            </a:r>
          </a:p>
          <a:p>
            <a:pPr lvl="1"/>
            <a:r>
              <a:rPr lang="en-US" sz="1500" dirty="0" smtClean="0"/>
              <a:t>it passes all GEM planes and entering EC</a:t>
            </a:r>
          </a:p>
          <a:p>
            <a:pPr lvl="1"/>
            <a:r>
              <a:rPr lang="en-US" sz="1500" dirty="0" smtClean="0"/>
              <a:t>In addition, LGC or HGC has number of total photons &gt; 10</a:t>
            </a:r>
          </a:p>
          <a:p>
            <a:r>
              <a:rPr lang="en-US" sz="1500" dirty="0" smtClean="0"/>
              <a:t>Essentially it will need to involve from a simple into a full reconstruction code</a:t>
            </a:r>
          </a:p>
          <a:p>
            <a:endParaRPr lang="en-US" sz="1500" dirty="0"/>
          </a:p>
        </p:txBody>
      </p:sp>
      <p:sp>
        <p:nvSpPr>
          <p:cNvPr id="10" name="Rectangle 9"/>
          <p:cNvSpPr/>
          <p:nvPr/>
        </p:nvSpPr>
        <p:spPr>
          <a:xfrm>
            <a:off x="228600" y="164068"/>
            <a:ext cx="988284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EC+GEM</a:t>
            </a:r>
            <a:endParaRPr lang="en-US" dirty="0"/>
          </a:p>
        </p:txBody>
      </p:sp>
      <p:pic>
        <p:nvPicPr>
          <p:cNvPr id="2050" name="Picture 2" descr="D:\Google Drive\SoLID_talk_internal\background_solid_SIDIS_He3_dirty_weighted_eDIS_filenum90_0.9e6_acceptance_2D_woLG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0"/>
            <a:ext cx="3126119" cy="5486400"/>
          </a:xfrm>
          <a:prstGeom prst="rect">
            <a:avLst/>
          </a:prstGeom>
          <a:noFill/>
        </p:spPr>
      </p:pic>
      <p:pic>
        <p:nvPicPr>
          <p:cNvPr id="2052" name="Picture 4" descr="D:\Google Drive\SoLID_talk_internal\background_solid_SIDIS_He3_dirty_normalized_pimWiser_filenum100_1e6_acceptance_2D_woHG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1371600"/>
            <a:ext cx="3126118" cy="54864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1371600" y="914400"/>
            <a:ext cx="37061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e-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658586" y="914400"/>
            <a:ext cx="42992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pi-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SIDIS_He3 acceptance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6200" y="152400"/>
            <a:ext cx="2186817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EC+GEM+LGC or HGC</a:t>
            </a:r>
            <a:endParaRPr lang="en-US" dirty="0"/>
          </a:p>
        </p:txBody>
      </p:sp>
      <p:pic>
        <p:nvPicPr>
          <p:cNvPr id="2051" name="Picture 3" descr="D:\Google Drive\SoLID_talk_internal\background_solid_SIDIS_He3_dirty_weighted_eDIS_filenum90_0.9e6_acceptance_2D_wLG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0"/>
            <a:ext cx="3126118" cy="5486400"/>
          </a:xfrm>
          <a:prstGeom prst="rect">
            <a:avLst/>
          </a:prstGeom>
          <a:noFill/>
        </p:spPr>
      </p:pic>
      <p:pic>
        <p:nvPicPr>
          <p:cNvPr id="3074" name="Picture 2" descr="D:\Google Drive\SoLID_talk_internal\background_solid_SIDIS_He3_dirty_normalized_pimWiser_filenum100_1e6_acceptance_2D_wHG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1371600"/>
            <a:ext cx="3126118" cy="54864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1371600" y="914400"/>
            <a:ext cx="37061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e-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658586" y="914400"/>
            <a:ext cx="42992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pi-</a:t>
            </a:r>
            <a:endParaRPr lang="en-US" dirty="0"/>
          </a:p>
        </p:txBody>
      </p:sp>
      <p:pic>
        <p:nvPicPr>
          <p:cNvPr id="14" name="Picture 5" descr="D:\Google Drive\SoLID_talk_internal\total_lgc_nphe_SIDIS_He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1905000"/>
            <a:ext cx="2711775" cy="2103120"/>
          </a:xfrm>
          <a:prstGeom prst="rect">
            <a:avLst/>
          </a:prstGeom>
          <a:noFill/>
        </p:spPr>
      </p:pic>
      <p:pic>
        <p:nvPicPr>
          <p:cNvPr id="3075" name="Picture 3" descr="D:\Google Drive\SoLID_talk_internal\total_hgc_nphe_SIDIS_He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48400" y="4191000"/>
            <a:ext cx="2711775" cy="2103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170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SoLID Acceptance</vt:lpstr>
      <vt:lpstr>Full Simulation and file sharing</vt:lpstr>
      <vt:lpstr>PVDIS acceptance</vt:lpstr>
      <vt:lpstr>SIDIS_He3 acceptance</vt:lpstr>
      <vt:lpstr>SIDIS_He3 acceptance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Solid simulation</dc:title>
  <dc:creator/>
  <cp:lastModifiedBy>zhiwen zhao</cp:lastModifiedBy>
  <cp:revision>18</cp:revision>
  <dcterms:created xsi:type="dcterms:W3CDTF">2006-08-16T00:00:00Z</dcterms:created>
  <dcterms:modified xsi:type="dcterms:W3CDTF">2016-07-28T14:20:45Z</dcterms:modified>
</cp:coreProperties>
</file>