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0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4306-9E91-4AA4-BD4D-ECAED6F67FC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0C33-2364-4618-BDFD-A833477FAA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MEIC Detector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2014/07/22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MEIC Interaction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Google Drive\eic\pic\meic_det1_CLEO_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486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Google Drive\eic\pic\meic_det1_CLE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5FA"/>
              </a:clrFrom>
              <a:clrTo>
                <a:srgbClr val="CCE5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143000"/>
            <a:ext cx="5943600" cy="594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MEIC Central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CLEO II Magnet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1225" y="3019425"/>
            <a:ext cx="1161193" cy="4484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100" b="1" dirty="0" smtClean="0">
                <a:solidFill>
                  <a:srgbClr val="FFFFFF"/>
                </a:solidFill>
                <a:cs typeface="Arial" charset="0"/>
              </a:rPr>
              <a:t>CLEO II Solenoid </a:t>
            </a:r>
          </a:p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200" b="1" dirty="0" smtClean="0">
                <a:solidFill>
                  <a:srgbClr val="FFFFFF"/>
                </a:solidFill>
                <a:cs typeface="Arial" charset="0"/>
              </a:rPr>
              <a:t>4 </a:t>
            </a: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m coil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6200000">
            <a:off x="1805781" y="3504406"/>
            <a:ext cx="121602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6200000">
            <a:off x="2342357" y="3501230"/>
            <a:ext cx="1104900" cy="430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e/π threshold</a:t>
            </a:r>
          </a:p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Cherenkov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680075" y="3379787"/>
            <a:ext cx="887413" cy="773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RICH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+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TORCH?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59200" y="4984750"/>
            <a:ext cx="1336675" cy="265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16200000">
            <a:off x="6198394" y="3467894"/>
            <a:ext cx="1216025" cy="261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627438" y="3600450"/>
            <a:ext cx="1566862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barrel DIRC + TOF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651250" y="5289550"/>
            <a:ext cx="1655763" cy="393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74160" rIns="74160" bIns="3708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FFFF00"/>
                </a:solidFill>
                <a:cs typeface="Arial" charset="0"/>
              </a:rPr>
              <a:t>(top view)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676900" y="4748212"/>
            <a:ext cx="893763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2 m deep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568575" y="4714875"/>
            <a:ext cx="685800" cy="42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1 m deep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 rot="16200000">
            <a:off x="1618457" y="4045743"/>
            <a:ext cx="539750" cy="360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3 m</a:t>
            </a: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192361" y="5939515"/>
            <a:ext cx="2879725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117874" y="5977615"/>
            <a:ext cx="895350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5 m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1981200" y="3451225"/>
            <a:ext cx="1588" cy="18002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176236" y="5936340"/>
            <a:ext cx="207645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2814411" y="5977615"/>
            <a:ext cx="895350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3 m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3703638" y="4140200"/>
            <a:ext cx="1063625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Si-pixel vertex + disks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3590925" y="4603750"/>
            <a:ext cx="1284288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central tracker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4856163" y="3916362"/>
            <a:ext cx="811212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forward tracker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148013" y="3917950"/>
            <a:ext cx="900112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forward tracker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 rot="16200000">
            <a:off x="1459707" y="3302793"/>
            <a:ext cx="781050" cy="430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Coil wall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D03-8C64-4867-83B9-E01BAA7F07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oogle Drive\eic\pic\meic_det1_dual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5FA"/>
              </a:clrFrom>
              <a:clrTo>
                <a:srgbClr val="CCE5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034142"/>
            <a:ext cx="6080760" cy="60807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MEIC Central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Dual Coil Magnet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96659" y="3019425"/>
            <a:ext cx="2190321" cy="4484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100" b="1" dirty="0" smtClean="0">
                <a:solidFill>
                  <a:srgbClr val="FFFFFF"/>
                </a:solidFill>
                <a:cs typeface="Arial" charset="0"/>
              </a:rPr>
              <a:t>Dual Solenoid </a:t>
            </a:r>
            <a:r>
              <a:rPr lang="en-US" sz="1100" b="1" dirty="0">
                <a:solidFill>
                  <a:srgbClr val="FFFFFF"/>
                </a:solidFill>
                <a:cs typeface="Arial" charset="0"/>
              </a:rPr>
              <a:t>in common cryostat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4 m coil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6200000">
            <a:off x="1805781" y="3504406"/>
            <a:ext cx="121602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6200000">
            <a:off x="2342357" y="3501230"/>
            <a:ext cx="1104900" cy="430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e/π threshold</a:t>
            </a:r>
          </a:p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Cherenkov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680075" y="3379787"/>
            <a:ext cx="887413" cy="773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RICH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+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TORCH?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59200" y="4984750"/>
            <a:ext cx="1336675" cy="265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16200000">
            <a:off x="6198394" y="3467894"/>
            <a:ext cx="1216025" cy="261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EM calorimeter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627438" y="3600450"/>
            <a:ext cx="1566862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barrel DIRC + TOF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651250" y="5289550"/>
            <a:ext cx="1655763" cy="393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74160" rIns="74160" bIns="3708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FFFF00"/>
                </a:solidFill>
                <a:cs typeface="Arial" charset="0"/>
              </a:rPr>
              <a:t>(top view)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676900" y="4748212"/>
            <a:ext cx="893763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</a:tabLst>
            </a:pPr>
            <a:r>
              <a:rPr lang="en-US" sz="1100" b="1">
                <a:solidFill>
                  <a:srgbClr val="FFFFFF"/>
                </a:solidFill>
                <a:cs typeface="Arial" charset="0"/>
              </a:rPr>
              <a:t>2 m deep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568575" y="4714875"/>
            <a:ext cx="685800" cy="42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1 m deep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 rot="16200000">
            <a:off x="1618457" y="4045743"/>
            <a:ext cx="539750" cy="360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3 m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1981200" y="3451225"/>
            <a:ext cx="1588" cy="18002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3703638" y="4140200"/>
            <a:ext cx="1063625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Si-pixel vertex + disks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3590925" y="4603750"/>
            <a:ext cx="1284288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central tracker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4856163" y="3916362"/>
            <a:ext cx="811212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forward tracker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148013" y="3917950"/>
            <a:ext cx="900112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000" b="1">
                <a:solidFill>
                  <a:srgbClr val="FFFFFF"/>
                </a:solidFill>
                <a:cs typeface="Arial" charset="0"/>
              </a:rPr>
              <a:t>forward tracker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 rot="16200000">
            <a:off x="1459707" y="3302793"/>
            <a:ext cx="781050" cy="430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</a:tabLst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Coil wall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D03-8C64-4867-83B9-E01BAA7F07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4192361" y="5939515"/>
            <a:ext cx="2879725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117874" y="5977615"/>
            <a:ext cx="895350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5 m</a:t>
            </a:r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>
            <a:off x="2176236" y="5936340"/>
            <a:ext cx="207645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814411" y="5977615"/>
            <a:ext cx="895350" cy="263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</a:tabLst>
            </a:pPr>
            <a:r>
              <a:rPr lang="en-US" sz="1100" b="1">
                <a:solidFill>
                  <a:srgbClr val="000000"/>
                </a:solidFill>
                <a:cs typeface="Arial" charset="0"/>
              </a:rPr>
              <a:t>3 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126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MEIC Detector </vt:lpstr>
      <vt:lpstr>MEIC Interaction Region</vt:lpstr>
      <vt:lpstr>MEIC Central Detector</vt:lpstr>
      <vt:lpstr>MEIC Central Detector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zhao</dc:creator>
  <cp:lastModifiedBy>zhao</cp:lastModifiedBy>
  <cp:revision>9</cp:revision>
  <dcterms:created xsi:type="dcterms:W3CDTF">2014-07-22T17:45:49Z</dcterms:created>
  <dcterms:modified xsi:type="dcterms:W3CDTF">2014-07-22T18:30:25Z</dcterms:modified>
</cp:coreProperties>
</file>