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1" r:id="rId4"/>
    <p:sldId id="264" r:id="rId5"/>
    <p:sldId id="259" r:id="rId6"/>
    <p:sldId id="265" r:id="rId7"/>
    <p:sldId id="266" r:id="rId8"/>
    <p:sldId id="267" r:id="rId9"/>
    <p:sldId id="268" r:id="rId10"/>
  </p:sldIdLst>
  <p:sldSz cx="9144000" cy="6858000" type="screen4x3"/>
  <p:notesSz cx="6858000" cy="9144000"/>
  <p:embeddedFontLst>
    <p:embeddedFont>
      <p:font typeface="Calibri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SoLID</a:t>
            </a:r>
            <a:r>
              <a:rPr lang="en-US" dirty="0" smtClean="0"/>
              <a:t> SIDIS He3</a:t>
            </a:r>
            <a:br>
              <a:rPr lang="en-US" dirty="0" smtClean="0"/>
            </a:br>
            <a:r>
              <a:rPr lang="en-US" dirty="0" smtClean="0"/>
              <a:t>target collimator optimization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Zhiwen</a:t>
            </a:r>
            <a:r>
              <a:rPr lang="en-US" dirty="0" smtClean="0"/>
              <a:t> Zhao and </a:t>
            </a:r>
            <a:r>
              <a:rPr lang="en-US" dirty="0" err="1" smtClean="0"/>
              <a:t>Tianbo</a:t>
            </a:r>
            <a:r>
              <a:rPr lang="en-US" dirty="0" smtClean="0"/>
              <a:t> Liu</a:t>
            </a:r>
          </a:p>
          <a:p>
            <a:r>
              <a:rPr lang="en-US" dirty="0" smtClean="0"/>
              <a:t>2016/12/12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PAC35(2010) design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9800"/>
            <a:ext cx="467716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514600"/>
            <a:ext cx="3895106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Current Design </a:t>
            </a:r>
            <a:br>
              <a:rPr lang="en-US" dirty="0" smtClean="0"/>
            </a:br>
            <a:r>
              <a:rPr lang="en-US" sz="2200" dirty="0" smtClean="0"/>
              <a:t>(Both block 7.5 – 15deg, 15cm away,10cm thick </a:t>
            </a:r>
            <a:r>
              <a:rPr lang="en-US" sz="2000" dirty="0" smtClean="0"/>
              <a:t>tungsten </a:t>
            </a:r>
            <a:r>
              <a:rPr lang="en-US" sz="2200" dirty="0" smtClean="0"/>
              <a:t>powder)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dirty="0"/>
          </a:p>
        </p:txBody>
      </p:sp>
      <p:pic>
        <p:nvPicPr>
          <p:cNvPr id="7" name="Picture 3" descr="D:\Google Drive\SoLID_presentation\solid_directorreview_201502\background\collimatoreffect_clean_weighted_pi_vertexZ_LAE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4987" y="4038600"/>
            <a:ext cx="3539154" cy="2743200"/>
          </a:xfrm>
          <a:prstGeom prst="rect">
            <a:avLst/>
          </a:prstGeom>
          <a:noFill/>
        </p:spPr>
      </p:pic>
      <p:pic>
        <p:nvPicPr>
          <p:cNvPr id="8" name="Picture 2" descr="D:\Google Drive\SoLID_presentation\solid_directorreview_201502\background\collimatoreffect_clean_weighted_pi_vertexZ_FAE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295400"/>
            <a:ext cx="3539154" cy="2743200"/>
          </a:xfrm>
          <a:prstGeom prst="rect">
            <a:avLst/>
          </a:prstGeom>
          <a:noFill/>
        </p:spPr>
      </p:pic>
      <p:pic>
        <p:nvPicPr>
          <p:cNvPr id="9" name="Picture 2" descr="http://hallaweb.jlab.org/12GeV/SoLID/download/sim/background/SIDIS_He3/plot/target_collimato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125313"/>
            <a:ext cx="3810000" cy="3504087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410991" y="5562600"/>
            <a:ext cx="10274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target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11886" y="3810000"/>
            <a:ext cx="15599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collimators</a:t>
            </a:r>
            <a:endParaRPr lang="en-US" dirty="0"/>
          </a:p>
        </p:txBody>
      </p:sp>
      <p:sp>
        <p:nvSpPr>
          <p:cNvPr id="12" name="Up Arrow 11"/>
          <p:cNvSpPr/>
          <p:nvPr/>
        </p:nvSpPr>
        <p:spPr>
          <a:xfrm>
            <a:off x="1752600" y="5029200"/>
            <a:ext cx="105138" cy="393249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1447800" y="4191000"/>
            <a:ext cx="105138" cy="49156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2362200" y="4191000"/>
            <a:ext cx="105138" cy="49156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181600" y="926068"/>
            <a:ext cx="40781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Plots shows pure tungsten blocking effect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57200" y="2057400"/>
            <a:ext cx="4114800" cy="12464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500" dirty="0" smtClean="0"/>
              <a:t> After 2015 director review, material change from pure tungsten to tungsten powder by reducing density by from 19.3 to 11.3</a:t>
            </a:r>
          </a:p>
          <a:p>
            <a:pPr>
              <a:buFont typeface="Arial" pitchFamily="34" charset="0"/>
              <a:buChar char="•"/>
            </a:pPr>
            <a:r>
              <a:rPr lang="en-US" sz="1500" dirty="0" smtClean="0"/>
              <a:t> The </a:t>
            </a:r>
            <a:r>
              <a:rPr lang="en-US" sz="1500" dirty="0" err="1" smtClean="0"/>
              <a:t>hadron</a:t>
            </a:r>
            <a:r>
              <a:rPr lang="en-US" sz="1500" dirty="0" smtClean="0"/>
              <a:t> trigger rate from both windows increase by about 30</a:t>
            </a:r>
            <a:r>
              <a:rPr lang="en-US" sz="1500" dirty="0" smtClean="0"/>
              <a:t>%</a:t>
            </a:r>
            <a:endParaRPr lang="en-US" sz="1500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533400" y="1066800"/>
            <a:ext cx="3725635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the smaller, the less blocking of gas,  </a:t>
            </a:r>
          </a:p>
          <a:p>
            <a:r>
              <a:rPr lang="en-US" dirty="0" smtClean="0"/>
              <a:t> </a:t>
            </a:r>
            <a:r>
              <a:rPr lang="en-US" dirty="0" smtClean="0"/>
              <a:t> so closer to windows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Need small beam pipe downstream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Google Drive\SoLID_talk_internal\solid_regularmeeting\sidis_He3_collimator\acceptance_solid_SIDIS_He3_electron_currentColl_acc_verte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590800"/>
            <a:ext cx="5663609" cy="27432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Current Collimator</a:t>
            </a:r>
            <a:br>
              <a:rPr lang="en-US" dirty="0" smtClean="0"/>
            </a:br>
            <a:r>
              <a:rPr lang="en-US" sz="2200" dirty="0" smtClean="0"/>
              <a:t>(Both block 7.5 – 15deg, 15cm away,10cm thick kryptonite)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752600"/>
            <a:ext cx="308079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 Collimator 1 </a:t>
            </a:r>
            <a:br>
              <a:rPr lang="en-US" dirty="0" smtClean="0"/>
            </a:br>
            <a:r>
              <a:rPr lang="en-US" sz="2200" dirty="0" smtClean="0"/>
              <a:t>(</a:t>
            </a:r>
            <a:r>
              <a:rPr lang="en-US" sz="2400" dirty="0" smtClean="0"/>
              <a:t>Upstream block 7.5 – 24deg, downstream block 7.5 – 15deg</a:t>
            </a:r>
            <a:br>
              <a:rPr lang="en-US" sz="2400" dirty="0" smtClean="0"/>
            </a:br>
            <a:r>
              <a:rPr lang="en-US" sz="2200" dirty="0" smtClean="0"/>
              <a:t>, 15cm away,10cm thick </a:t>
            </a:r>
            <a:r>
              <a:rPr lang="en-US" sz="2000" dirty="0" smtClean="0"/>
              <a:t>kryptonite</a:t>
            </a:r>
            <a:r>
              <a:rPr lang="en-US" sz="2200" dirty="0" smtClean="0"/>
              <a:t>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Google Drive\SoLID_talk_internal\solid_regularmeeting\sidis_He3_collimator\acceptance_solid_SIDIS_He3_electron_newColl1_acc_verte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819400"/>
            <a:ext cx="5663609" cy="2743200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524000"/>
            <a:ext cx="308079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New Collimator 2 </a:t>
            </a:r>
            <a:br>
              <a:rPr lang="en-US" dirty="0" smtClean="0"/>
            </a:br>
            <a:r>
              <a:rPr lang="en-US" sz="2200" dirty="0" smtClean="0"/>
              <a:t>(</a:t>
            </a:r>
            <a:r>
              <a:rPr lang="en-US" sz="2400" dirty="0" smtClean="0"/>
              <a:t>both block 7.5 – 24deg</a:t>
            </a:r>
            <a:r>
              <a:rPr lang="en-US" sz="2200" dirty="0" smtClean="0"/>
              <a:t>, 15cm away,10cm thick </a:t>
            </a:r>
            <a:r>
              <a:rPr lang="en-US" sz="2000" dirty="0" smtClean="0"/>
              <a:t>kryptonite</a:t>
            </a:r>
            <a:r>
              <a:rPr lang="en-US" sz="2200" dirty="0" smtClean="0"/>
              <a:t>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D:\Google Drive\SoLID_talk_internal\solid_regularmeeting\sidis_He3_collimator\acceptance_solid_SIDIS_He3_electron_newColl2_acc_verte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19400"/>
            <a:ext cx="5663609" cy="2743200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752600"/>
            <a:ext cx="308079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New Collimator 3 </a:t>
            </a:r>
            <a:br>
              <a:rPr lang="en-US" dirty="0" smtClean="0"/>
            </a:br>
            <a:r>
              <a:rPr lang="en-US" sz="2200" dirty="0" smtClean="0"/>
              <a:t>(</a:t>
            </a:r>
            <a:r>
              <a:rPr lang="en-US" sz="2400" dirty="0" smtClean="0"/>
              <a:t>both block 7.5 – 15deg</a:t>
            </a:r>
            <a:r>
              <a:rPr lang="en-US" sz="2200" dirty="0" smtClean="0"/>
              <a:t>, 30cm away,10cm thick </a:t>
            </a:r>
            <a:r>
              <a:rPr lang="en-US" sz="2000" dirty="0" smtClean="0"/>
              <a:t>kryptonite</a:t>
            </a:r>
            <a:r>
              <a:rPr lang="en-US" sz="2200" dirty="0" smtClean="0"/>
              <a:t>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D:\Google Drive\SoLID_talk_internal\solid_regularmeeting\sidis_He3_collimator\acceptance_solid_SIDIS_He3_electron_newColl3_acc_verte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590800"/>
            <a:ext cx="5663609" cy="2743200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752600"/>
            <a:ext cx="308079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 Collimator 4 </a:t>
            </a:r>
            <a:br>
              <a:rPr lang="en-US" dirty="0" smtClean="0"/>
            </a:br>
            <a:r>
              <a:rPr lang="en-US" sz="2200" dirty="0" smtClean="0"/>
              <a:t>(</a:t>
            </a:r>
            <a:r>
              <a:rPr lang="en-US" sz="2400" dirty="0" smtClean="0"/>
              <a:t>Upstream block 7.5 – 24deg, downstream block 7.5 – 15deg</a:t>
            </a:r>
            <a:r>
              <a:rPr lang="en-US" sz="2200" dirty="0" smtClean="0"/>
              <a:t>, 30cm away,10cm thick </a:t>
            </a:r>
            <a:r>
              <a:rPr lang="en-US" sz="2000" dirty="0" smtClean="0"/>
              <a:t>kryptonite</a:t>
            </a:r>
            <a:r>
              <a:rPr lang="en-US" sz="2200" dirty="0" smtClean="0"/>
              <a:t>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D:\Google Drive\SoLID_talk_internal\solid_regularmeeting\sidis_He3_collimator\acceptance_solid_SIDIS_He3_electron_newColl4_acc_verte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90800"/>
            <a:ext cx="5663609" cy="2743200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447800"/>
            <a:ext cx="308079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New Collimator 5 </a:t>
            </a:r>
            <a:br>
              <a:rPr lang="en-US" dirty="0" smtClean="0"/>
            </a:br>
            <a:r>
              <a:rPr lang="en-US" sz="2200" dirty="0" smtClean="0"/>
              <a:t>(</a:t>
            </a:r>
            <a:r>
              <a:rPr lang="en-US" sz="2400" dirty="0" smtClean="0"/>
              <a:t>both block 7.5 – 24deg</a:t>
            </a:r>
            <a:r>
              <a:rPr lang="en-US" sz="2200" dirty="0" smtClean="0"/>
              <a:t>, 30cm away,10cm thick </a:t>
            </a:r>
            <a:r>
              <a:rPr lang="en-US" sz="2000" dirty="0" smtClean="0"/>
              <a:t>kryptonite</a:t>
            </a:r>
            <a:r>
              <a:rPr lang="en-US" sz="2200" dirty="0" smtClean="0"/>
              <a:t>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D:\Google Drive\SoLID_talk_internal\solid_regularmeeting\sidis_He3_collimator\acceptance_solid_SIDIS_He3_electron_newColl5_acc_verte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743200"/>
            <a:ext cx="5663609" cy="2743200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4607" y="1752600"/>
            <a:ext cx="308079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</TotalTime>
  <Words>94</Words>
  <Application>Microsoft Office PowerPoint</Application>
  <PresentationFormat>On-screen Show (4:3)</PresentationFormat>
  <Paragraphs>20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SoLID SIDIS He3 target collimator optimization</vt:lpstr>
      <vt:lpstr>Design</vt:lpstr>
      <vt:lpstr>Current Design  (Both block 7.5 – 15deg, 15cm away,10cm thick tungsten powder) </vt:lpstr>
      <vt:lpstr>Current Collimator (Both block 7.5 – 15deg, 15cm away,10cm thick kryptonite)</vt:lpstr>
      <vt:lpstr>New Collimator 1  (Upstream block 7.5 – 24deg, downstream block 7.5 – 15deg , 15cm away,10cm thick kryptonite)</vt:lpstr>
      <vt:lpstr>New Collimator 2  (both block 7.5 – 24deg, 15cm away,10cm thick kryptonite)</vt:lpstr>
      <vt:lpstr>New Collimator 3  (both block 7.5 – 15deg, 30cm away,10cm thick kryptonite)</vt:lpstr>
      <vt:lpstr>New Collimator 4  (Upstream block 7.5 – 24deg, downstream block 7.5 – 15deg, 30cm away,10cm thick kryptonite)</vt:lpstr>
      <vt:lpstr>New Collimator 5  (both block 7.5 – 24deg, 30cm away,10cm thick kryptonite)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zhiwen zhao</dc:creator>
  <cp:lastModifiedBy>zhiwen zhao</cp:lastModifiedBy>
  <cp:revision>93</cp:revision>
  <dcterms:created xsi:type="dcterms:W3CDTF">2006-08-16T00:00:00Z</dcterms:created>
  <dcterms:modified xsi:type="dcterms:W3CDTF">2016-12-12T15:01:08Z</dcterms:modified>
</cp:coreProperties>
</file>