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56" r:id="rId2"/>
    <p:sldId id="299" r:id="rId3"/>
    <p:sldId id="300" r:id="rId4"/>
    <p:sldId id="292" r:id="rId5"/>
    <p:sldId id="294" r:id="rId6"/>
    <p:sldId id="296" r:id="rId7"/>
    <p:sldId id="298" r:id="rId8"/>
    <p:sldId id="295" r:id="rId9"/>
  </p:sldIdLst>
  <p:sldSz cx="9144000" cy="6858000" type="screen4x3"/>
  <p:notesSz cx="6858000" cy="9144000"/>
  <p:embeddedFontLst>
    <p:embeddedFont>
      <p:font typeface="Calibri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628" y="-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019A7-AB83-43C1-958A-BDFB49C761D6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694B1-B287-4200-844F-973DA6CA8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4840-F12C-4C3F-9BB3-B014E705E837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4A5D-C829-4811-B85F-7AB769AF1492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1CC1F-49A6-4F85-B4F1-D923A035E5F7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4639-1B44-416E-8D6D-52B47AD47795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9F2F-8874-4347-88D2-62A432E4FA90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D7EA-191C-41D5-9C93-22BD6E7F9E7D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7C71-AA5A-415A-8F8C-B4B16F7DAA57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50BEB-349F-468A-AAD1-95BAB45315E4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F0DA-0E8E-4E1F-8C38-02EF498ECFA0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6FD9-561C-430C-A9C3-D6B644DDAAE2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BD2F-8973-4722-B74B-3735923919C3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9468A-B741-4AFB-80D2-AB8BA46DF18F}" type="datetime1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simulation with GEMC</a:t>
            </a:r>
            <a:br>
              <a:rPr lang="en-US" dirty="0" smtClean="0"/>
            </a:b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Zhao</a:t>
            </a:r>
          </a:p>
          <a:p>
            <a:r>
              <a:rPr lang="en-US" dirty="0" smtClean="0"/>
              <a:t>2015/12/03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FAEC in simulation</a:t>
            </a:r>
            <a:br>
              <a:rPr lang="en-US" dirty="0" smtClean="0"/>
            </a:br>
            <a:r>
              <a:rPr lang="en-US" dirty="0" smtClean="0"/>
              <a:t>with layout from ANL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098" name="Picture 2" descr="http://hallaweb.jlab.org/12GeV/SoLID/download/ec/simulation/ec_wrap/solid_PVDIS_ec_forwardangle_segment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295400"/>
            <a:ext cx="5486399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EC module size and layout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1706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Use ANL layout, </a:t>
            </a:r>
            <a:r>
              <a:rPr lang="en-US" dirty="0" smtClean="0"/>
              <a:t>5cm </a:t>
            </a:r>
            <a:r>
              <a:rPr lang="en-US" dirty="0" smtClean="0"/>
              <a:t>edge modules look ok, but </a:t>
            </a:r>
            <a:r>
              <a:rPr lang="en-US" dirty="0" smtClean="0"/>
              <a:t>6.25cm </a:t>
            </a:r>
            <a:r>
              <a:rPr lang="en-US" dirty="0" smtClean="0"/>
              <a:t>edge modules have overlap</a:t>
            </a:r>
          </a:p>
          <a:p>
            <a:r>
              <a:rPr lang="en-US" dirty="0" smtClean="0"/>
              <a:t>Our default module design is </a:t>
            </a:r>
            <a:r>
              <a:rPr lang="en-US" dirty="0" smtClean="0"/>
              <a:t>6.25cm</a:t>
            </a:r>
            <a:endParaRPr lang="en-US" dirty="0" smtClean="0"/>
          </a:p>
          <a:p>
            <a:r>
              <a:rPr lang="en-US" dirty="0" smtClean="0"/>
              <a:t>FAEC layout needs to change, LAEC layout is still missing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hallaweb.jlab.org/12GeV/SoLID/download/ec/simulation/ec_wrap/solid_PVDIS_ec_forwardangle_segmented_side5m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1" y="2514600"/>
            <a:ext cx="4114799" cy="4114800"/>
          </a:xfrm>
          <a:prstGeom prst="rect">
            <a:avLst/>
          </a:prstGeom>
          <a:noFill/>
        </p:spPr>
      </p:pic>
      <p:pic>
        <p:nvPicPr>
          <p:cNvPr id="1028" name="Picture 4" descr="http://hallaweb.jlab.org/12GeV/SoLID/download/ec/simulation/ec_wrap/solid_PVDIS_ec_forwardangle_segmented_side6.25m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1" y="2514600"/>
            <a:ext cx="4114799" cy="41148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04800" y="2895600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5cm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848600" y="2743200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6.25cm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SIDIS </a:t>
            </a:r>
            <a:r>
              <a:rPr lang="en-US" dirty="0" err="1" smtClean="0"/>
              <a:t>hadron</a:t>
            </a:r>
            <a:r>
              <a:rPr lang="en-US" dirty="0" smtClean="0"/>
              <a:t>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record all </a:t>
            </a:r>
            <a:r>
              <a:rPr lang="en-US" dirty="0" err="1" smtClean="0"/>
              <a:t>hadron</a:t>
            </a:r>
            <a:r>
              <a:rPr lang="en-US" dirty="0" smtClean="0"/>
              <a:t> (mainly </a:t>
            </a:r>
            <a:r>
              <a:rPr lang="en-US" dirty="0" err="1" smtClean="0"/>
              <a:t>pion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Dominate by charge </a:t>
            </a:r>
            <a:r>
              <a:rPr lang="en-US" dirty="0" err="1" smtClean="0"/>
              <a:t>pions</a:t>
            </a:r>
            <a:r>
              <a:rPr lang="en-US" dirty="0" smtClean="0"/>
              <a:t> and gamma from pi0</a:t>
            </a:r>
          </a:p>
          <a:p>
            <a:r>
              <a:rPr lang="en-US" dirty="0" smtClean="0"/>
              <a:t>Previous trigger rate estimation 14MHz for SIDIS He3</a:t>
            </a:r>
          </a:p>
          <a:p>
            <a:r>
              <a:rPr lang="en-US" dirty="0" smtClean="0"/>
              <a:t>Trigger is made of </a:t>
            </a:r>
          </a:p>
          <a:p>
            <a:pPr lvl="1"/>
            <a:r>
              <a:rPr lang="en-US" dirty="0" smtClean="0"/>
              <a:t>EC cut below MIP to reserve </a:t>
            </a:r>
            <a:r>
              <a:rPr lang="en-US" dirty="0" err="1" smtClean="0"/>
              <a:t>hadron</a:t>
            </a:r>
            <a:r>
              <a:rPr lang="en-US" dirty="0" smtClean="0"/>
              <a:t> and suppress low energy background</a:t>
            </a:r>
          </a:p>
          <a:p>
            <a:pPr lvl="1"/>
            <a:r>
              <a:rPr lang="en-US" dirty="0" smtClean="0"/>
              <a:t>SPD and MRPC anti-cut below MIP to reject gamma</a:t>
            </a:r>
          </a:p>
          <a:p>
            <a:endParaRPr lang="en-US" dirty="0" smtClean="0"/>
          </a:p>
          <a:p>
            <a:r>
              <a:rPr lang="en-US" dirty="0" smtClean="0"/>
              <a:t>A simple test with full </a:t>
            </a:r>
            <a:r>
              <a:rPr lang="en-US" dirty="0" err="1" smtClean="0"/>
              <a:t>SoLID</a:t>
            </a:r>
            <a:r>
              <a:rPr lang="en-US" dirty="0" smtClean="0"/>
              <a:t> simulation under conditions: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Incoming particles evenly distributed within 1-11GeV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No background yet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Google Drive\SoLID_presentation\solid_regularmeeting_software\groupmeeting_solid_simulation_zwzhao_20151203\totEdep_pi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743200"/>
            <a:ext cx="7531216" cy="411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pi- energy deposition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 descr="D:\Google Drive\SoLID_presentation\solid_regularmeeting_software\groupmeeting_solid_simulation_zwzhao_20151203\p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0"/>
            <a:ext cx="2743200" cy="2743200"/>
          </a:xfrm>
          <a:prstGeom prst="rect">
            <a:avLst/>
          </a:prstGeom>
          <a:noFill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5562600" cy="1524000"/>
          </a:xfrm>
        </p:spPr>
        <p:txBody>
          <a:bodyPr>
            <a:normAutofit/>
          </a:bodyPr>
          <a:lstStyle/>
          <a:p>
            <a:endParaRPr lang="en-US" sz="2500" dirty="0" smtClean="0"/>
          </a:p>
          <a:p>
            <a:r>
              <a:rPr lang="en-US" sz="2500" dirty="0" smtClean="0"/>
              <a:t>MIP in all three detectors</a:t>
            </a:r>
            <a:endParaRPr lang="en-US" sz="2500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120127" y="3332195"/>
            <a:ext cx="891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Counts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71902" y="6488668"/>
            <a:ext cx="62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MeV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gamma energy deposition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5562600" cy="15240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Full energy deposition in EC</a:t>
            </a:r>
          </a:p>
          <a:p>
            <a:r>
              <a:rPr lang="en-US" sz="2500" dirty="0" smtClean="0"/>
              <a:t>Mostly no energy in SPD and MRPC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743200"/>
            <a:ext cx="753121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 rot="16200000">
            <a:off x="120127" y="3332195"/>
            <a:ext cx="891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Counts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71902" y="6488668"/>
            <a:ext cx="62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MeV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e- energy deposition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5562600" cy="15240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Full energy deposition in EC</a:t>
            </a:r>
          </a:p>
          <a:p>
            <a:r>
              <a:rPr lang="en-US" sz="2500" dirty="0" smtClean="0"/>
              <a:t>MIP in SPD and MRPC</a:t>
            </a:r>
          </a:p>
          <a:p>
            <a:pPr>
              <a:buNone/>
            </a:pP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D:\Google Drive\SoLID_presentation\solid_regularmeeting_software\groupmeeting_solid_simulation_zwzhao_20151203\totEdep_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383" y="2743200"/>
            <a:ext cx="7531217" cy="41148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 rot="16200000">
            <a:off x="120127" y="3332195"/>
            <a:ext cx="891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Counts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71902" y="6488668"/>
            <a:ext cx="62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MeV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Trigger estimation (just an exercise)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 yes </a:t>
                      </a:r>
                      <a:r>
                        <a:rPr lang="en-US" baseline="0" dirty="0" smtClean="0"/>
                        <a:t>&amp;&amp; SPD 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 yes </a:t>
                      </a:r>
                      <a:r>
                        <a:rPr lang="en-US" baseline="0" dirty="0" smtClean="0"/>
                        <a:t>&amp;&amp; MRPC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SPD no &amp;&amp; MRPC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EC yes &amp;&amp; (SPD</a:t>
                      </a:r>
                      <a:r>
                        <a:rPr lang="en-US" baseline="0" dirty="0" smtClean="0"/>
                        <a:t> no || MRPC no)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gamma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57200" y="3886200"/>
          <a:ext cx="8229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 yes </a:t>
                      </a:r>
                      <a:r>
                        <a:rPr lang="en-US" baseline="0" dirty="0" smtClean="0"/>
                        <a:t>&amp;&amp; SPD 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 yes </a:t>
                      </a:r>
                      <a:r>
                        <a:rPr lang="en-US" baseline="0" dirty="0" smtClean="0"/>
                        <a:t>&amp;&amp; MRPC 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SPD yes &amp;&amp; MRPC 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EC yes &amp;&amp; (SPD</a:t>
                      </a:r>
                      <a:r>
                        <a:rPr lang="en-US" baseline="0" dirty="0" smtClean="0"/>
                        <a:t> yes &amp;&amp; MRPC yes)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99.6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99.6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99.6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gamma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99.3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429000" y="838200"/>
            <a:ext cx="2329612" cy="4770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Logic for gamma</a:t>
            </a:r>
            <a:endParaRPr lang="en-US" sz="2500" dirty="0"/>
          </a:p>
        </p:txBody>
      </p:sp>
      <p:sp>
        <p:nvSpPr>
          <p:cNvPr id="9" name="Rectangle 8"/>
          <p:cNvSpPr/>
          <p:nvPr/>
        </p:nvSpPr>
        <p:spPr>
          <a:xfrm>
            <a:off x="3505200" y="3429000"/>
            <a:ext cx="2298321" cy="4770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Logic for </a:t>
            </a:r>
            <a:r>
              <a:rPr lang="en-US" sz="2500" dirty="0" err="1" smtClean="0"/>
              <a:t>hadron</a:t>
            </a:r>
            <a:endParaRPr lang="en-US" sz="2500" dirty="0"/>
          </a:p>
        </p:txBody>
      </p:sp>
      <p:sp>
        <p:nvSpPr>
          <p:cNvPr id="10" name="Rectangle 9"/>
          <p:cNvSpPr/>
          <p:nvPr/>
        </p:nvSpPr>
        <p:spPr>
          <a:xfrm>
            <a:off x="1524000" y="6019800"/>
            <a:ext cx="6553200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200" dirty="0" smtClean="0"/>
              <a:t>pi- detection ~100% </a:t>
            </a:r>
          </a:p>
          <a:p>
            <a:r>
              <a:rPr lang="en-US" sz="2200" dirty="0" smtClean="0"/>
              <a:t>gamma rejection factor 6.6,  No electron rejection</a:t>
            </a:r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228600" y="685800"/>
            <a:ext cx="1562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unit in percent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283</Words>
  <Application>Microsoft Office PowerPoint</Application>
  <PresentationFormat>On-screen Show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SoLID simulation with GEMC update</vt:lpstr>
      <vt:lpstr>FAEC in simulation with layout from ANL</vt:lpstr>
      <vt:lpstr>EC module size and layout </vt:lpstr>
      <vt:lpstr>SIDIS hadron trigger</vt:lpstr>
      <vt:lpstr>pi- energy deposition</vt:lpstr>
      <vt:lpstr>gamma energy deposition</vt:lpstr>
      <vt:lpstr>e- energy deposition</vt:lpstr>
      <vt:lpstr>Trigger estimation (just an exercise)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software Current status</dc:title>
  <dc:creator>zhao</dc:creator>
  <cp:lastModifiedBy>Referee</cp:lastModifiedBy>
  <cp:revision>144</cp:revision>
  <dcterms:created xsi:type="dcterms:W3CDTF">2006-08-16T00:00:00Z</dcterms:created>
  <dcterms:modified xsi:type="dcterms:W3CDTF">2015-12-03T15:23:07Z</dcterms:modified>
</cp:coreProperties>
</file>