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4" r:id="rId6"/>
    <p:sldId id="263" r:id="rId7"/>
    <p:sldId id="267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SIDIS He3 </a:t>
            </a:r>
            <a:r>
              <a:rPr lang="en-US" smtClean="0"/>
              <a:t>trigger </a:t>
            </a:r>
            <a:r>
              <a:rPr lang="en-US" smtClean="0"/>
              <a:t>update</a:t>
            </a:r>
            <a:br>
              <a:rPr lang="en-US" smtClean="0"/>
            </a:br>
            <a:r>
              <a:rPr lang="en-US" smtClean="0"/>
              <a:t>EC cut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Zhiwen</a:t>
            </a:r>
            <a:r>
              <a:rPr lang="en-US" dirty="0" smtClean="0"/>
              <a:t> Zhao</a:t>
            </a:r>
          </a:p>
          <a:p>
            <a:r>
              <a:rPr lang="en-US" dirty="0" smtClean="0"/>
              <a:t>2016/12/6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Q2&gt;1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GDrive\SoLID_talk_internal\solid_2016_12\simulation\hit_PR_Q2_1Ge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8893351" cy="4572000"/>
          </a:xfrm>
          <a:prstGeom prst="rect">
            <a:avLst/>
          </a:prstGeom>
          <a:noFill/>
        </p:spPr>
      </p:pic>
      <p:sp>
        <p:nvSpPr>
          <p:cNvPr id="5" name="5-Point Star 4"/>
          <p:cNvSpPr/>
          <p:nvPr/>
        </p:nvSpPr>
        <p:spPr>
          <a:xfrm>
            <a:off x="5562601" y="3183148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838830" y="3330785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6196015" y="3497474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934200" y="3649874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0" y="1676400"/>
            <a:ext cx="3661643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Electron (Q2&gt;1) reach FAEC and GEM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553200" y="3699296"/>
            <a:ext cx="990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96000" y="3581400"/>
            <a:ext cx="381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15000" y="3385870"/>
            <a:ext cx="381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74884" y="3234904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cut “P&gt;5GeV when theta&lt;10deg, Q2&gt;1.7GeV when theta&gt;10deg”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D:\GDrive\SoLID_talk_internal\solid_2016_12\simulation\hit_PR_Q2_1.7Ge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8884595" cy="4572000"/>
          </a:xfrm>
          <a:prstGeom prst="rect">
            <a:avLst/>
          </a:prstGeom>
          <a:noFill/>
        </p:spPr>
      </p:pic>
      <p:sp>
        <p:nvSpPr>
          <p:cNvPr id="5" name="5-Point Star 4"/>
          <p:cNvSpPr/>
          <p:nvPr/>
        </p:nvSpPr>
        <p:spPr>
          <a:xfrm>
            <a:off x="5562600" y="3003550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838829" y="3010167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6196014" y="3176856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629400" y="3357826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7258052" y="3462604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715000" y="3048000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96000" y="3209026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528756" y="3378678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934200" y="3505200"/>
            <a:ext cx="609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86400" y="3048000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953000" y="1676400"/>
            <a:ext cx="3836371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Electron (Q2&gt;1.7) reach FAEC and GEM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300" dirty="0" smtClean="0"/>
              <a:t>SIDIS single electron trigger rate change between cut “Q2&gt;1” and </a:t>
            </a:r>
            <a:br>
              <a:rPr lang="en-US" sz="2300" dirty="0" smtClean="0"/>
            </a:br>
            <a:r>
              <a:rPr lang="en-US" sz="2300" dirty="0" smtClean="0"/>
              <a:t>cut “P&gt;5GeV when theta&lt;10deg, Q2&gt;1.7GeV when theta&gt;10deg”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66800"/>
            <a:ext cx="369971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066800"/>
            <a:ext cx="184684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066800"/>
            <a:ext cx="184684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18841" y="838200"/>
            <a:ext cx="6547626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electron trigger rate (kHz):  source e-  58 -&gt; 35, source </a:t>
            </a:r>
            <a:r>
              <a:rPr lang="en-US" dirty="0" err="1" smtClean="0"/>
              <a:t>hadron</a:t>
            </a:r>
            <a:r>
              <a:rPr lang="en-US" dirty="0" smtClean="0"/>
              <a:t> 47-&gt;6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SIDIS e-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2362200" cy="16763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How the plots is drawn</a:t>
            </a:r>
          </a:p>
          <a:p>
            <a:r>
              <a:rPr lang="en-US" dirty="0" smtClean="0"/>
              <a:t>Both SIDIS e- and </a:t>
            </a:r>
            <a:r>
              <a:rPr lang="en-US" dirty="0" err="1" smtClean="0"/>
              <a:t>pion</a:t>
            </a:r>
            <a:r>
              <a:rPr lang="en-US" dirty="0" smtClean="0"/>
              <a:t> accepted, </a:t>
            </a:r>
          </a:p>
          <a:p>
            <a:r>
              <a:rPr lang="pl-PL" dirty="0" smtClean="0"/>
              <a:t>Q2 &gt; 1.0</a:t>
            </a:r>
          </a:p>
          <a:p>
            <a:r>
              <a:rPr lang="pl-PL" dirty="0" smtClean="0"/>
              <a:t>W &gt; 2.3</a:t>
            </a:r>
          </a:p>
          <a:p>
            <a:r>
              <a:rPr lang="pl-PL" dirty="0" smtClean="0"/>
              <a:t>W' &gt; 1.6</a:t>
            </a:r>
          </a:p>
          <a:p>
            <a:r>
              <a:rPr lang="pl-PL" dirty="0" smtClean="0"/>
              <a:t>0.3 &lt; z &lt; 0.7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371600"/>
            <a:ext cx="369971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3581400" y="2133600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10200" y="2286000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31078" y="4293078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10200" y="4293078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05200" y="6384982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42626" y="6374922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3352800"/>
            <a:ext cx="2895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Possible EC  trigger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cut “5-4-3-3-1.5-1.5-1”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P&gt;5,</a:t>
            </a:r>
            <a:r>
              <a:rPr lang="en-US" sz="3200" dirty="0" smtClean="0"/>
              <a:t> at theta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8-9 deg,   R_FAEC 105-120 cm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P&gt;4, at theta 9-10 deg,  R_FAEC 120-135 cm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P&gt;4, at theta 10-11 deg, R_FAEC 135-149 cm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P&gt;4, at theta 11-12 deg, R_FAEC 149-163 cm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P&gt;4, at theta 12-13 deg, R_FAEC 163-177 cm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P&gt;4, at theta 13-14 deg, R_FAEC 177-191 cm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P&gt;4, at theta 14-15 deg, R_FAEC 191-235 cm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300" dirty="0" smtClean="0"/>
              <a:t>SIDIS single electron trigger rate change between cut “Q2&gt;1” and cut “5-4-3-3-1.5-1.5-1”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8841" y="838200"/>
            <a:ext cx="689054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FA electron trigger rate (kHz):  source e-  58 -&gt; 41, source </a:t>
            </a:r>
            <a:r>
              <a:rPr lang="en-US" dirty="0" err="1" smtClean="0"/>
              <a:t>hadron</a:t>
            </a:r>
            <a:r>
              <a:rPr lang="en-US" dirty="0" smtClean="0"/>
              <a:t> 47-&gt;16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371600"/>
            <a:ext cx="369971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Q2&gt;1.3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GDrive\SoLID_talk_internal\solid_2016_12\simulation\hit_PR_Q2_1.3Ge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8884595" cy="4572000"/>
          </a:xfrm>
          <a:prstGeom prst="rect">
            <a:avLst/>
          </a:prstGeom>
          <a:noFill/>
        </p:spPr>
      </p:pic>
      <p:sp>
        <p:nvSpPr>
          <p:cNvPr id="5" name="5-Point Star 4"/>
          <p:cNvSpPr/>
          <p:nvPr/>
        </p:nvSpPr>
        <p:spPr>
          <a:xfrm>
            <a:off x="5562600" y="3009904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838829" y="3157541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6196014" y="3324230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629400" y="3505200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7258052" y="3609978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GDrive\SoLID_talk_internal\solid_2016_12\simulation\hit_PR_Q2_1.5Ge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8884595" cy="4572000"/>
          </a:xfrm>
          <a:prstGeom prst="rect">
            <a:avLst/>
          </a:prstGeom>
          <a:noFill/>
        </p:spPr>
      </p:pic>
      <p:sp>
        <p:nvSpPr>
          <p:cNvPr id="5" name="5-Point Star 4"/>
          <p:cNvSpPr/>
          <p:nvPr/>
        </p:nvSpPr>
        <p:spPr>
          <a:xfrm>
            <a:off x="5562600" y="2871156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838829" y="3018793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6196014" y="3185482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629400" y="3366452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7258052" y="3471230"/>
            <a:ext cx="76199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715000" y="3048000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96000" y="3200400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5495</TotalTime>
  <Words>208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SIDIS He3 trigger update EC cut test</vt:lpstr>
      <vt:lpstr>Cut Q2&gt;1</vt:lpstr>
      <vt:lpstr>cut “P&gt;5GeV when theta&lt;10deg, Q2&gt;1.7GeV when theta&gt;10deg”</vt:lpstr>
      <vt:lpstr>SIDIS single electron trigger rate change between cut “Q2&gt;1” and  cut “P&gt;5GeV when theta&lt;10deg, Q2&gt;1.7GeV when theta&gt;10deg”</vt:lpstr>
      <vt:lpstr>SIDIS e- distribution</vt:lpstr>
      <vt:lpstr>SIDIS single electron trigger rate change between cut “Q2&gt;1” and cut “5-4-3-3-1.5-1.5-1”</vt:lpstr>
      <vt:lpstr>backup</vt:lpstr>
      <vt:lpstr>Cut Q2&gt;1.3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zhiwen zhao</dc:creator>
  <cp:lastModifiedBy>zhiwen zhao</cp:lastModifiedBy>
  <cp:revision>218</cp:revision>
  <dcterms:created xsi:type="dcterms:W3CDTF">2006-08-16T00:00:00Z</dcterms:created>
  <dcterms:modified xsi:type="dcterms:W3CDTF">2016-12-13T16:35:54Z</dcterms:modified>
</cp:coreProperties>
</file>