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4" r:id="rId6"/>
    <p:sldId id="263" r:id="rId7"/>
    <p:sldId id="267" r:id="rId8"/>
    <p:sldId id="265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SIDIS He3 </a:t>
            </a:r>
            <a:r>
              <a:rPr lang="en-US" smtClean="0"/>
              <a:t>trigger </a:t>
            </a:r>
            <a:r>
              <a:rPr lang="en-US" smtClean="0"/>
              <a:t>update</a:t>
            </a:r>
            <a:br>
              <a:rPr lang="en-US" smtClean="0"/>
            </a:br>
            <a:r>
              <a:rPr lang="en-US" smtClean="0"/>
              <a:t>EC cut test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Zhiwen</a:t>
            </a:r>
            <a:r>
              <a:rPr lang="en-US" dirty="0" smtClean="0"/>
              <a:t> Zhao</a:t>
            </a:r>
          </a:p>
          <a:p>
            <a:r>
              <a:rPr lang="en-US" dirty="0" smtClean="0"/>
              <a:t>2016/12/6</a:t>
            </a:r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Cut Q2&gt;1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D:\GDrive\SoLID_talk_internal\solid_2016_12\simulation\hit_PR_Q2_1GeV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28800"/>
            <a:ext cx="8893351" cy="4572000"/>
          </a:xfrm>
          <a:prstGeom prst="rect">
            <a:avLst/>
          </a:prstGeom>
          <a:noFill/>
        </p:spPr>
      </p:pic>
      <p:sp>
        <p:nvSpPr>
          <p:cNvPr id="5" name="5-Point Star 4"/>
          <p:cNvSpPr/>
          <p:nvPr/>
        </p:nvSpPr>
        <p:spPr>
          <a:xfrm>
            <a:off x="5562601" y="3183148"/>
            <a:ext cx="76199" cy="762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-Point Star 5"/>
          <p:cNvSpPr/>
          <p:nvPr/>
        </p:nvSpPr>
        <p:spPr>
          <a:xfrm>
            <a:off x="5838830" y="3330785"/>
            <a:ext cx="76199" cy="762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5-Point Star 6"/>
          <p:cNvSpPr/>
          <p:nvPr/>
        </p:nvSpPr>
        <p:spPr>
          <a:xfrm>
            <a:off x="6196015" y="3497474"/>
            <a:ext cx="76199" cy="762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5-Point Star 7"/>
          <p:cNvSpPr/>
          <p:nvPr/>
        </p:nvSpPr>
        <p:spPr>
          <a:xfrm>
            <a:off x="6934200" y="3649874"/>
            <a:ext cx="76199" cy="762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953000" y="1676400"/>
            <a:ext cx="3661643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dirty="0" smtClean="0"/>
              <a:t>Electron (Q2&gt;1) reach FAEC and GEM</a:t>
            </a:r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6553200" y="3699296"/>
            <a:ext cx="9906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096000" y="3581400"/>
            <a:ext cx="3810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715000" y="3385870"/>
            <a:ext cx="3810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5474884" y="3234904"/>
            <a:ext cx="3048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cut “P&gt;5GeV when theta&lt;10deg, Q2&gt;1.7GeV when theta&gt;10deg”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D:\GDrive\SoLID_talk_internal\solid_2016_12\simulation\hit_PR_Q2_1.7GeV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28800"/>
            <a:ext cx="8884595" cy="4572000"/>
          </a:xfrm>
          <a:prstGeom prst="rect">
            <a:avLst/>
          </a:prstGeom>
          <a:noFill/>
        </p:spPr>
      </p:pic>
      <p:sp>
        <p:nvSpPr>
          <p:cNvPr id="5" name="5-Point Star 4"/>
          <p:cNvSpPr/>
          <p:nvPr/>
        </p:nvSpPr>
        <p:spPr>
          <a:xfrm>
            <a:off x="5562600" y="3003550"/>
            <a:ext cx="76199" cy="762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-Point Star 5"/>
          <p:cNvSpPr/>
          <p:nvPr/>
        </p:nvSpPr>
        <p:spPr>
          <a:xfrm>
            <a:off x="5838829" y="3010167"/>
            <a:ext cx="76199" cy="762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5-Point Star 6"/>
          <p:cNvSpPr/>
          <p:nvPr/>
        </p:nvSpPr>
        <p:spPr>
          <a:xfrm>
            <a:off x="6196014" y="3176856"/>
            <a:ext cx="76199" cy="762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5-Point Star 7"/>
          <p:cNvSpPr/>
          <p:nvPr/>
        </p:nvSpPr>
        <p:spPr>
          <a:xfrm>
            <a:off x="6629400" y="3357826"/>
            <a:ext cx="76199" cy="762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5-Point Star 8"/>
          <p:cNvSpPr/>
          <p:nvPr/>
        </p:nvSpPr>
        <p:spPr>
          <a:xfrm>
            <a:off x="7258052" y="3462604"/>
            <a:ext cx="76199" cy="762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5715000" y="3048000"/>
            <a:ext cx="3048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6096000" y="3209026"/>
            <a:ext cx="3048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6528756" y="3378678"/>
            <a:ext cx="3048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934200" y="3505200"/>
            <a:ext cx="6096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486400" y="3048000"/>
            <a:ext cx="3048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4953000" y="1676400"/>
            <a:ext cx="3836371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dirty="0" smtClean="0"/>
              <a:t>Electron (Q2&gt;1.7) reach FAEC and GEM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2300" dirty="0" smtClean="0"/>
              <a:t>SIDIS single electron trigger rate change between cut “Q2&gt;1” and </a:t>
            </a:r>
            <a:br>
              <a:rPr lang="en-US" sz="2300" dirty="0" smtClean="0"/>
            </a:br>
            <a:r>
              <a:rPr lang="en-US" sz="2300" dirty="0" smtClean="0"/>
              <a:t>cut “P&gt;5GeV when theta&lt;10deg, Q2&gt;1.7GeV when theta&gt;10deg”</a:t>
            </a:r>
            <a:endParaRPr lang="en-US" sz="23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066800"/>
            <a:ext cx="369971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5800" y="1066800"/>
            <a:ext cx="1846847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77000" y="1066800"/>
            <a:ext cx="1846847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618841" y="838200"/>
            <a:ext cx="6547626" cy="3693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dirty="0" smtClean="0"/>
              <a:t>electron trigger rate (kHz):  source e-  58 -&gt; 35, source </a:t>
            </a:r>
            <a:r>
              <a:rPr lang="en-US" dirty="0" err="1" smtClean="0"/>
              <a:t>hadron</a:t>
            </a:r>
            <a:r>
              <a:rPr lang="en-US" dirty="0" smtClean="0"/>
              <a:t> 47-&gt;6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SIDIS e- distribution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1"/>
            <a:ext cx="2362200" cy="1676399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dirty="0" smtClean="0"/>
              <a:t>How the plots is drawn</a:t>
            </a:r>
          </a:p>
          <a:p>
            <a:r>
              <a:rPr lang="en-US" dirty="0" smtClean="0"/>
              <a:t>Both SIDIS e- and </a:t>
            </a:r>
            <a:r>
              <a:rPr lang="en-US" dirty="0" err="1" smtClean="0"/>
              <a:t>pion</a:t>
            </a:r>
            <a:r>
              <a:rPr lang="en-US" dirty="0" smtClean="0"/>
              <a:t> accepted, </a:t>
            </a:r>
          </a:p>
          <a:p>
            <a:r>
              <a:rPr lang="pl-PL" dirty="0" smtClean="0"/>
              <a:t>Q2 &gt; 1.0</a:t>
            </a:r>
          </a:p>
          <a:p>
            <a:r>
              <a:rPr lang="pl-PL" dirty="0" smtClean="0"/>
              <a:t>W &gt; 2.3</a:t>
            </a:r>
          </a:p>
          <a:p>
            <a:r>
              <a:rPr lang="pl-PL" dirty="0" smtClean="0"/>
              <a:t>W' &gt; 1.6</a:t>
            </a:r>
          </a:p>
          <a:p>
            <a:r>
              <a:rPr lang="pl-PL" dirty="0" smtClean="0"/>
              <a:t>0.3 &lt; z &lt; 0.7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1371600"/>
            <a:ext cx="3699711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4"/>
          <p:cNvCxnSpPr/>
          <p:nvPr/>
        </p:nvCxnSpPr>
        <p:spPr>
          <a:xfrm>
            <a:off x="3581400" y="2133600"/>
            <a:ext cx="304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5410200" y="2286000"/>
            <a:ext cx="304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531078" y="4293078"/>
            <a:ext cx="304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5410200" y="4293078"/>
            <a:ext cx="304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505200" y="6384982"/>
            <a:ext cx="304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342626" y="6374922"/>
            <a:ext cx="304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Content Placeholder 2"/>
          <p:cNvSpPr txBox="1">
            <a:spLocks/>
          </p:cNvSpPr>
          <p:nvPr/>
        </p:nvSpPr>
        <p:spPr>
          <a:xfrm>
            <a:off x="228600" y="3352800"/>
            <a:ext cx="2895600" cy="3200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sz="3200" dirty="0" smtClean="0"/>
              <a:t>Possible EC  trigger 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3200" dirty="0" smtClean="0"/>
              <a:t>cut “5-4-3-3-1.5-1.5-1”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P&gt;5,</a:t>
            </a:r>
            <a:r>
              <a:rPr lang="en-US" sz="3200" dirty="0" smtClean="0"/>
              <a:t> at theta 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8-9 deg,   R_FAEC 105-120 cm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 smtClean="0"/>
              <a:t>P&gt;4, at theta 9-10 deg,  R_FAEC 120-135 cm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 smtClean="0"/>
              <a:t>P&gt;4, at theta 10-11 deg, R_FAEC 135-149 cm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 smtClean="0"/>
              <a:t>P&gt;4, at theta 11-12 deg, R_FAEC 149-163 cm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 smtClean="0"/>
              <a:t>P&gt;4, at theta 12-13 deg, R_FAEC 163-177 cm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 smtClean="0"/>
              <a:t>P&gt;4, at theta 13-14 deg, R_FAEC 177-191 cm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 smtClean="0"/>
              <a:t>P&gt;4, at theta 14-15 deg, R_FAEC 191-235 cm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endParaRPr lang="en-US" sz="32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2300" dirty="0" smtClean="0"/>
              <a:t>SIDIS single electron trigger rate change between cut “Q2&gt;1” and cut “5-4-3-3-1.5-1.5-1”</a:t>
            </a:r>
            <a:endParaRPr lang="en-US" sz="23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18841" y="838200"/>
            <a:ext cx="6890541" cy="3693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dirty="0" smtClean="0"/>
              <a:t>FA electron trigger rate (kHz):  source e-  58 -&gt; 41, source </a:t>
            </a:r>
            <a:r>
              <a:rPr lang="en-US" dirty="0" err="1" smtClean="0"/>
              <a:t>hadron</a:t>
            </a:r>
            <a:r>
              <a:rPr lang="en-US" dirty="0" smtClean="0"/>
              <a:t> 47-&gt;16</a:t>
            </a:r>
            <a:endParaRPr lang="en-US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1371600"/>
            <a:ext cx="3699711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Cut Q2&gt;1.3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D:\GDrive\SoLID_talk_internal\solid_2016_12\simulation\hit_PR_Q2_1.3GeV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28800"/>
            <a:ext cx="8884595" cy="4572000"/>
          </a:xfrm>
          <a:prstGeom prst="rect">
            <a:avLst/>
          </a:prstGeom>
          <a:noFill/>
        </p:spPr>
      </p:pic>
      <p:sp>
        <p:nvSpPr>
          <p:cNvPr id="5" name="5-Point Star 4"/>
          <p:cNvSpPr/>
          <p:nvPr/>
        </p:nvSpPr>
        <p:spPr>
          <a:xfrm>
            <a:off x="5562600" y="3009904"/>
            <a:ext cx="76199" cy="762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-Point Star 5"/>
          <p:cNvSpPr/>
          <p:nvPr/>
        </p:nvSpPr>
        <p:spPr>
          <a:xfrm>
            <a:off x="5838829" y="3157541"/>
            <a:ext cx="76199" cy="762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5-Point Star 6"/>
          <p:cNvSpPr/>
          <p:nvPr/>
        </p:nvSpPr>
        <p:spPr>
          <a:xfrm>
            <a:off x="6196014" y="3324230"/>
            <a:ext cx="76199" cy="762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5-Point Star 7"/>
          <p:cNvSpPr/>
          <p:nvPr/>
        </p:nvSpPr>
        <p:spPr>
          <a:xfrm>
            <a:off x="6629400" y="3505200"/>
            <a:ext cx="76199" cy="762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5-Point Star 8"/>
          <p:cNvSpPr/>
          <p:nvPr/>
        </p:nvSpPr>
        <p:spPr>
          <a:xfrm>
            <a:off x="7258052" y="3609978"/>
            <a:ext cx="76199" cy="762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D:\GDrive\SoLID_talk_internal\solid_2016_12\simulation\hit_PR_Q2_1.5GeV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28800"/>
            <a:ext cx="8884595" cy="4572000"/>
          </a:xfrm>
          <a:prstGeom prst="rect">
            <a:avLst/>
          </a:prstGeom>
          <a:noFill/>
        </p:spPr>
      </p:pic>
      <p:sp>
        <p:nvSpPr>
          <p:cNvPr id="5" name="5-Point Star 4"/>
          <p:cNvSpPr/>
          <p:nvPr/>
        </p:nvSpPr>
        <p:spPr>
          <a:xfrm>
            <a:off x="5562600" y="2871156"/>
            <a:ext cx="76199" cy="762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-Point Star 5"/>
          <p:cNvSpPr/>
          <p:nvPr/>
        </p:nvSpPr>
        <p:spPr>
          <a:xfrm>
            <a:off x="5838829" y="3018793"/>
            <a:ext cx="76199" cy="762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5-Point Star 6"/>
          <p:cNvSpPr/>
          <p:nvPr/>
        </p:nvSpPr>
        <p:spPr>
          <a:xfrm>
            <a:off x="6196014" y="3185482"/>
            <a:ext cx="76199" cy="762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5-Point Star 7"/>
          <p:cNvSpPr/>
          <p:nvPr/>
        </p:nvSpPr>
        <p:spPr>
          <a:xfrm>
            <a:off x="6629400" y="3366452"/>
            <a:ext cx="76199" cy="762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5-Point Star 8"/>
          <p:cNvSpPr/>
          <p:nvPr/>
        </p:nvSpPr>
        <p:spPr>
          <a:xfrm>
            <a:off x="7258052" y="3471230"/>
            <a:ext cx="76199" cy="762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5715000" y="3048000"/>
            <a:ext cx="3048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096000" y="3200400"/>
            <a:ext cx="3048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5495</TotalTime>
  <Words>208</Words>
  <Application>Microsoft Office PowerPoint</Application>
  <PresentationFormat>On-screen Show (4:3)</PresentationFormat>
  <Paragraphs>29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SIDIS He3 trigger update EC cut test</vt:lpstr>
      <vt:lpstr>Cut Q2&gt;1</vt:lpstr>
      <vt:lpstr>cut “P&gt;5GeV when theta&lt;10deg, Q2&gt;1.7GeV when theta&gt;10deg”</vt:lpstr>
      <vt:lpstr>SIDIS single electron trigger rate change between cut “Q2&gt;1” and  cut “P&gt;5GeV when theta&lt;10deg, Q2&gt;1.7GeV when theta&gt;10deg”</vt:lpstr>
      <vt:lpstr>SIDIS e- distribution</vt:lpstr>
      <vt:lpstr>SIDIS single electron trigger rate change between cut “Q2&gt;1” and cut “5-4-3-3-1.5-1.5-1”</vt:lpstr>
      <vt:lpstr>backup</vt:lpstr>
      <vt:lpstr>Cut Q2&gt;1.3</vt:lpstr>
      <vt:lpstr>Slide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zhiwen zhao</dc:creator>
  <cp:lastModifiedBy>zhiwen zhao</cp:lastModifiedBy>
  <cp:revision>218</cp:revision>
  <dcterms:created xsi:type="dcterms:W3CDTF">2006-08-16T00:00:00Z</dcterms:created>
  <dcterms:modified xsi:type="dcterms:W3CDTF">2016-12-13T16:35:54Z</dcterms:modified>
</cp:coreProperties>
</file>