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8" autoAdjust="0"/>
    <p:restoredTop sz="94660"/>
  </p:normalViewPr>
  <p:slideViewPr>
    <p:cSldViewPr snapToGrid="0">
      <p:cViewPr varScale="1">
        <p:scale>
          <a:sx n="73" d="100"/>
          <a:sy n="73" d="100"/>
        </p:scale>
        <p:origin x="21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326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83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45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6564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1279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369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398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368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2068" y="626935"/>
            <a:ext cx="8911687" cy="6821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2067" y="1494971"/>
            <a:ext cx="10172389" cy="518885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079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418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528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087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060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117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60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285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17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7887" y="2514600"/>
            <a:ext cx="10096726" cy="1113971"/>
          </a:xfrm>
        </p:spPr>
        <p:txBody>
          <a:bodyPr/>
          <a:lstStyle/>
          <a:p>
            <a:r>
              <a:rPr lang="en-US" dirty="0" smtClean="0"/>
              <a:t>Software Constructs in PHENIX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9899" y="3783151"/>
            <a:ext cx="8915399" cy="1126283"/>
          </a:xfrm>
        </p:spPr>
        <p:txBody>
          <a:bodyPr/>
          <a:lstStyle/>
          <a:p>
            <a:r>
              <a:rPr lang="en-US" dirty="0" smtClean="0"/>
              <a:t>TK Hemmick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83131" y="6261463"/>
            <a:ext cx="8752717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Not because we should do this…but we can learn from it.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7322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PHENIX began taking data in 2001 with a small dataset (Run1 1</a:t>
            </a:r>
            <a:r>
              <a:rPr lang="en-US" baseline="30000" dirty="0" smtClean="0"/>
              <a:t>st</a:t>
            </a:r>
            <a:r>
              <a:rPr lang="en-US" dirty="0" smtClean="0"/>
              <a:t> machine </a:t>
            </a:r>
            <a:r>
              <a:rPr lang="en-US" dirty="0" err="1" smtClean="0"/>
              <a:t>turnon</a:t>
            </a:r>
            <a:r>
              <a:rPr lang="en-US" dirty="0" smtClean="0"/>
              <a:t>).</a:t>
            </a:r>
          </a:p>
          <a:p>
            <a:r>
              <a:rPr lang="en-US" dirty="0" smtClean="0"/>
              <a:t>The first significant dataset was in 2002 (Run2).  Fight over data format!</a:t>
            </a:r>
          </a:p>
          <a:p>
            <a:r>
              <a:rPr lang="en-US" dirty="0" smtClean="0"/>
              <a:t>Some loudmouth entered the data analysis model wars by writing a code that exhibited both the robust aspects reflected by the software team (schema evolution) and also the ease of access reflected in the “home brew” codes us the users.</a:t>
            </a:r>
          </a:p>
          <a:p>
            <a:r>
              <a:rPr lang="en-US" dirty="0" smtClean="0"/>
              <a:t>That loudmouth (Hemmick) was made Analysis Coordinator immediately following Run2 and lasting for several years.</a:t>
            </a:r>
          </a:p>
          <a:p>
            <a:r>
              <a:rPr lang="en-US" dirty="0" smtClean="0"/>
              <a:t>ALL architectural design constructs used even today were devised during this period.</a:t>
            </a:r>
          </a:p>
          <a:p>
            <a:r>
              <a:rPr lang="en-US" dirty="0" smtClean="0"/>
              <a:t>The coding was sometimes Hemmick, but mostly Pinkenburg implemented the models that we devised together.</a:t>
            </a:r>
          </a:p>
          <a:p>
            <a:r>
              <a:rPr lang="en-US" dirty="0" smtClean="0"/>
              <a:t>Some of the PHENIX stuff is great…some is crap.</a:t>
            </a:r>
          </a:p>
          <a:p>
            <a:pPr lvl="1"/>
            <a:r>
              <a:rPr lang="en-US" dirty="0" smtClean="0"/>
              <a:t>Knowing about both is valuable.</a:t>
            </a:r>
          </a:p>
          <a:p>
            <a:pPr lvl="1"/>
            <a:r>
              <a:rPr lang="en-US" dirty="0" smtClean="0"/>
              <a:t>Distinguishing one from the other is even more valuable!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8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Drive by Data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~ One Petabyte recorded in each yearly running period.</a:t>
            </a:r>
          </a:p>
          <a:p>
            <a:pPr lvl="1"/>
            <a:r>
              <a:rPr lang="en-US" dirty="0" smtClean="0"/>
              <a:t>Data stored in HPSS </a:t>
            </a:r>
            <a:r>
              <a:rPr lang="en-US" b="1" dirty="0" smtClean="0"/>
              <a:t>TAPE</a:t>
            </a:r>
            <a:r>
              <a:rPr lang="en-US" dirty="0" smtClean="0"/>
              <a:t> silos (cannot afford cost of data on disk)</a:t>
            </a:r>
          </a:p>
          <a:p>
            <a:pPr lvl="1"/>
            <a:r>
              <a:rPr lang="en-US" dirty="0" smtClean="0"/>
              <a:t>Access to data on tape through a limited number of tape drives.</a:t>
            </a:r>
          </a:p>
          <a:p>
            <a:pPr lvl="1"/>
            <a:r>
              <a:rPr lang="en-US" dirty="0" smtClean="0"/>
              <a:t>Bandwidth issues GALORE!!!</a:t>
            </a:r>
          </a:p>
          <a:p>
            <a:pPr lvl="1"/>
            <a:r>
              <a:rPr lang="en-US" dirty="0" smtClean="0"/>
              <a:t>Cannot keep the CPU farm busy unless you can feed data as rapidly as you consume it,</a:t>
            </a:r>
          </a:p>
          <a:p>
            <a:r>
              <a:rPr lang="en-US" dirty="0" smtClean="0"/>
              <a:t>~2-3 months to “reconstruct”</a:t>
            </a:r>
          </a:p>
          <a:p>
            <a:pPr lvl="1"/>
            <a:r>
              <a:rPr lang="en-US" dirty="0" smtClean="0"/>
              <a:t>MUST reconstruct any one year’s dataset </a:t>
            </a:r>
            <a:r>
              <a:rPr lang="en-US" b="1" dirty="0" smtClean="0"/>
              <a:t>only one time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Creates constraints on calibrations:</a:t>
            </a:r>
          </a:p>
          <a:p>
            <a:pPr lvl="2"/>
            <a:r>
              <a:rPr lang="en-US" dirty="0" smtClean="0"/>
              <a:t>Reconstruction cannot wait for calibration constants.</a:t>
            </a:r>
          </a:p>
          <a:p>
            <a:pPr lvl="2"/>
            <a:r>
              <a:rPr lang="en-US" dirty="0" smtClean="0"/>
              <a:t>Final calibration may require access to full dataset.</a:t>
            </a:r>
          </a:p>
          <a:p>
            <a:pPr lvl="2"/>
            <a:r>
              <a:rPr lang="en-US" dirty="0" smtClean="0"/>
              <a:t>Catch 22!!!</a:t>
            </a:r>
          </a:p>
          <a:p>
            <a:r>
              <a:rPr lang="en-US" dirty="0" smtClean="0"/>
              <a:t>Size of dataset eliminates “personal storage” formats.</a:t>
            </a:r>
          </a:p>
          <a:p>
            <a:r>
              <a:rPr lang="en-US" dirty="0" smtClean="0"/>
              <a:t>Analysis often needs SUBSET of detectors or SUBSET of triggers.</a:t>
            </a:r>
          </a:p>
          <a:p>
            <a:pPr lvl="1"/>
            <a:r>
              <a:rPr lang="en-US" dirty="0" smtClean="0"/>
              <a:t>How can a one-size-fits-most code compete in bandwidth against user-selected subsets?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67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Carousel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HPSS (tape storage) direct requests are forbidden entirely.</a:t>
            </a:r>
          </a:p>
          <a:p>
            <a:r>
              <a:rPr lang="en-US" dirty="0" smtClean="0"/>
              <a:t>All access to HPSS is done by registering the request to the “carousel”.</a:t>
            </a:r>
          </a:p>
          <a:p>
            <a:r>
              <a:rPr lang="en-US" dirty="0" smtClean="0"/>
              <a:t>Carousel accomplishes “request aggregation” and increases throughout of data from HPSS by more than an order of magnitude when the request load is high.</a:t>
            </a:r>
          </a:p>
          <a:p>
            <a:r>
              <a:rPr lang="en-US" dirty="0" smtClean="0"/>
              <a:t>How it works:</a:t>
            </a:r>
          </a:p>
          <a:p>
            <a:pPr lvl="1"/>
            <a:r>
              <a:rPr lang="en-US" dirty="0" smtClean="0"/>
              <a:t>Reading a tape is pretty fast, mounting a tape is </a:t>
            </a:r>
            <a:r>
              <a:rPr lang="en-US" b="1" dirty="0" smtClean="0"/>
              <a:t>NIGHTMARE SLOW!</a:t>
            </a:r>
          </a:p>
          <a:p>
            <a:pPr lvl="1"/>
            <a:r>
              <a:rPr lang="en-US" dirty="0" smtClean="0"/>
              <a:t>If you mount a tape, you should retrieve EVERY file on that tape which has a pending request.</a:t>
            </a:r>
          </a:p>
          <a:p>
            <a:pPr lvl="1"/>
            <a:r>
              <a:rPr lang="en-US" dirty="0" smtClean="0"/>
              <a:t>You should retrieve the files in the order that they are written on the tape.</a:t>
            </a:r>
          </a:p>
          <a:p>
            <a:pPr lvl="1"/>
            <a:r>
              <a:rPr lang="en-US" dirty="0" smtClean="0"/>
              <a:t>The carousel is a database of requests and allows external software to aggregate these!</a:t>
            </a:r>
          </a:p>
          <a:p>
            <a:pPr lvl="1"/>
            <a:r>
              <a:rPr lang="en-US" dirty="0" smtClean="0"/>
              <a:t>The carousel also manages FROG.</a:t>
            </a:r>
          </a:p>
          <a:p>
            <a:r>
              <a:rPr lang="en-US" dirty="0" smtClean="0"/>
              <a:t>FROG:  File Retrieval On Grid</a:t>
            </a:r>
          </a:p>
          <a:p>
            <a:pPr lvl="1"/>
            <a:r>
              <a:rPr lang="en-US" dirty="0" smtClean="0"/>
              <a:t>Uses grid software.  Knows fastest current access path (on a local-disk, on a net-disk, on tape).</a:t>
            </a:r>
          </a:p>
          <a:p>
            <a:pPr lvl="1"/>
            <a:r>
              <a:rPr lang="en-US" dirty="0" smtClean="0"/>
              <a:t>Casual user (not riding the taxi) just asks for a file by name and then gets it.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62579" y="71743"/>
            <a:ext cx="7144905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NOTE:  A few million events of all </a:t>
            </a:r>
            <a:r>
              <a:rPr lang="en-US" dirty="0" err="1" smtClean="0"/>
              <a:t>times&amp;types</a:t>
            </a:r>
            <a:r>
              <a:rPr lang="en-US" dirty="0" smtClean="0"/>
              <a:t> available on disk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199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 Train/Taxi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Originally called Train and written by Hemmick.  Later renamed to Taxi by Pinkenburg.</a:t>
            </a:r>
          </a:p>
          <a:p>
            <a:r>
              <a:rPr lang="en-US" dirty="0" smtClean="0"/>
              <a:t>Accomplishes organized </a:t>
            </a:r>
            <a:r>
              <a:rPr lang="en-US" dirty="0" err="1" smtClean="0"/>
              <a:t>datapass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Users submit code via CVS directory to the train.</a:t>
            </a:r>
          </a:p>
          <a:p>
            <a:pPr lvl="1"/>
            <a:r>
              <a:rPr lang="en-US" dirty="0" smtClean="0"/>
              <a:t>Required to demonstrate clean </a:t>
            </a:r>
            <a:r>
              <a:rPr lang="en-US" dirty="0" err="1" smtClean="0"/>
              <a:t>Valgrind</a:t>
            </a:r>
            <a:r>
              <a:rPr lang="en-US" dirty="0" smtClean="0"/>
              <a:t> file on the code.</a:t>
            </a:r>
          </a:p>
          <a:p>
            <a:pPr lvl="1"/>
            <a:r>
              <a:rPr lang="en-US" dirty="0" smtClean="0"/>
              <a:t>Required to submit “data subset definition”.</a:t>
            </a:r>
          </a:p>
          <a:p>
            <a:pPr lvl="1"/>
            <a:r>
              <a:rPr lang="en-US" dirty="0" smtClean="0"/>
              <a:t>Train/Taxi learns list of all files needed for a pass:</a:t>
            </a:r>
          </a:p>
          <a:p>
            <a:pPr lvl="2"/>
            <a:r>
              <a:rPr lang="en-US" dirty="0" smtClean="0"/>
              <a:t>A pass typically takes 3 days.</a:t>
            </a:r>
          </a:p>
          <a:p>
            <a:pPr lvl="2"/>
            <a:r>
              <a:rPr lang="en-US" dirty="0" smtClean="0"/>
              <a:t>One or two passes per week depending upon user demand (upcoming conference?)</a:t>
            </a:r>
          </a:p>
          <a:p>
            <a:pPr lvl="1"/>
            <a:r>
              <a:rPr lang="en-US" dirty="0" smtClean="0"/>
              <a:t>ALL requests use carousel to get data from HPSS to analysis node local disk (/</a:t>
            </a:r>
            <a:r>
              <a:rPr lang="en-US" dirty="0" err="1" smtClean="0"/>
              <a:t>tmp</a:t>
            </a:r>
            <a:r>
              <a:rPr lang="en-US" dirty="0" smtClean="0"/>
              <a:t>/).</a:t>
            </a:r>
          </a:p>
          <a:p>
            <a:pPr lvl="1"/>
            <a:r>
              <a:rPr lang="en-US" dirty="0" smtClean="0"/>
              <a:t>Jobs go to every machine that has data they require.</a:t>
            </a:r>
          </a:p>
          <a:p>
            <a:pPr lvl="1"/>
            <a:r>
              <a:rPr lang="en-US" dirty="0" smtClean="0"/>
              <a:t>Output files collected and aggregated.</a:t>
            </a:r>
          </a:p>
          <a:p>
            <a:pPr lvl="1"/>
            <a:r>
              <a:rPr lang="en-US" dirty="0" smtClean="0"/>
              <a:t>User receives single root file (Histograms &amp; small </a:t>
            </a:r>
            <a:r>
              <a:rPr lang="en-US" dirty="0" err="1" smtClean="0"/>
              <a:t>Ntuples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796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Recalibration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ONLY one pass for reconstruction calibrations become an issue.</a:t>
            </a:r>
          </a:p>
          <a:p>
            <a:r>
              <a:rPr lang="en-US" dirty="0" smtClean="0"/>
              <a:t>Goal of calibrations is revised:</a:t>
            </a:r>
          </a:p>
          <a:p>
            <a:pPr lvl="1"/>
            <a:r>
              <a:rPr lang="en-US" dirty="0" smtClean="0"/>
              <a:t>Calibrations need to be “good enough for reconstruction”</a:t>
            </a:r>
          </a:p>
          <a:p>
            <a:pPr lvl="2"/>
            <a:r>
              <a:rPr lang="en-US" dirty="0" smtClean="0"/>
              <a:t>Example:  TOF can be tweaked at a later point.</a:t>
            </a:r>
            <a:endParaRPr lang="en-US" dirty="0"/>
          </a:p>
          <a:p>
            <a:pPr lvl="1"/>
            <a:r>
              <a:rPr lang="en-US" dirty="0" smtClean="0"/>
              <a:t>Further improvement is accomplished upon the data *AFTER* reconstruction.</a:t>
            </a:r>
          </a:p>
          <a:p>
            <a:r>
              <a:rPr lang="en-US" dirty="0" smtClean="0"/>
              <a:t>Common problem:</a:t>
            </a:r>
          </a:p>
          <a:p>
            <a:pPr lvl="1"/>
            <a:r>
              <a:rPr lang="en-US" dirty="0" smtClean="0"/>
              <a:t>Person A perfects the calibration.</a:t>
            </a:r>
          </a:p>
          <a:p>
            <a:pPr lvl="1"/>
            <a:r>
              <a:rPr lang="en-US" dirty="0" smtClean="0"/>
              <a:t>No one else can share this without incorporating it into the code.</a:t>
            </a:r>
          </a:p>
          <a:p>
            <a:r>
              <a:rPr lang="en-US" dirty="0" smtClean="0"/>
              <a:t>RECALIBRATION</a:t>
            </a:r>
          </a:p>
          <a:p>
            <a:pPr lvl="1"/>
            <a:r>
              <a:rPr lang="en-US" dirty="0" smtClean="0"/>
              <a:t>Recalibration is accomplished in a framework such that it takes work to AVOID the recalibration rather than to APPLY the recalibration.</a:t>
            </a:r>
          </a:p>
          <a:p>
            <a:pPr lvl="1"/>
            <a:r>
              <a:rPr lang="en-US" dirty="0" smtClean="0"/>
              <a:t>Recalibration modules “know” whether they are needed.</a:t>
            </a:r>
          </a:p>
          <a:p>
            <a:pPr lvl="1"/>
            <a:r>
              <a:rPr lang="en-US" dirty="0" smtClean="0"/>
              <a:t>User just gets better data.</a:t>
            </a:r>
          </a:p>
          <a:p>
            <a:pPr lvl="1"/>
            <a:r>
              <a:rPr lang="en-US" dirty="0" smtClean="0"/>
              <a:t>Copied by LHC???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356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“Architecture”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SCHEMA EVOLUTION</a:t>
            </a:r>
          </a:p>
          <a:p>
            <a:pPr lvl="1"/>
            <a:r>
              <a:rPr lang="en-US" dirty="0" smtClean="0"/>
              <a:t>As your detector evolves new code runs flawlessly on old data.</a:t>
            </a:r>
          </a:p>
          <a:p>
            <a:pPr lvl="1"/>
            <a:r>
              <a:rPr lang="en-US" dirty="0" smtClean="0"/>
              <a:t>Root does schema (I am less familiar with this).</a:t>
            </a:r>
          </a:p>
          <a:p>
            <a:pPr lvl="1"/>
            <a:r>
              <a:rPr lang="en-US" dirty="0" smtClean="0"/>
              <a:t>PHENIX copied the “schema model” from objectivity:</a:t>
            </a:r>
          </a:p>
          <a:p>
            <a:pPr lvl="2"/>
            <a:r>
              <a:rPr lang="en-US" dirty="0" smtClean="0"/>
              <a:t>Virtual base class includes history of all </a:t>
            </a:r>
            <a:r>
              <a:rPr lang="en-US" dirty="0" err="1" smtClean="0"/>
              <a:t>accessors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Implements every one as returning an error (message or harder…)</a:t>
            </a:r>
          </a:p>
          <a:p>
            <a:pPr lvl="2"/>
            <a:r>
              <a:rPr lang="en-US" dirty="0" smtClean="0"/>
              <a:t>Inherited class implements the </a:t>
            </a:r>
            <a:r>
              <a:rPr lang="en-US" dirty="0" err="1" smtClean="0"/>
              <a:t>accessors</a:t>
            </a:r>
            <a:r>
              <a:rPr lang="en-US" dirty="0" smtClean="0"/>
              <a:t> that are appropriate.</a:t>
            </a:r>
          </a:p>
          <a:p>
            <a:r>
              <a:rPr lang="en-US" dirty="0" smtClean="0"/>
              <a:t>Access to data via Fun4All.</a:t>
            </a:r>
          </a:p>
          <a:p>
            <a:pPr lvl="1"/>
            <a:r>
              <a:rPr lang="en-US" dirty="0" smtClean="0"/>
              <a:t>Holds “node tree” of data objects.</a:t>
            </a:r>
          </a:p>
          <a:p>
            <a:pPr lvl="1"/>
            <a:r>
              <a:rPr lang="en-US" dirty="0" smtClean="0"/>
              <a:t>Holds vector of “module pointers” (module is a base class)</a:t>
            </a:r>
          </a:p>
          <a:p>
            <a:pPr lvl="1"/>
            <a:r>
              <a:rPr lang="en-US" dirty="0" smtClean="0"/>
              <a:t>Holds vector of “input streams”</a:t>
            </a:r>
          </a:p>
          <a:p>
            <a:pPr lvl="1"/>
            <a:r>
              <a:rPr lang="en-US" dirty="0" smtClean="0"/>
              <a:t>Holds vector of pointers to “output streams”</a:t>
            </a:r>
          </a:p>
          <a:p>
            <a:r>
              <a:rPr lang="en-US" dirty="0" smtClean="0"/>
              <a:t>Fun4All is what I REALLY want to talk about…but running out of time...</a:t>
            </a:r>
          </a:p>
          <a:p>
            <a:r>
              <a:rPr lang="en-US" dirty="0" smtClean="0"/>
              <a:t>How about a talk on Fun4All next time?</a:t>
            </a:r>
          </a:p>
        </p:txBody>
      </p:sp>
    </p:spTree>
    <p:extLst>
      <p:ext uri="{BB962C8B-B14F-4D97-AF65-F5344CB8AC3E}">
        <p14:creationId xmlns:p14="http://schemas.microsoft.com/office/powerpoint/2010/main" val="2796084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Fun4All in short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First “actual” C++ code in PHENIX (“You can write FORTRAN code in every language”).</a:t>
            </a:r>
          </a:p>
          <a:p>
            <a:r>
              <a:rPr lang="en-US" dirty="0" smtClean="0"/>
              <a:t>User code must inherit from module (</a:t>
            </a:r>
            <a:r>
              <a:rPr lang="en-US" dirty="0" err="1" smtClean="0"/>
              <a:t>SubSysReco</a:t>
            </a:r>
            <a:r>
              <a:rPr lang="en-US" dirty="0" smtClean="0"/>
              <a:t>) base class.</a:t>
            </a:r>
          </a:p>
          <a:p>
            <a:r>
              <a:rPr lang="en-US" dirty="0" smtClean="0"/>
              <a:t>“Register” modules with the server.</a:t>
            </a:r>
          </a:p>
          <a:p>
            <a:r>
              <a:rPr lang="en-US" dirty="0" smtClean="0"/>
              <a:t>Implemented as a singleton factory:</a:t>
            </a:r>
          </a:p>
          <a:p>
            <a:pPr lvl="1"/>
            <a:r>
              <a:rPr lang="en-US" dirty="0" smtClean="0"/>
              <a:t>Fun4Allserver *se = Fun4Allserver::instance();</a:t>
            </a:r>
          </a:p>
          <a:p>
            <a:pPr lvl="1"/>
            <a:r>
              <a:rPr lang="en-US" dirty="0" smtClean="0"/>
              <a:t>Any code in any context can access the server at any moment.</a:t>
            </a:r>
          </a:p>
          <a:p>
            <a:r>
              <a:rPr lang="en-US" dirty="0" smtClean="0"/>
              <a:t>Example macro for doing some analysis (incomplete &amp; approximate):</a:t>
            </a:r>
          </a:p>
          <a:p>
            <a:pPr lvl="1"/>
            <a:r>
              <a:rPr lang="en-US" dirty="0" smtClean="0"/>
              <a:t>Fun4Allserver *se = Fun4AllServer::instance();</a:t>
            </a:r>
          </a:p>
          <a:p>
            <a:pPr lvl="1"/>
            <a:r>
              <a:rPr lang="en-US" dirty="0" err="1" smtClean="0"/>
              <a:t>SubSysReco</a:t>
            </a:r>
            <a:r>
              <a:rPr lang="en-US" dirty="0" smtClean="0"/>
              <a:t> *TOF = new </a:t>
            </a:r>
            <a:r>
              <a:rPr lang="en-US" dirty="0" err="1" smtClean="0"/>
              <a:t>TofReco</a:t>
            </a:r>
            <a:r>
              <a:rPr lang="en-US" dirty="0" smtClean="0"/>
              <a:t>();</a:t>
            </a:r>
          </a:p>
          <a:p>
            <a:pPr lvl="1"/>
            <a:r>
              <a:rPr lang="en-US" dirty="0" err="1" smtClean="0"/>
              <a:t>SubSysReco</a:t>
            </a:r>
            <a:r>
              <a:rPr lang="en-US" dirty="0" smtClean="0"/>
              <a:t> *DC = new </a:t>
            </a:r>
            <a:r>
              <a:rPr lang="en-US" dirty="0" err="1" smtClean="0"/>
              <a:t>DriftChamberReco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se-&gt;</a:t>
            </a:r>
            <a:r>
              <a:rPr lang="en-US" dirty="0" err="1" smtClean="0"/>
              <a:t>RegisterSubSys</a:t>
            </a:r>
            <a:r>
              <a:rPr lang="en-US" dirty="0" smtClean="0"/>
              <a:t>(TOF);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e-&gt;</a:t>
            </a:r>
            <a:r>
              <a:rPr lang="en-US" dirty="0" err="1" smtClean="0"/>
              <a:t>RegisterSubSys</a:t>
            </a:r>
            <a:r>
              <a:rPr lang="en-US" dirty="0" smtClean="0"/>
              <a:t>(DC);</a:t>
            </a:r>
          </a:p>
          <a:p>
            <a:pPr lvl="1"/>
            <a:r>
              <a:rPr lang="en-US" dirty="0" smtClean="0"/>
              <a:t>Fun4AllInputManager *in1 = FUn4AllDSTInputManager(“</a:t>
            </a:r>
            <a:r>
              <a:rPr lang="en-US" dirty="0" err="1" smtClean="0"/>
              <a:t>thefile.root</a:t>
            </a:r>
            <a:r>
              <a:rPr lang="en-US" dirty="0" smtClean="0"/>
              <a:t>”)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e-&gt;</a:t>
            </a:r>
            <a:r>
              <a:rPr lang="en-US" dirty="0" err="1" smtClean="0"/>
              <a:t>RegisterInputManager</a:t>
            </a:r>
            <a:r>
              <a:rPr lang="en-US" dirty="0" smtClean="0"/>
              <a:t>(in1);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e-&gt;run();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25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File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Slicing and Dicing</a:t>
            </a:r>
          </a:p>
          <a:p>
            <a:pPr lvl="1"/>
            <a:r>
              <a:rPr lang="en-US" dirty="0" smtClean="0"/>
              <a:t>A “slice” is a selected trigger-set sample.  Chosen by likely common needs.</a:t>
            </a:r>
          </a:p>
          <a:p>
            <a:pPr lvl="1"/>
            <a:r>
              <a:rPr lang="en-US" dirty="0" smtClean="0"/>
              <a:t>A “dice” is a selected data-set sample (</a:t>
            </a:r>
            <a:r>
              <a:rPr lang="en-US" dirty="0" err="1" smtClean="0"/>
              <a:t>muons</a:t>
            </a:r>
            <a:r>
              <a:rPr lang="en-US" dirty="0" smtClean="0"/>
              <a:t>, electrons, tracks, </a:t>
            </a:r>
            <a:r>
              <a:rPr lang="en-US" dirty="0" err="1" smtClean="0"/>
              <a:t>EMCal</a:t>
            </a:r>
            <a:r>
              <a:rPr lang="en-US" dirty="0" smtClean="0"/>
              <a:t> showers)</a:t>
            </a:r>
          </a:p>
          <a:p>
            <a:r>
              <a:rPr lang="en-US" dirty="0" smtClean="0"/>
              <a:t>Later analysis speeds up since you might only want a particular slice-dice combination.</a:t>
            </a:r>
          </a:p>
          <a:p>
            <a:pPr lvl="1"/>
            <a:r>
              <a:rPr lang="en-US" dirty="0" smtClean="0"/>
              <a:t>Requires multiple input stream structure.</a:t>
            </a:r>
          </a:p>
          <a:p>
            <a:pPr lvl="1"/>
            <a:r>
              <a:rPr lang="en-US" dirty="0" smtClean="0"/>
              <a:t>Managed at the Taxi Level so that users get best data throughput.</a:t>
            </a:r>
          </a:p>
          <a:p>
            <a:r>
              <a:rPr lang="en-US" dirty="0" smtClean="0"/>
              <a:t>Items in the </a:t>
            </a:r>
            <a:r>
              <a:rPr lang="en-US" dirty="0" err="1" smtClean="0"/>
              <a:t>datafile</a:t>
            </a:r>
            <a:r>
              <a:rPr lang="en-US" dirty="0" smtClean="0"/>
              <a:t> are all root objects that were previously found in the </a:t>
            </a:r>
            <a:r>
              <a:rPr lang="en-US" dirty="0" err="1" smtClean="0"/>
              <a:t>datastream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Output managers write selected objects (w/ streamer!!) into any of multiple output streams.</a:t>
            </a:r>
          </a:p>
          <a:p>
            <a:pPr lvl="1"/>
            <a:r>
              <a:rPr lang="en-US" dirty="0" smtClean="0"/>
              <a:t>Slices &amp; Dices are made during reconstruction by having multiple output managers.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48996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250</TotalTime>
  <Words>1123</Words>
  <Application>Microsoft Office PowerPoint</Application>
  <PresentationFormat>Widescreen</PresentationFormat>
  <Paragraphs>110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Wisp</vt:lpstr>
      <vt:lpstr>Software Constructs in PHENIX</vt:lpstr>
      <vt:lpstr>Background</vt:lpstr>
      <vt:lpstr>Design Drive by Data Constraints</vt:lpstr>
      <vt:lpstr>Data Carousel</vt:lpstr>
      <vt:lpstr>Data Analysis Train/Taxi</vt:lpstr>
      <vt:lpstr>Recalibration</vt:lpstr>
      <vt:lpstr>Data “Architecture”</vt:lpstr>
      <vt:lpstr>Fun4All in short</vt:lpstr>
      <vt:lpstr>Data File Contents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Constructs in PHENIX</dc:title>
  <dc:creator>Microsoft account</dc:creator>
  <cp:lastModifiedBy>Microsoft account</cp:lastModifiedBy>
  <cp:revision>12</cp:revision>
  <dcterms:created xsi:type="dcterms:W3CDTF">2015-03-19T16:59:28Z</dcterms:created>
  <dcterms:modified xsi:type="dcterms:W3CDTF">2015-03-19T21:10:22Z</dcterms:modified>
</cp:coreProperties>
</file>