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9" r:id="rId6"/>
    <p:sldId id="272" r:id="rId7"/>
    <p:sldId id="268" r:id="rId8"/>
    <p:sldId id="270" r:id="rId9"/>
    <p:sldId id="279" r:id="rId10"/>
    <p:sldId id="271" r:id="rId11"/>
    <p:sldId id="273" r:id="rId12"/>
    <p:sldId id="274" r:id="rId13"/>
    <p:sldId id="276" r:id="rId14"/>
    <p:sldId id="275" r:id="rId15"/>
    <p:sldId id="277" r:id="rId16"/>
    <p:sldId id="278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0FC34-14D5-45D0-B86C-88A5766758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36B74-61E9-4436-88A5-7DE970B166F5}">
      <dgm:prSet phldrT="[Text]"/>
      <dgm:spPr/>
      <dgm:t>
        <a:bodyPr/>
        <a:lstStyle/>
        <a:p>
          <a:r>
            <a:rPr lang="en-US" dirty="0" smtClean="0"/>
            <a:t>Solid_gemc2/source</a:t>
          </a:r>
          <a:endParaRPr lang="en-US" dirty="0"/>
        </a:p>
      </dgm:t>
    </dgm:pt>
    <dgm:pt modelId="{769F0B77-E2E7-44A3-A1F7-785FD40CEAC6}" type="parTrans" cxnId="{187AE757-A868-484B-9CBD-22CA1693493D}">
      <dgm:prSet/>
      <dgm:spPr/>
      <dgm:t>
        <a:bodyPr/>
        <a:lstStyle/>
        <a:p>
          <a:endParaRPr lang="en-US"/>
        </a:p>
      </dgm:t>
    </dgm:pt>
    <dgm:pt modelId="{4D901FAE-D368-4AC5-AFE4-8CA3075F98A1}" type="sibTrans" cxnId="{187AE757-A868-484B-9CBD-22CA1693493D}">
      <dgm:prSet/>
      <dgm:spPr/>
      <dgm:t>
        <a:bodyPr/>
        <a:lstStyle/>
        <a:p>
          <a:endParaRPr lang="en-US"/>
        </a:p>
      </dgm:t>
    </dgm:pt>
    <dgm:pt modelId="{ECBE7965-8863-45F0-9ECE-E2BF7275B536}">
      <dgm:prSet phldrT="[Text]"/>
      <dgm:spPr/>
      <dgm:t>
        <a:bodyPr/>
        <a:lstStyle/>
        <a:p>
          <a:r>
            <a:rPr lang="en-US" dirty="0" smtClean="0"/>
            <a:t>2.1</a:t>
          </a:r>
          <a:endParaRPr lang="en-US" dirty="0"/>
        </a:p>
      </dgm:t>
    </dgm:pt>
    <dgm:pt modelId="{EECEA353-F6E1-4BBE-8278-B3CEE7A88ACF}" type="parTrans" cxnId="{A6F34CB1-A855-497E-AEF5-2429901AF01C}">
      <dgm:prSet/>
      <dgm:spPr/>
      <dgm:t>
        <a:bodyPr/>
        <a:lstStyle/>
        <a:p>
          <a:endParaRPr lang="en-US"/>
        </a:p>
      </dgm:t>
    </dgm:pt>
    <dgm:pt modelId="{4BBA3E85-3AE6-4C79-BBFA-EC3B850DC0CA}" type="sibTrans" cxnId="{A6F34CB1-A855-497E-AEF5-2429901AF01C}">
      <dgm:prSet/>
      <dgm:spPr/>
      <dgm:t>
        <a:bodyPr/>
        <a:lstStyle/>
        <a:p>
          <a:endParaRPr lang="en-US"/>
        </a:p>
      </dgm:t>
    </dgm:pt>
    <dgm:pt modelId="{38ED5D0F-6CC5-4893-A2B5-02533DECDD73}">
      <dgm:prSet phldrT="[Text]" custT="1"/>
      <dgm:spPr/>
      <dgm:t>
        <a:bodyPr/>
        <a:lstStyle/>
        <a:p>
          <a:pPr algn="ctr"/>
          <a:r>
            <a:rPr lang="en-US" sz="2400" dirty="0" smtClean="0"/>
            <a:t>2.2</a:t>
          </a:r>
          <a:endParaRPr lang="en-US" sz="2400" dirty="0"/>
        </a:p>
      </dgm:t>
    </dgm:pt>
    <dgm:pt modelId="{FC3B893D-9BEC-48BC-8EDF-F822A4830EA6}" type="parTrans" cxnId="{6955523F-D4E5-4F19-8627-60CD2EA898D3}">
      <dgm:prSet/>
      <dgm:spPr/>
      <dgm:t>
        <a:bodyPr/>
        <a:lstStyle/>
        <a:p>
          <a:endParaRPr lang="en-US"/>
        </a:p>
      </dgm:t>
    </dgm:pt>
    <dgm:pt modelId="{EA62A1D7-385D-4B6A-9D9F-F5E7455152D7}" type="sibTrans" cxnId="{6955523F-D4E5-4F19-8627-60CD2EA898D3}">
      <dgm:prSet/>
      <dgm:spPr/>
      <dgm:t>
        <a:bodyPr/>
        <a:lstStyle/>
        <a:p>
          <a:endParaRPr lang="en-US"/>
        </a:p>
      </dgm:t>
    </dgm:pt>
    <dgm:pt modelId="{11D31F10-96EB-4322-822F-256F7A4FF91E}">
      <dgm:prSet phldrT="[Text]" custT="1"/>
      <dgm:spPr/>
      <dgm:t>
        <a:bodyPr/>
        <a:lstStyle/>
        <a:p>
          <a:pPr algn="l"/>
          <a:r>
            <a:rPr lang="en-US" sz="1500" dirty="0" smtClean="0"/>
            <a:t>Solid_gemc.cc</a:t>
          </a:r>
          <a:endParaRPr lang="en-US" sz="1500" dirty="0"/>
        </a:p>
      </dgm:t>
    </dgm:pt>
    <dgm:pt modelId="{0A865C35-19CE-4003-9435-D1E5FA346386}" type="parTrans" cxnId="{C19C687E-EC6D-48DD-BCEF-395654C92632}">
      <dgm:prSet/>
      <dgm:spPr/>
      <dgm:t>
        <a:bodyPr/>
        <a:lstStyle/>
        <a:p>
          <a:endParaRPr lang="en-US"/>
        </a:p>
      </dgm:t>
    </dgm:pt>
    <dgm:pt modelId="{47303BFD-6303-41D9-96C7-7082BFB79CD5}" type="sibTrans" cxnId="{C19C687E-EC6D-48DD-BCEF-395654C92632}">
      <dgm:prSet/>
      <dgm:spPr/>
      <dgm:t>
        <a:bodyPr/>
        <a:lstStyle/>
        <a:p>
          <a:endParaRPr lang="en-US"/>
        </a:p>
      </dgm:t>
    </dgm:pt>
    <dgm:pt modelId="{9DC1DB89-0F11-4A89-8587-273E16D0F874}">
      <dgm:prSet phldrT="[Text]" custT="1"/>
      <dgm:spPr/>
      <dgm:t>
        <a:bodyPr/>
        <a:lstStyle/>
        <a:p>
          <a:pPr algn="l"/>
          <a:r>
            <a:rPr lang="en-US" sz="1500" dirty="0" err="1" smtClean="0"/>
            <a:t>Hitprocess</a:t>
          </a:r>
          <a:endParaRPr lang="en-US" sz="1500" dirty="0"/>
        </a:p>
      </dgm:t>
    </dgm:pt>
    <dgm:pt modelId="{1953526D-6666-4DC4-95E4-B1672174FCDC}" type="parTrans" cxnId="{CBCB9007-EB5D-44A8-BC00-210260B04C8F}">
      <dgm:prSet/>
      <dgm:spPr/>
      <dgm:t>
        <a:bodyPr/>
        <a:lstStyle/>
        <a:p>
          <a:endParaRPr lang="en-US"/>
        </a:p>
      </dgm:t>
    </dgm:pt>
    <dgm:pt modelId="{0278579B-212C-4F7C-BF6C-79D7A323742E}" type="sibTrans" cxnId="{CBCB9007-EB5D-44A8-BC00-210260B04C8F}">
      <dgm:prSet/>
      <dgm:spPr/>
      <dgm:t>
        <a:bodyPr/>
        <a:lstStyle/>
        <a:p>
          <a:endParaRPr lang="en-US"/>
        </a:p>
      </dgm:t>
    </dgm:pt>
    <dgm:pt modelId="{637D5B5B-49BA-421D-91F3-A770CC5C0791}">
      <dgm:prSet phldrT="[Text]" custT="1"/>
      <dgm:spPr/>
      <dgm:t>
        <a:bodyPr/>
        <a:lstStyle/>
        <a:p>
          <a:pPr algn="l"/>
          <a:r>
            <a:rPr lang="en-US" sz="1500" dirty="0" err="1" smtClean="0"/>
            <a:t>Solid_hitprocess.h</a:t>
          </a:r>
          <a:endParaRPr lang="en-US" sz="1500" dirty="0"/>
        </a:p>
      </dgm:t>
    </dgm:pt>
    <dgm:pt modelId="{A037DE35-D9FC-4947-AD96-518A977739C1}" type="parTrans" cxnId="{5B4EFA30-081A-4DD6-8593-D1D623EDFEDB}">
      <dgm:prSet/>
      <dgm:spPr/>
      <dgm:t>
        <a:bodyPr/>
        <a:lstStyle/>
        <a:p>
          <a:endParaRPr lang="en-US"/>
        </a:p>
      </dgm:t>
    </dgm:pt>
    <dgm:pt modelId="{47B58E13-7E4D-461B-AF61-81686C41C5B3}" type="sibTrans" cxnId="{5B4EFA30-081A-4DD6-8593-D1D623EDFEDB}">
      <dgm:prSet/>
      <dgm:spPr/>
      <dgm:t>
        <a:bodyPr/>
        <a:lstStyle/>
        <a:p>
          <a:endParaRPr lang="en-US"/>
        </a:p>
      </dgm:t>
    </dgm:pt>
    <dgm:pt modelId="{B67DC337-565A-4BEE-8731-07D44A96501C}">
      <dgm:prSet phldrT="[Text]" custT="1"/>
      <dgm:spPr/>
      <dgm:t>
        <a:bodyPr/>
        <a:lstStyle/>
        <a:p>
          <a:pPr algn="l"/>
          <a:r>
            <a:rPr lang="en-US" sz="1500" dirty="0" smtClean="0"/>
            <a:t>Solid_ec_hitprocess.cc</a:t>
          </a:r>
          <a:endParaRPr lang="en-US" sz="1500" dirty="0"/>
        </a:p>
      </dgm:t>
    </dgm:pt>
    <dgm:pt modelId="{88644BF2-63EF-4230-9E11-19DD3DBC5F84}" type="parTrans" cxnId="{91A54870-5D29-4703-A7D3-3391FB0E9BAF}">
      <dgm:prSet/>
      <dgm:spPr/>
      <dgm:t>
        <a:bodyPr/>
        <a:lstStyle/>
        <a:p>
          <a:endParaRPr lang="en-US"/>
        </a:p>
      </dgm:t>
    </dgm:pt>
    <dgm:pt modelId="{C3F3991B-B58C-4DDE-BC97-4277600E1B35}" type="sibTrans" cxnId="{91A54870-5D29-4703-A7D3-3391FB0E9BAF}">
      <dgm:prSet/>
      <dgm:spPr/>
      <dgm:t>
        <a:bodyPr/>
        <a:lstStyle/>
        <a:p>
          <a:endParaRPr lang="en-US"/>
        </a:p>
      </dgm:t>
    </dgm:pt>
    <dgm:pt modelId="{4FE14200-EEBD-4DE1-8E2C-B6C8F76EB781}">
      <dgm:prSet phldrT="[Text]" custT="1"/>
      <dgm:spPr/>
      <dgm:t>
        <a:bodyPr/>
        <a:lstStyle/>
        <a:p>
          <a:pPr algn="l"/>
          <a:r>
            <a:rPr lang="en-US" sz="1500" dirty="0" err="1" smtClean="0"/>
            <a:t>Solid_ec_hitprocess.h</a:t>
          </a:r>
          <a:endParaRPr lang="en-US" sz="1500" dirty="0"/>
        </a:p>
      </dgm:t>
    </dgm:pt>
    <dgm:pt modelId="{B60AABD8-0BFA-48EF-8592-9B85CA8F5791}" type="parTrans" cxnId="{358B5AE7-363B-472E-A783-EF3DFCA4A06B}">
      <dgm:prSet/>
      <dgm:spPr/>
      <dgm:t>
        <a:bodyPr/>
        <a:lstStyle/>
        <a:p>
          <a:endParaRPr lang="en-US"/>
        </a:p>
      </dgm:t>
    </dgm:pt>
    <dgm:pt modelId="{4A400FA8-F446-49D4-A9B6-7B9CDC84804D}" type="sibTrans" cxnId="{358B5AE7-363B-472E-A783-EF3DFCA4A06B}">
      <dgm:prSet/>
      <dgm:spPr/>
      <dgm:t>
        <a:bodyPr/>
        <a:lstStyle/>
        <a:p>
          <a:endParaRPr lang="en-US"/>
        </a:p>
      </dgm:t>
    </dgm:pt>
    <dgm:pt modelId="{EE918B67-0DDD-4667-8E63-4AD8B71AC552}">
      <dgm:prSet phldrT="[Text]" custT="1"/>
      <dgm:spPr/>
      <dgm:t>
        <a:bodyPr/>
        <a:lstStyle/>
        <a:p>
          <a:pPr algn="l"/>
          <a:r>
            <a:rPr lang="en-US" sz="1500" dirty="0" smtClean="0"/>
            <a:t>……</a:t>
          </a:r>
          <a:endParaRPr lang="en-US" sz="1500" dirty="0"/>
        </a:p>
      </dgm:t>
    </dgm:pt>
    <dgm:pt modelId="{830ED9DF-0520-48C4-BA1A-143E3CDF8DA1}" type="parTrans" cxnId="{A9AC9573-6579-4DD0-BFC9-BD044CD4B6C5}">
      <dgm:prSet/>
      <dgm:spPr/>
      <dgm:t>
        <a:bodyPr/>
        <a:lstStyle/>
        <a:p>
          <a:endParaRPr lang="en-US"/>
        </a:p>
      </dgm:t>
    </dgm:pt>
    <dgm:pt modelId="{2413FC5F-3E6B-46AC-89F4-4B20176F7687}" type="sibTrans" cxnId="{A9AC9573-6579-4DD0-BFC9-BD044CD4B6C5}">
      <dgm:prSet/>
      <dgm:spPr/>
      <dgm:t>
        <a:bodyPr/>
        <a:lstStyle/>
        <a:p>
          <a:endParaRPr lang="en-US"/>
        </a:p>
      </dgm:t>
    </dgm:pt>
    <dgm:pt modelId="{1375951A-EE54-4F22-A26D-DB2357D5B3C8}" type="pres">
      <dgm:prSet presAssocID="{1A30FC34-14D5-45D0-B86C-88A57667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1587B2-05DB-43E8-9ABF-24140A61128D}" type="pres">
      <dgm:prSet presAssocID="{C4C36B74-61E9-4436-88A5-7DE970B166F5}" presName="root" presStyleCnt="0"/>
      <dgm:spPr/>
    </dgm:pt>
    <dgm:pt modelId="{02522412-8AF2-49E7-9E05-8BB0B3A725A2}" type="pres">
      <dgm:prSet presAssocID="{C4C36B74-61E9-4436-88A5-7DE970B166F5}" presName="rootComposite" presStyleCnt="0"/>
      <dgm:spPr/>
    </dgm:pt>
    <dgm:pt modelId="{4B4D614B-76C9-4A6B-B271-AE41BE7E649A}" type="pres">
      <dgm:prSet presAssocID="{C4C36B74-61E9-4436-88A5-7DE970B166F5}" presName="rootText" presStyleLbl="node1" presStyleIdx="0" presStyleCnt="1"/>
      <dgm:spPr/>
      <dgm:t>
        <a:bodyPr/>
        <a:lstStyle/>
        <a:p>
          <a:endParaRPr lang="en-US"/>
        </a:p>
      </dgm:t>
    </dgm:pt>
    <dgm:pt modelId="{05224B41-452C-4669-ABDA-9E85991BE49A}" type="pres">
      <dgm:prSet presAssocID="{C4C36B74-61E9-4436-88A5-7DE970B166F5}" presName="rootConnector" presStyleLbl="node1" presStyleIdx="0" presStyleCnt="1"/>
      <dgm:spPr/>
      <dgm:t>
        <a:bodyPr/>
        <a:lstStyle/>
        <a:p>
          <a:endParaRPr lang="en-US"/>
        </a:p>
      </dgm:t>
    </dgm:pt>
    <dgm:pt modelId="{4671ED01-9A1A-445D-BDE5-2D6C484420D7}" type="pres">
      <dgm:prSet presAssocID="{C4C36B74-61E9-4436-88A5-7DE970B166F5}" presName="childShape" presStyleCnt="0"/>
      <dgm:spPr/>
    </dgm:pt>
    <dgm:pt modelId="{81011AF6-D2F7-448D-9874-7E00905A2D7A}" type="pres">
      <dgm:prSet presAssocID="{EECEA353-F6E1-4BBE-8278-B3CEE7A88AC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00B016E0-3D83-4686-9CEF-48514D9CDFCD}" type="pres">
      <dgm:prSet presAssocID="{ECBE7965-8863-45F0-9ECE-E2BF7275B536}" presName="childText" presStyleLbl="bgAcc1" presStyleIdx="0" presStyleCnt="2" custScaleX="83591" custScaleY="30633" custLinFactNeighborX="10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AAEEC-AFDE-42FF-8DF7-4A7F8B61DB7D}" type="pres">
      <dgm:prSet presAssocID="{FC3B893D-9BEC-48BC-8EDF-F822A4830EA6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8EBA418-9210-4C7F-A6B8-A4374785478E}" type="pres">
      <dgm:prSet presAssocID="{38ED5D0F-6CC5-4893-A2B5-02533DECDD73}" presName="childText" presStyleLbl="bgAcc1" presStyleIdx="1" presStyleCnt="2" custScaleX="103931" custScaleY="19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F2572F-CBDC-426C-84ED-F961801DAE87}" type="presOf" srcId="{ECBE7965-8863-45F0-9ECE-E2BF7275B536}" destId="{00B016E0-3D83-4686-9CEF-48514D9CDFCD}" srcOrd="0" destOrd="0" presId="urn:microsoft.com/office/officeart/2005/8/layout/hierarchy3"/>
    <dgm:cxn modelId="{96E98AC0-A97A-47A8-81DE-486A97DC712B}" type="presOf" srcId="{9DC1DB89-0F11-4A89-8587-273E16D0F874}" destId="{68EBA418-9210-4C7F-A6B8-A4374785478E}" srcOrd="0" destOrd="2" presId="urn:microsoft.com/office/officeart/2005/8/layout/hierarchy3"/>
    <dgm:cxn modelId="{C19C687E-EC6D-48DD-BCEF-395654C92632}" srcId="{38ED5D0F-6CC5-4893-A2B5-02533DECDD73}" destId="{11D31F10-96EB-4322-822F-256F7A4FF91E}" srcOrd="0" destOrd="0" parTransId="{0A865C35-19CE-4003-9435-D1E5FA346386}" sibTransId="{47303BFD-6303-41D9-96C7-7082BFB79CD5}"/>
    <dgm:cxn modelId="{4A618776-B9E5-42EA-812D-447785514D1D}" type="presOf" srcId="{38ED5D0F-6CC5-4893-A2B5-02533DECDD73}" destId="{68EBA418-9210-4C7F-A6B8-A4374785478E}" srcOrd="0" destOrd="0" presId="urn:microsoft.com/office/officeart/2005/8/layout/hierarchy3"/>
    <dgm:cxn modelId="{358B5AE7-363B-472E-A783-EF3DFCA4A06B}" srcId="{9DC1DB89-0F11-4A89-8587-273E16D0F874}" destId="{4FE14200-EEBD-4DE1-8E2C-B6C8F76EB781}" srcOrd="2" destOrd="0" parTransId="{B60AABD8-0BFA-48EF-8592-9B85CA8F5791}" sibTransId="{4A400FA8-F446-49D4-A9B6-7B9CDC84804D}"/>
    <dgm:cxn modelId="{91A54870-5D29-4703-A7D3-3391FB0E9BAF}" srcId="{9DC1DB89-0F11-4A89-8587-273E16D0F874}" destId="{B67DC337-565A-4BEE-8731-07D44A96501C}" srcOrd="1" destOrd="0" parTransId="{88644BF2-63EF-4230-9E11-19DD3DBC5F84}" sibTransId="{C3F3991B-B58C-4DDE-BC97-4277600E1B35}"/>
    <dgm:cxn modelId="{A6F34CB1-A855-497E-AEF5-2429901AF01C}" srcId="{C4C36B74-61E9-4436-88A5-7DE970B166F5}" destId="{ECBE7965-8863-45F0-9ECE-E2BF7275B536}" srcOrd="0" destOrd="0" parTransId="{EECEA353-F6E1-4BBE-8278-B3CEE7A88ACF}" sibTransId="{4BBA3E85-3AE6-4C79-BBFA-EC3B850DC0CA}"/>
    <dgm:cxn modelId="{F72D252F-011B-44ED-8105-515653C30B8E}" type="presOf" srcId="{1A30FC34-14D5-45D0-B86C-88A57667589F}" destId="{1375951A-EE54-4F22-A26D-DB2357D5B3C8}" srcOrd="0" destOrd="0" presId="urn:microsoft.com/office/officeart/2005/8/layout/hierarchy3"/>
    <dgm:cxn modelId="{187AE757-A868-484B-9CBD-22CA1693493D}" srcId="{1A30FC34-14D5-45D0-B86C-88A57667589F}" destId="{C4C36B74-61E9-4436-88A5-7DE970B166F5}" srcOrd="0" destOrd="0" parTransId="{769F0B77-E2E7-44A3-A1F7-785FD40CEAC6}" sibTransId="{4D901FAE-D368-4AC5-AFE4-8CA3075F98A1}"/>
    <dgm:cxn modelId="{5959ED9B-A134-417C-AAAB-6805343D3C60}" type="presOf" srcId="{4FE14200-EEBD-4DE1-8E2C-B6C8F76EB781}" destId="{68EBA418-9210-4C7F-A6B8-A4374785478E}" srcOrd="0" destOrd="5" presId="urn:microsoft.com/office/officeart/2005/8/layout/hierarchy3"/>
    <dgm:cxn modelId="{A187B43F-A14E-4F95-B501-09BB0543BB8E}" type="presOf" srcId="{B67DC337-565A-4BEE-8731-07D44A96501C}" destId="{68EBA418-9210-4C7F-A6B8-A4374785478E}" srcOrd="0" destOrd="4" presId="urn:microsoft.com/office/officeart/2005/8/layout/hierarchy3"/>
    <dgm:cxn modelId="{266BE9A0-D27D-4093-A450-E3BAB24B15A0}" type="presOf" srcId="{EE918B67-0DDD-4667-8E63-4AD8B71AC552}" destId="{68EBA418-9210-4C7F-A6B8-A4374785478E}" srcOrd="0" destOrd="6" presId="urn:microsoft.com/office/officeart/2005/8/layout/hierarchy3"/>
    <dgm:cxn modelId="{04217B3D-8FFA-4ED7-A8CE-8DD413504F20}" type="presOf" srcId="{11D31F10-96EB-4322-822F-256F7A4FF91E}" destId="{68EBA418-9210-4C7F-A6B8-A4374785478E}" srcOrd="0" destOrd="1" presId="urn:microsoft.com/office/officeart/2005/8/layout/hierarchy3"/>
    <dgm:cxn modelId="{A9AC9573-6579-4DD0-BFC9-BD044CD4B6C5}" srcId="{9DC1DB89-0F11-4A89-8587-273E16D0F874}" destId="{EE918B67-0DDD-4667-8E63-4AD8B71AC552}" srcOrd="3" destOrd="0" parTransId="{830ED9DF-0520-48C4-BA1A-143E3CDF8DA1}" sibTransId="{2413FC5F-3E6B-46AC-89F4-4B20176F7687}"/>
    <dgm:cxn modelId="{26F29985-2DE5-4784-BA8B-2B8649D50403}" type="presOf" srcId="{C4C36B74-61E9-4436-88A5-7DE970B166F5}" destId="{05224B41-452C-4669-ABDA-9E85991BE49A}" srcOrd="1" destOrd="0" presId="urn:microsoft.com/office/officeart/2005/8/layout/hierarchy3"/>
    <dgm:cxn modelId="{CBCB9007-EB5D-44A8-BC00-210260B04C8F}" srcId="{38ED5D0F-6CC5-4893-A2B5-02533DECDD73}" destId="{9DC1DB89-0F11-4A89-8587-273E16D0F874}" srcOrd="1" destOrd="0" parTransId="{1953526D-6666-4DC4-95E4-B1672174FCDC}" sibTransId="{0278579B-212C-4F7C-BF6C-79D7A323742E}"/>
    <dgm:cxn modelId="{F44F93A4-E133-4052-9CCA-3CE1CDFD0F50}" type="presOf" srcId="{EECEA353-F6E1-4BBE-8278-B3CEE7A88ACF}" destId="{81011AF6-D2F7-448D-9874-7E00905A2D7A}" srcOrd="0" destOrd="0" presId="urn:microsoft.com/office/officeart/2005/8/layout/hierarchy3"/>
    <dgm:cxn modelId="{114E47E5-AEDD-44FA-ADF8-269EA6FF2544}" type="presOf" srcId="{C4C36B74-61E9-4436-88A5-7DE970B166F5}" destId="{4B4D614B-76C9-4A6B-B271-AE41BE7E649A}" srcOrd="0" destOrd="0" presId="urn:microsoft.com/office/officeart/2005/8/layout/hierarchy3"/>
    <dgm:cxn modelId="{6955523F-D4E5-4F19-8627-60CD2EA898D3}" srcId="{C4C36B74-61E9-4436-88A5-7DE970B166F5}" destId="{38ED5D0F-6CC5-4893-A2B5-02533DECDD73}" srcOrd="1" destOrd="0" parTransId="{FC3B893D-9BEC-48BC-8EDF-F822A4830EA6}" sibTransId="{EA62A1D7-385D-4B6A-9D9F-F5E7455152D7}"/>
    <dgm:cxn modelId="{5B4EFA30-081A-4DD6-8593-D1D623EDFEDB}" srcId="{9DC1DB89-0F11-4A89-8587-273E16D0F874}" destId="{637D5B5B-49BA-421D-91F3-A770CC5C0791}" srcOrd="0" destOrd="0" parTransId="{A037DE35-D9FC-4947-AD96-518A977739C1}" sibTransId="{47B58E13-7E4D-461B-AF61-81686C41C5B3}"/>
    <dgm:cxn modelId="{4E32106B-F31C-4B80-BDDE-2A7D0EA9C946}" type="presOf" srcId="{637D5B5B-49BA-421D-91F3-A770CC5C0791}" destId="{68EBA418-9210-4C7F-A6B8-A4374785478E}" srcOrd="0" destOrd="3" presId="urn:microsoft.com/office/officeart/2005/8/layout/hierarchy3"/>
    <dgm:cxn modelId="{6D3EF0E6-63B5-4310-83E8-9135246415C3}" type="presOf" srcId="{FC3B893D-9BEC-48BC-8EDF-F822A4830EA6}" destId="{95BAAEEC-AFDE-42FF-8DF7-4A7F8B61DB7D}" srcOrd="0" destOrd="0" presId="urn:microsoft.com/office/officeart/2005/8/layout/hierarchy3"/>
    <dgm:cxn modelId="{0BB34473-6619-463D-ADDD-D2DD9298AF7F}" type="presParOf" srcId="{1375951A-EE54-4F22-A26D-DB2357D5B3C8}" destId="{8A1587B2-05DB-43E8-9ABF-24140A61128D}" srcOrd="0" destOrd="0" presId="urn:microsoft.com/office/officeart/2005/8/layout/hierarchy3"/>
    <dgm:cxn modelId="{AA9EE51F-20D5-45C3-9473-0CF05A84D874}" type="presParOf" srcId="{8A1587B2-05DB-43E8-9ABF-24140A61128D}" destId="{02522412-8AF2-49E7-9E05-8BB0B3A725A2}" srcOrd="0" destOrd="0" presId="urn:microsoft.com/office/officeart/2005/8/layout/hierarchy3"/>
    <dgm:cxn modelId="{E6B0212C-BD6F-4FDB-A142-7AE9BEF22C1F}" type="presParOf" srcId="{02522412-8AF2-49E7-9E05-8BB0B3A725A2}" destId="{4B4D614B-76C9-4A6B-B271-AE41BE7E649A}" srcOrd="0" destOrd="0" presId="urn:microsoft.com/office/officeart/2005/8/layout/hierarchy3"/>
    <dgm:cxn modelId="{495D3DCE-166A-4A45-AD92-A4AF2E299C78}" type="presParOf" srcId="{02522412-8AF2-49E7-9E05-8BB0B3A725A2}" destId="{05224B41-452C-4669-ABDA-9E85991BE49A}" srcOrd="1" destOrd="0" presId="urn:microsoft.com/office/officeart/2005/8/layout/hierarchy3"/>
    <dgm:cxn modelId="{2868E365-C443-4916-AE81-D42674C531F8}" type="presParOf" srcId="{8A1587B2-05DB-43E8-9ABF-24140A61128D}" destId="{4671ED01-9A1A-445D-BDE5-2D6C484420D7}" srcOrd="1" destOrd="0" presId="urn:microsoft.com/office/officeart/2005/8/layout/hierarchy3"/>
    <dgm:cxn modelId="{A19127A3-1072-4D07-BE40-FF95B77C6DBE}" type="presParOf" srcId="{4671ED01-9A1A-445D-BDE5-2D6C484420D7}" destId="{81011AF6-D2F7-448D-9874-7E00905A2D7A}" srcOrd="0" destOrd="0" presId="urn:microsoft.com/office/officeart/2005/8/layout/hierarchy3"/>
    <dgm:cxn modelId="{C3530C3D-5361-4D4A-93BB-DE42C3B5885E}" type="presParOf" srcId="{4671ED01-9A1A-445D-BDE5-2D6C484420D7}" destId="{00B016E0-3D83-4686-9CEF-48514D9CDFCD}" srcOrd="1" destOrd="0" presId="urn:microsoft.com/office/officeart/2005/8/layout/hierarchy3"/>
    <dgm:cxn modelId="{BF4DFE3D-9914-4B03-A8B4-A5AC16975EC9}" type="presParOf" srcId="{4671ED01-9A1A-445D-BDE5-2D6C484420D7}" destId="{95BAAEEC-AFDE-42FF-8DF7-4A7F8B61DB7D}" srcOrd="2" destOrd="0" presId="urn:microsoft.com/office/officeart/2005/8/layout/hierarchy3"/>
    <dgm:cxn modelId="{14EFB363-E3CE-499D-A800-CA33B95012E3}" type="presParOf" srcId="{4671ED01-9A1A-445D-BDE5-2D6C484420D7}" destId="{68EBA418-9210-4C7F-A6B8-A4374785478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D614B-76C9-4A6B-B271-AE41BE7E649A}">
      <dsp:nvSpPr>
        <dsp:cNvPr id="0" name=""/>
        <dsp:cNvSpPr/>
      </dsp:nvSpPr>
      <dsp:spPr>
        <a:xfrm>
          <a:off x="1497551" y="2023"/>
          <a:ext cx="2784723" cy="1392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Solid_gemc2/source</a:t>
          </a:r>
          <a:endParaRPr lang="en-US" sz="2400" kern="1200" dirty="0"/>
        </a:p>
      </dsp:txBody>
      <dsp:txXfrm>
        <a:off x="1497551" y="2023"/>
        <a:ext cx="2784723" cy="1392361"/>
      </dsp:txXfrm>
    </dsp:sp>
    <dsp:sp modelId="{81011AF6-D2F7-448D-9874-7E00905A2D7A}">
      <dsp:nvSpPr>
        <dsp:cNvPr id="0" name=""/>
        <dsp:cNvSpPr/>
      </dsp:nvSpPr>
      <dsp:spPr>
        <a:xfrm>
          <a:off x="1776023" y="1394385"/>
          <a:ext cx="50998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351"/>
              </a:lnTo>
              <a:lnTo>
                <a:pt x="509983" y="561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016E0-3D83-4686-9CEF-48514D9CDFCD}">
      <dsp:nvSpPr>
        <dsp:cNvPr id="0" name=""/>
        <dsp:cNvSpPr/>
      </dsp:nvSpPr>
      <dsp:spPr>
        <a:xfrm>
          <a:off x="2286006" y="1742475"/>
          <a:ext cx="1862222" cy="42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2.1</a:t>
          </a:r>
          <a:endParaRPr lang="en-US" sz="2400" kern="1200" dirty="0"/>
        </a:p>
      </dsp:txBody>
      <dsp:txXfrm>
        <a:off x="2286006" y="1742475"/>
        <a:ext cx="1862222" cy="426522"/>
      </dsp:txXfrm>
    </dsp:sp>
    <dsp:sp modelId="{95BAAEEC-AFDE-42FF-8DF7-4A7F8B61DB7D}">
      <dsp:nvSpPr>
        <dsp:cNvPr id="0" name=""/>
        <dsp:cNvSpPr/>
      </dsp:nvSpPr>
      <dsp:spPr>
        <a:xfrm>
          <a:off x="1776023" y="1394385"/>
          <a:ext cx="278472" cy="245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946"/>
              </a:lnTo>
              <a:lnTo>
                <a:pt x="278472" y="2453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BA418-9210-4C7F-A6B8-A4374785478E}">
      <dsp:nvSpPr>
        <dsp:cNvPr id="0" name=""/>
        <dsp:cNvSpPr/>
      </dsp:nvSpPr>
      <dsp:spPr>
        <a:xfrm>
          <a:off x="2054496" y="2517088"/>
          <a:ext cx="2315352" cy="2662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2.2</a:t>
          </a:r>
          <a:endParaRPr lang="en-US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Solid_gemc.cc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Hitprocess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Solid_hitprocess.h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Solid_ec_hitprocess.cc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Solid_ec_hitprocess.h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……</a:t>
          </a:r>
          <a:endParaRPr lang="en-US" sz="1500" kern="1200" dirty="0"/>
        </a:p>
      </dsp:txBody>
      <dsp:txXfrm>
        <a:off x="2054496" y="2517088"/>
        <a:ext cx="2315352" cy="2662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aweb.jlab.org/wiki/index.php/Solid_Software" TargetMode="External"/><Relationship Id="rId2" Type="http://schemas.openxmlformats.org/officeDocument/2006/relationships/hyperlink" Target="https://userweb.jlab.org/~gavalian/clas12docs/sphinx/html/rootio/introduc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with GEMC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Zhiwen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2015/03/26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with GEMC 2.x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solid_gemc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342900" lvl="2" indent="-342900"/>
            <a:r>
              <a:rPr lang="en-US" dirty="0" smtClean="0"/>
              <a:t>GEMC compiled as a lib during installation by default</a:t>
            </a:r>
          </a:p>
          <a:p>
            <a:pPr marL="342900" lvl="2" indent="-342900"/>
            <a:r>
              <a:rPr lang="en-US" dirty="0" smtClean="0"/>
              <a:t>Then add customized hit process routing and other things and link to </a:t>
            </a:r>
            <a:r>
              <a:rPr lang="en-US" dirty="0" err="1" smtClean="0"/>
              <a:t>libgemc.so</a:t>
            </a:r>
            <a:r>
              <a:rPr lang="en-US" dirty="0" smtClean="0"/>
              <a:t> to keep all GEMC features, similar idea to “</a:t>
            </a:r>
            <a:r>
              <a:rPr lang="en-US" dirty="0" err="1" smtClean="0"/>
              <a:t>solgemc</a:t>
            </a:r>
            <a:r>
              <a:rPr lang="en-US" dirty="0" smtClean="0"/>
              <a:t>”</a:t>
            </a:r>
          </a:p>
          <a:p>
            <a:pPr marL="342900" lvl="2" indent="-342900"/>
            <a:r>
              <a:rPr lang="en-US" dirty="0" smtClean="0"/>
              <a:t>This becomes “</a:t>
            </a:r>
            <a:r>
              <a:rPr lang="en-US" dirty="0" err="1" smtClean="0">
                <a:solidFill>
                  <a:srgbClr val="FF0000"/>
                </a:solidFill>
              </a:rPr>
              <a:t>solid_gemc</a:t>
            </a:r>
            <a:r>
              <a:rPr lang="en-US" dirty="0" smtClean="0"/>
              <a:t>” with matching version of GEMC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67200" y="1524000"/>
          <a:ext cx="5867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EC simulation with </a:t>
            </a:r>
            <a:r>
              <a:rPr lang="en-US" dirty="0" err="1" smtClean="0"/>
              <a:t>solid_gemc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solid - Revision 746: /subsystem/</a:t>
            </a:r>
            <a:r>
              <a:rPr lang="en-US" dirty="0" err="1" smtClean="0"/>
              <a:t>ec</a:t>
            </a:r>
            <a:r>
              <a:rPr lang="en-US" dirty="0" smtClean="0"/>
              <a:t>/</a:t>
            </a:r>
            <a:r>
              <a:rPr lang="en-US" dirty="0" err="1" smtClean="0"/>
              <a:t>ec_solid_gemc</a:t>
            </a:r>
            <a:endParaRPr lang="en-US" dirty="0" smtClean="0"/>
          </a:p>
          <a:p>
            <a:r>
              <a:rPr lang="en-US" dirty="0" smtClean="0"/>
              <a:t>    ..</a:t>
            </a:r>
          </a:p>
          <a:p>
            <a:r>
              <a:rPr lang="en-US" dirty="0" smtClean="0"/>
              <a:t>    config_solid_PVDIS_ec_forwardangle.dat 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configuration file for generating</a:t>
            </a:r>
          </a:p>
          <a:p>
            <a:r>
              <a:rPr lang="en-US" dirty="0" smtClean="0"/>
              <a:t>    readme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solid_PVDIS_ec_forwardangle.gcard</a:t>
            </a:r>
            <a:r>
              <a:rPr lang="en-US" dirty="0" smtClean="0"/>
              <a:t>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input file to run simulation</a:t>
            </a:r>
          </a:p>
          <a:p>
            <a:r>
              <a:rPr lang="en-US" dirty="0" smtClean="0"/>
              <a:t>    solid_PVDIS_ec_forwardangle.pl		                 </a:t>
            </a:r>
            <a:r>
              <a:rPr lang="en-US" dirty="0" smtClean="0">
                <a:solidFill>
                  <a:srgbClr val="7030A0"/>
                </a:solidFill>
              </a:rPr>
              <a:t>file to generate </a:t>
            </a:r>
            <a:r>
              <a:rPr lang="en-US" dirty="0" err="1" smtClean="0">
                <a:solidFill>
                  <a:srgbClr val="7030A0"/>
                </a:solidFill>
              </a:rPr>
              <a:t>geomtry,bank,hit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solid_PVDIS_ec_forwardangle__bank.txt</a:t>
            </a:r>
            <a:r>
              <a:rPr lang="en-US" dirty="0" smtClean="0"/>
              <a:t>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generated bank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solid_PVDIS_ec_forwardangle__geometry_Original.txt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generated geometry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solid_PVDIS_ec_forwardangle__hit_Original.txt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FF0000"/>
                </a:solidFill>
              </a:rPr>
              <a:t>generated hit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solid_PVDIS_ec_forwardangle__materials_Original.txt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FF0000"/>
                </a:solidFill>
              </a:rPr>
              <a:t>generated material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solid_PVDIS_ec_forwardangle__parameters_Original.txt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FFC000"/>
                </a:solidFill>
              </a:rPr>
              <a:t>parameters defines geometry</a:t>
            </a:r>
          </a:p>
          <a:p>
            <a:r>
              <a:rPr lang="en-US" dirty="0" smtClean="0"/>
              <a:t>    solid_PVDIS_ec_forwardangle_real.pl         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file to generate geometry</a:t>
            </a:r>
          </a:p>
          <a:p>
            <a:r>
              <a:rPr lang="en-US" dirty="0" smtClean="0"/>
              <a:t>    solid_ec_bank.pl				                  </a:t>
            </a:r>
            <a:r>
              <a:rPr lang="en-US" dirty="0" smtClean="0">
                <a:solidFill>
                  <a:srgbClr val="7030A0"/>
                </a:solidFill>
              </a:rPr>
              <a:t>file to generate bank</a:t>
            </a:r>
          </a:p>
          <a:p>
            <a:r>
              <a:rPr lang="en-US" dirty="0" smtClean="0"/>
              <a:t>    solid_ec_hit.pl                                                  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file to generate hit</a:t>
            </a:r>
          </a:p>
          <a:p>
            <a:r>
              <a:rPr lang="en-US" dirty="0" smtClean="0"/>
              <a:t>    solid_ec_materials.pl                                                                          </a:t>
            </a:r>
            <a:r>
              <a:rPr lang="en-US" dirty="0" smtClean="0">
                <a:solidFill>
                  <a:srgbClr val="7030A0"/>
                </a:solidFill>
              </a:rPr>
              <a:t>file to generate material</a:t>
            </a:r>
          </a:p>
          <a:p>
            <a:r>
              <a:rPr lang="en-US" dirty="0" smtClean="0"/>
              <a:t>    solid_slice.vis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572001"/>
            <a:ext cx="45720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</a:rPr>
              <a:t>Purple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smtClean="0">
                <a:solidFill>
                  <a:schemeClr val="accent6"/>
                </a:solidFill>
              </a:rPr>
              <a:t>orange</a:t>
            </a:r>
            <a:r>
              <a:rPr lang="en-US" sz="2400" dirty="0" smtClean="0">
                <a:solidFill>
                  <a:schemeClr val="tx1"/>
                </a:solidFill>
              </a:rPr>
              <a:t> files neede</a:t>
            </a:r>
            <a:r>
              <a:rPr lang="en-US" sz="2400" dirty="0" smtClean="0"/>
              <a:t>d to generate files for simulation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files needed to run simulation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files are in “table” format, they can be in 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txt file </a:t>
            </a: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 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mysql</a:t>
            </a:r>
            <a:r>
              <a:rPr lang="en-US" sz="2400" noProof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now, CCDB soon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3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to more sources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4876800"/>
            <a:ext cx="4038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2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An example line of a txt file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lvl="2" indent="-342900">
              <a:spcBef>
                <a:spcPct val="20000"/>
              </a:spcBef>
            </a:pPr>
            <a:r>
              <a:rPr lang="en-US" sz="2400" dirty="0" err="1" smtClean="0"/>
              <a:t>solid_PVDIS_ec_forwardangle_real_shower</a:t>
            </a:r>
            <a:r>
              <a:rPr lang="en-US" sz="2400" dirty="0" smtClean="0"/>
              <a:t> | root |</a:t>
            </a:r>
            <a:r>
              <a:rPr lang="en-US" sz="2400" dirty="0" err="1" smtClean="0"/>
              <a:t>solid_PVDIS_ec_forwardangle_real_shower</a:t>
            </a:r>
            <a:r>
              <a:rPr lang="en-US" sz="2400" dirty="0" smtClean="0"/>
              <a:t> | 0*cm 0*cm 350*cm | 0*deg 0*deg 0*deg | ff0000 | Tube | 110*cm 365*cm 21.728*cm 0*deg 360*deg | G4_AIR | no | 1 | 1 | 1 | 1 | 1 | no | no | no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Customized hit process routine “</a:t>
            </a:r>
            <a:r>
              <a:rPr lang="en-US" dirty="0" err="1" smtClean="0"/>
              <a:t>solid_ec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</a:t>
            </a:r>
            <a:r>
              <a:rPr lang="en-US" sz="1100" dirty="0" err="1" smtClean="0"/>
              <a:t>bankid</a:t>
            </a:r>
            <a:r>
              <a:rPr lang="en-US" sz="1100" dirty="0" smtClean="0"/>
              <a:t>", $</a:t>
            </a:r>
            <a:r>
              <a:rPr lang="en-US" sz="1100" dirty="0" err="1" smtClean="0"/>
              <a:t>bankId</a:t>
            </a:r>
            <a:r>
              <a:rPr lang="en-US" sz="1100" dirty="0" smtClean="0"/>
              <a:t>, "Di", "$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 bank ID");</a:t>
            </a:r>
          </a:p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</a:t>
            </a:r>
            <a:r>
              <a:rPr lang="en-US" sz="1100" dirty="0" err="1" smtClean="0"/>
              <a:t>pid</a:t>
            </a:r>
            <a:r>
              <a:rPr lang="en-US" sz="1100" dirty="0" smtClean="0"/>
              <a:t>",     1,   "Di", "ID of the first particle entering the sensitive volume");</a:t>
            </a:r>
          </a:p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</a:t>
            </a:r>
            <a:r>
              <a:rPr lang="en-US" sz="1100" dirty="0" err="1" smtClean="0"/>
              <a:t>mpid</a:t>
            </a:r>
            <a:r>
              <a:rPr lang="en-US" sz="1100" dirty="0" smtClean="0"/>
              <a:t>",    2,   "Di", "ID of the mother of the first particle entering the sensitive volume");</a:t>
            </a:r>
          </a:p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</a:t>
            </a:r>
            <a:r>
              <a:rPr lang="en-US" sz="1100" dirty="0" err="1" smtClean="0"/>
              <a:t>tid</a:t>
            </a:r>
            <a:r>
              <a:rPr lang="en-US" sz="1100" dirty="0" smtClean="0"/>
              <a:t>",     3,   "Di", "Track ID of the first particle entering the sensitive volume");</a:t>
            </a:r>
          </a:p>
          <a:p>
            <a:pPr>
              <a:buNone/>
            </a:pPr>
            <a:r>
              <a:rPr lang="en-US" sz="1100" dirty="0" smtClean="0"/>
              <a:t>…………………</a:t>
            </a:r>
          </a:p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"id",     24,   "Di", "id number");		</a:t>
            </a:r>
          </a:p>
          <a:p>
            <a:pPr>
              <a:buNone/>
            </a:pPr>
            <a:r>
              <a:rPr lang="en-US" sz="1100" dirty="0" err="1" smtClean="0"/>
              <a:t>insert_bank_variable</a:t>
            </a:r>
            <a:r>
              <a:rPr lang="en-US" sz="1100" dirty="0" smtClean="0"/>
              <a:t>(\%configuration, $</a:t>
            </a:r>
            <a:r>
              <a:rPr lang="en-US" sz="1100" dirty="0" err="1" smtClean="0"/>
              <a:t>bankname</a:t>
            </a:r>
            <a:r>
              <a:rPr lang="en-US" sz="1100" dirty="0" smtClean="0"/>
              <a:t>, "</a:t>
            </a:r>
            <a:r>
              <a:rPr lang="en-US" sz="1100" dirty="0" err="1" smtClean="0"/>
              <a:t>hitn</a:t>
            </a:r>
            <a:r>
              <a:rPr lang="en-US" sz="1100" dirty="0" smtClean="0"/>
              <a:t>",   99,   "Di", "Hit Number");</a:t>
            </a:r>
            <a:endParaRPr lang="en-US" sz="11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81400"/>
            <a:ext cx="82296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dgtz</a:t>
            </a:r>
            <a:r>
              <a:rPr lang="en-US" sz="1100" dirty="0" smtClean="0"/>
              <a:t>["</a:t>
            </a:r>
            <a:r>
              <a:rPr lang="en-US" sz="1100" dirty="0" err="1" smtClean="0"/>
              <a:t>pid</a:t>
            </a:r>
            <a:r>
              <a:rPr lang="en-US" sz="1100" dirty="0" smtClean="0"/>
              <a:t>"] = (double) </a:t>
            </a:r>
            <a:r>
              <a:rPr lang="en-US" sz="1100" dirty="0" err="1" smtClean="0"/>
              <a:t>aHit</a:t>
            </a:r>
            <a:r>
              <a:rPr lang="en-US" sz="1100" dirty="0" smtClean="0"/>
              <a:t>-&gt;</a:t>
            </a:r>
            <a:r>
              <a:rPr lang="en-US" sz="1100" dirty="0" err="1" smtClean="0"/>
              <a:t>GetPID</a:t>
            </a:r>
            <a:r>
              <a:rPr lang="en-US" sz="1100" dirty="0" smtClean="0"/>
              <a:t>();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dgtz</a:t>
            </a:r>
            <a:r>
              <a:rPr lang="en-US" sz="1100" dirty="0" smtClean="0"/>
              <a:t>["</a:t>
            </a:r>
            <a:r>
              <a:rPr lang="en-US" sz="1100" dirty="0" err="1" smtClean="0"/>
              <a:t>mpid</a:t>
            </a:r>
            <a:r>
              <a:rPr lang="en-US" sz="1100" dirty="0" smtClean="0"/>
              <a:t>"] = (double) </a:t>
            </a:r>
            <a:r>
              <a:rPr lang="en-US" sz="1100" dirty="0" err="1" smtClean="0"/>
              <a:t>aHit</a:t>
            </a:r>
            <a:r>
              <a:rPr lang="en-US" sz="1100" dirty="0" smtClean="0"/>
              <a:t>-&gt;</a:t>
            </a:r>
            <a:r>
              <a:rPr lang="en-US" sz="1100" dirty="0" err="1" smtClean="0"/>
              <a:t>GetmPID</a:t>
            </a:r>
            <a:r>
              <a:rPr lang="en-US" sz="1100" dirty="0" smtClean="0"/>
              <a:t>();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dgtz</a:t>
            </a:r>
            <a:r>
              <a:rPr lang="en-US" sz="1100" dirty="0" smtClean="0"/>
              <a:t>["</a:t>
            </a:r>
            <a:r>
              <a:rPr lang="en-US" sz="1100" dirty="0" err="1" smtClean="0"/>
              <a:t>tid</a:t>
            </a:r>
            <a:r>
              <a:rPr lang="en-US" sz="1100" dirty="0" smtClean="0"/>
              <a:t>"] = (double) </a:t>
            </a:r>
            <a:r>
              <a:rPr lang="en-US" sz="1100" dirty="0" err="1" smtClean="0"/>
              <a:t>aHit</a:t>
            </a:r>
            <a:r>
              <a:rPr lang="en-US" sz="1100" dirty="0" smtClean="0"/>
              <a:t>-&gt;</a:t>
            </a:r>
            <a:r>
              <a:rPr lang="en-US" sz="1100" dirty="0" err="1" smtClean="0"/>
              <a:t>GetTId</a:t>
            </a:r>
            <a:r>
              <a:rPr lang="en-US" sz="1100" dirty="0" smtClean="0"/>
              <a:t>();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………….........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100" dirty="0" err="1" smtClean="0"/>
              <a:t>dgtz</a:t>
            </a:r>
            <a:r>
              <a:rPr lang="en-US" sz="1100" dirty="0" smtClean="0"/>
              <a:t>["id"] = id;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100" dirty="0" err="1" smtClean="0"/>
              <a:t>dgtz</a:t>
            </a:r>
            <a:r>
              <a:rPr lang="en-US" sz="1100" dirty="0" smtClean="0"/>
              <a:t>["</a:t>
            </a:r>
            <a:r>
              <a:rPr lang="en-US" sz="1100" dirty="0" err="1" smtClean="0"/>
              <a:t>hitn</a:t>
            </a:r>
            <a:r>
              <a:rPr lang="en-US" sz="1100" dirty="0" smtClean="0"/>
              <a:t>"] = </a:t>
            </a:r>
            <a:r>
              <a:rPr lang="en-US" sz="1100" dirty="0" err="1" smtClean="0"/>
              <a:t>hitn</a:t>
            </a:r>
            <a:r>
              <a:rPr lang="en-US" sz="1100" dirty="0" smtClean="0"/>
              <a:t>;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971800"/>
            <a:ext cx="17588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solid_ec_bank.pl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4495800"/>
            <a:ext cx="228569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solid_ec_hitprocess.cc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075237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Totally flexible to any raw and digitized hit processing and output, fit any level of simulation and digitization need</a:t>
            </a:r>
          </a:p>
          <a:p>
            <a:pPr marL="3429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far as the two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each other to give consistent result, “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solid_gemc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need </a:t>
            </a:r>
            <a:r>
              <a:rPr lang="en-US" sz="2400" dirty="0" smtClean="0"/>
              <a:t>recompile if any change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process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4525963"/>
          </a:xfrm>
        </p:spPr>
        <p:txBody>
          <a:bodyPr/>
          <a:lstStyle/>
          <a:p>
            <a:r>
              <a:rPr lang="en-US" dirty="0" smtClean="0"/>
              <a:t>Fine tuning hit processing without source code change</a:t>
            </a:r>
          </a:p>
          <a:p>
            <a:r>
              <a:rPr lang="en-US" dirty="0" smtClean="0"/>
              <a:t>No need to recompile </a:t>
            </a:r>
            <a:r>
              <a:rPr lang="en-US" dirty="0" err="1" smtClean="0"/>
              <a:t>solid_gemc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1295400"/>
            <a:ext cx="3505200" cy="2895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000" dirty="0" smtClean="0"/>
              <a:t>solid_ec_hit.pl</a:t>
            </a:r>
            <a:endParaRPr lang="en-US" sz="11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$hit{"name"} = "</a:t>
            </a:r>
            <a:r>
              <a:rPr lang="en-US" sz="1100" dirty="0" err="1" smtClean="0"/>
              <a:t>solid_ec</a:t>
            </a:r>
            <a:r>
              <a:rPr lang="en-US" sz="1100" dirty="0" smtClean="0"/>
              <a:t>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$hit{"description"} = "solid </a:t>
            </a:r>
            <a:r>
              <a:rPr lang="en-US" sz="1100" dirty="0" err="1" smtClean="0"/>
              <a:t>ec</a:t>
            </a:r>
            <a:r>
              <a:rPr lang="en-US" sz="1100" dirty="0" smtClean="0"/>
              <a:t> hit definition";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$hit{"identifiers"} = "id";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signalThreshold</a:t>
            </a:r>
            <a:r>
              <a:rPr lang="en-US" sz="1100" dirty="0" smtClean="0"/>
              <a:t>"} = "0*</a:t>
            </a:r>
            <a:r>
              <a:rPr lang="en-US" sz="1100" dirty="0" err="1" smtClean="0"/>
              <a:t>MeV</a:t>
            </a:r>
            <a:r>
              <a:rPr lang="en-US" sz="1100" dirty="0" smtClean="0"/>
              <a:t>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timeWindow</a:t>
            </a:r>
            <a:r>
              <a:rPr lang="en-US" sz="1100" dirty="0" smtClean="0"/>
              <a:t>"} = "400*ns";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prodThreshold</a:t>
            </a:r>
            <a:r>
              <a:rPr lang="en-US" sz="1100" dirty="0" smtClean="0"/>
              <a:t>"} = "1*mm";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maxStep</a:t>
            </a:r>
            <a:r>
              <a:rPr lang="en-US" sz="1100" dirty="0" smtClean="0"/>
              <a:t>"} = "1*cm";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$hit{"delay"} = "10*ns";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riseTime</a:t>
            </a:r>
            <a:r>
              <a:rPr lang="en-US" sz="1100" dirty="0" smtClean="0"/>
              <a:t>"} = "1*ns";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fallTime</a:t>
            </a:r>
            <a:r>
              <a:rPr lang="en-US" sz="1100" dirty="0" smtClean="0"/>
              <a:t>"} = "1*ns";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</a:t>
            </a:r>
            <a:r>
              <a:rPr lang="en-US" sz="1100" dirty="0" err="1" smtClean="0"/>
              <a:t>mvToMeV</a:t>
            </a:r>
            <a:r>
              <a:rPr lang="en-US" sz="1100" dirty="0" smtClean="0"/>
              <a:t>"} = 100;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/>
              <a:t>$hit{"pedestal"} = -20;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4525963"/>
          </a:xfrm>
        </p:spPr>
        <p:txBody>
          <a:bodyPr/>
          <a:lstStyle/>
          <a:p>
            <a:r>
              <a:rPr lang="en-US" dirty="0" smtClean="0"/>
              <a:t>It can take source from survey data</a:t>
            </a:r>
          </a:p>
          <a:p>
            <a:r>
              <a:rPr lang="en-US" dirty="0" smtClean="0"/>
              <a:t>And can be part of calibration database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219200"/>
            <a:ext cx="4953000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000" dirty="0" err="1" smtClean="0"/>
              <a:t>solid_PVDIS_ec_forwardangle__parameters_Original.txt</a:t>
            </a:r>
            <a:endParaRPr lang="en-US" sz="11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Nlayer</a:t>
            </a:r>
            <a:r>
              <a:rPr lang="en-US" sz="1100" dirty="0" smtClean="0"/>
              <a:t> | 194 | | </a:t>
            </a:r>
            <a:r>
              <a:rPr lang="en-US" sz="1100" dirty="0" err="1" smtClean="0"/>
              <a:t>Nlayer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Thickness_lead</a:t>
            </a:r>
            <a:r>
              <a:rPr lang="en-US" sz="1100" dirty="0" smtClean="0"/>
              <a:t> | 0.05 | cm | </a:t>
            </a:r>
            <a:r>
              <a:rPr lang="en-US" sz="1100" dirty="0" err="1" smtClean="0"/>
              <a:t>Thickness_lead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Thickness_scint</a:t>
            </a:r>
            <a:r>
              <a:rPr lang="en-US" sz="1100" dirty="0" smtClean="0"/>
              <a:t> | 0.15 | cm | </a:t>
            </a:r>
            <a:r>
              <a:rPr lang="en-US" sz="1100" dirty="0" err="1" smtClean="0"/>
              <a:t>Thickness_scint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Thickness_gap</a:t>
            </a:r>
            <a:r>
              <a:rPr lang="en-US" sz="1100" dirty="0" smtClean="0"/>
              <a:t> | 0.024 | cm | </a:t>
            </a:r>
            <a:r>
              <a:rPr lang="en-US" sz="1100" dirty="0" err="1" smtClean="0"/>
              <a:t>Thickness_gap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Thickness_shield</a:t>
            </a:r>
            <a:r>
              <a:rPr lang="en-US" sz="1100" dirty="0" smtClean="0"/>
              <a:t> | 1.0274 | cm | </a:t>
            </a:r>
            <a:r>
              <a:rPr lang="en-US" sz="1100" dirty="0" err="1" smtClean="0"/>
              <a:t>Thickness_shield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Thickness_prescint</a:t>
            </a:r>
            <a:r>
              <a:rPr lang="en-US" sz="1100" dirty="0" smtClean="0"/>
              <a:t> | 2 | cm | </a:t>
            </a:r>
            <a:r>
              <a:rPr lang="en-US" sz="1100" dirty="0" err="1" smtClean="0"/>
              <a:t>Thickness_prescint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Thickness_support</a:t>
            </a:r>
            <a:r>
              <a:rPr lang="en-US" sz="1100" dirty="0" smtClean="0"/>
              <a:t> | 2 | cm | </a:t>
            </a:r>
            <a:r>
              <a:rPr lang="en-US" sz="1100" dirty="0" err="1" smtClean="0"/>
              <a:t>Thickness_support</a:t>
            </a:r>
            <a:r>
              <a:rPr lang="en-US" sz="1100" dirty="0" smtClean="0"/>
              <a:t> | - | - | - | - | - | -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z_shower</a:t>
            </a:r>
            <a:r>
              <a:rPr lang="en-US" sz="1100" dirty="0" smtClean="0"/>
              <a:t> | 350 | cm | </a:t>
            </a:r>
            <a:r>
              <a:rPr lang="en-US" sz="1100" dirty="0" err="1" smtClean="0"/>
              <a:t>z_shower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Rmin</a:t>
            </a:r>
            <a:r>
              <a:rPr lang="en-US" sz="1100" dirty="0" smtClean="0"/>
              <a:t> | 110 | cm | </a:t>
            </a:r>
            <a:r>
              <a:rPr lang="en-US" sz="1100" dirty="0" err="1" smtClean="0"/>
              <a:t>Rmin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Rmax</a:t>
            </a:r>
            <a:r>
              <a:rPr lang="en-US" sz="1100" dirty="0" smtClean="0"/>
              <a:t> | 365 | cm | </a:t>
            </a:r>
            <a:r>
              <a:rPr lang="en-US" sz="1100" dirty="0" err="1" smtClean="0"/>
              <a:t>Rmax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Sphi</a:t>
            </a:r>
            <a:r>
              <a:rPr lang="en-US" sz="1100" dirty="0" smtClean="0"/>
              <a:t> | 0 | deg | </a:t>
            </a:r>
            <a:r>
              <a:rPr lang="en-US" sz="1100" dirty="0" err="1" smtClean="0"/>
              <a:t>Sphi</a:t>
            </a:r>
            <a:r>
              <a:rPr lang="en-US" sz="1100" dirty="0" smtClean="0"/>
              <a:t> | - | - | - | - | - | -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err="1" smtClean="0"/>
              <a:t>Dphi</a:t>
            </a:r>
            <a:r>
              <a:rPr lang="en-US" sz="1100" dirty="0" smtClean="0"/>
              <a:t> | 360 | deg | </a:t>
            </a:r>
            <a:r>
              <a:rPr lang="en-US" sz="1100" dirty="0" err="1" smtClean="0"/>
              <a:t>Dphi</a:t>
            </a:r>
            <a:r>
              <a:rPr lang="en-US" sz="1100" dirty="0" smtClean="0"/>
              <a:t> | - | - | - | - | - | -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solid_gemc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EC, GEM, MRPC, SPD have initial implementation at various stages</a:t>
            </a:r>
          </a:p>
          <a:p>
            <a:pPr lvl="1"/>
            <a:r>
              <a:rPr lang="en-US" dirty="0" smtClean="0"/>
              <a:t>Cherenkov implementation is under work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advantage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fast MC and full MC within one framework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The exact same files for standalone simulation and combined simulation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Record simulation condition</a:t>
            </a:r>
          </a:p>
          <a:p>
            <a:pPr lvl="1"/>
            <a:r>
              <a:rPr lang="en-US" dirty="0" smtClean="0"/>
              <a:t>GEMC record all input options into EVIO file</a:t>
            </a:r>
          </a:p>
          <a:p>
            <a:pPr lvl="1"/>
            <a:r>
              <a:rPr lang="en-US" dirty="0" smtClean="0"/>
              <a:t>We can think of ways to record detector related input (as SVN or </a:t>
            </a:r>
            <a:r>
              <a:rPr lang="en-US" dirty="0" err="1" smtClean="0"/>
              <a:t>github</a:t>
            </a:r>
            <a:r>
              <a:rPr lang="en-US" dirty="0" smtClean="0"/>
              <a:t> version or database entry with index like run number? It will depends on where we store them)</a:t>
            </a:r>
          </a:p>
          <a:p>
            <a:r>
              <a:rPr lang="en-US" dirty="0" smtClean="0"/>
              <a:t>Output file format</a:t>
            </a:r>
          </a:p>
          <a:p>
            <a:pPr lvl="1"/>
            <a:r>
              <a:rPr lang="en-US" dirty="0" smtClean="0"/>
              <a:t>“evio2root”, convert </a:t>
            </a:r>
            <a:r>
              <a:rPr lang="en-US" dirty="0" err="1" smtClean="0"/>
              <a:t>evio</a:t>
            </a:r>
            <a:r>
              <a:rPr lang="en-US" dirty="0" smtClean="0"/>
              <a:t> to root tree, included with framework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clas</a:t>
            </a:r>
            <a:r>
              <a:rPr lang="en-US" dirty="0" smtClean="0"/>
              <a:t>-root”, read </a:t>
            </a:r>
            <a:r>
              <a:rPr lang="en-US" dirty="0" err="1" smtClean="0"/>
              <a:t>evio</a:t>
            </a:r>
            <a:r>
              <a:rPr lang="en-US" dirty="0" smtClean="0"/>
              <a:t> like a root tree, will include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https://userweb.jlab.org/~gavalian/clas12docs/sphinx/html/rootio/introduction.html</a:t>
            </a:r>
            <a:endParaRPr lang="en-US" dirty="0" smtClean="0"/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Nice GEMC tutorials available</a:t>
            </a:r>
          </a:p>
          <a:p>
            <a:pPr lvl="1"/>
            <a:r>
              <a:rPr lang="en-US" dirty="0" err="1" smtClean="0"/>
              <a:t>Doxygen</a:t>
            </a:r>
            <a:r>
              <a:rPr lang="en-US" dirty="0" smtClean="0"/>
              <a:t> for source code</a:t>
            </a:r>
          </a:p>
          <a:p>
            <a:pPr lvl="1"/>
            <a:r>
              <a:rPr lang="en-US" dirty="0" smtClean="0"/>
              <a:t>Wiki </a:t>
            </a:r>
            <a:r>
              <a:rPr lang="en-US" dirty="0" smtClean="0">
                <a:hlinkClick r:id="rId3"/>
              </a:rPr>
              <a:t>https://hallaweb.jlab.org/wiki/index.php/Solid_Software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GEMC Update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simulation with GEMC 2.x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solid_gemc</a:t>
            </a:r>
            <a:r>
              <a:rPr lang="en-US" dirty="0" smtClean="0"/>
              <a:t>” in general</a:t>
            </a:r>
          </a:p>
          <a:p>
            <a:pPr lvl="1"/>
            <a:r>
              <a:rPr lang="en-US" dirty="0" smtClean="0"/>
              <a:t>EC simulation as an example</a:t>
            </a:r>
          </a:p>
          <a:p>
            <a:r>
              <a:rPr lang="en-US" dirty="0" smtClean="0"/>
              <a:t>Summary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GEMC Update: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592763"/>
          </a:xfrm>
        </p:spPr>
        <p:txBody>
          <a:bodyPr>
            <a:noAutofit/>
          </a:bodyPr>
          <a:lstStyle/>
          <a:p>
            <a:r>
              <a:rPr lang="en-US" sz="2000" dirty="0" smtClean="0"/>
              <a:t>GEMC 1.x to 2.x, a major code rewrite</a:t>
            </a:r>
          </a:p>
          <a:p>
            <a:r>
              <a:rPr lang="en-US" sz="2000" dirty="0" smtClean="0"/>
              <a:t>use factory method as much as possible, easy to add plug-in and expand functionality</a:t>
            </a:r>
          </a:p>
          <a:p>
            <a:r>
              <a:rPr lang="en-US" sz="2000" dirty="0" smtClean="0"/>
              <a:t>Field map</a:t>
            </a:r>
          </a:p>
          <a:p>
            <a:pPr lvl="1"/>
            <a:r>
              <a:rPr lang="en-US" sz="2000" dirty="0" smtClean="0"/>
              <a:t>Field info embedded in field map file, no separated definition needed</a:t>
            </a:r>
          </a:p>
          <a:p>
            <a:pPr lvl="1"/>
            <a:r>
              <a:rPr lang="en-US" sz="2000" dirty="0" smtClean="0"/>
              <a:t>Map Reading 3-4x faster Swimming 30% faster</a:t>
            </a:r>
          </a:p>
          <a:p>
            <a:r>
              <a:rPr lang="en-US" sz="2000" dirty="0" smtClean="0"/>
              <a:t>Modular physics list (</a:t>
            </a:r>
            <a:r>
              <a:rPr lang="en-US" sz="2000" dirty="0" err="1" smtClean="0"/>
              <a:t>hadron+EM+optical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Updated GUI</a:t>
            </a:r>
          </a:p>
          <a:p>
            <a:r>
              <a:rPr lang="en-US" sz="2000" dirty="0" smtClean="0"/>
              <a:t>geometry and parameters, material, optical </a:t>
            </a:r>
            <a:r>
              <a:rPr lang="en-US" sz="2000" dirty="0" smtClean="0"/>
              <a:t>properties, </a:t>
            </a:r>
            <a:r>
              <a:rPr lang="en-US" sz="2000" dirty="0" smtClean="0"/>
              <a:t>hit process and output are all </a:t>
            </a:r>
            <a:r>
              <a:rPr lang="en-US" sz="2000" dirty="0" smtClean="0"/>
              <a:t>external</a:t>
            </a:r>
          </a:p>
          <a:p>
            <a:r>
              <a:rPr lang="en-US" sz="2000" dirty="0" smtClean="0"/>
              <a:t>Built-in hit type “flux” and step-by-step hit info</a:t>
            </a:r>
            <a:endParaRPr lang="en-US" sz="2000" dirty="0" smtClean="0"/>
          </a:p>
          <a:p>
            <a:r>
              <a:rPr lang="en-US" sz="2000" dirty="0" smtClean="0"/>
              <a:t>New features like customized event generator input, voltage signal and </a:t>
            </a:r>
            <a:r>
              <a:rPr lang="en-US" sz="2000" dirty="0" smtClean="0"/>
              <a:t>FADC support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Took </a:t>
            </a:r>
            <a:r>
              <a:rPr lang="en-US" sz="2000" dirty="0" smtClean="0">
                <a:solidFill>
                  <a:srgbClr val="FF0000"/>
                </a:solidFill>
              </a:rPr>
              <a:t>a lot suggestion from </a:t>
            </a:r>
            <a:r>
              <a:rPr lang="en-US" sz="2000" dirty="0" err="1" smtClean="0">
                <a:solidFill>
                  <a:srgbClr val="FF0000"/>
                </a:solidFill>
              </a:rPr>
              <a:t>SoLID</a:t>
            </a:r>
            <a:r>
              <a:rPr lang="en-US" sz="2000" dirty="0" smtClean="0">
                <a:solidFill>
                  <a:srgbClr val="FF0000"/>
                </a:solidFill>
              </a:rPr>
              <a:t> and MEIC simulation and we contribute to its code and structure also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GEMC Update: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installation streamlined by a set of scripts </a:t>
            </a:r>
          </a:p>
          <a:p>
            <a:r>
              <a:rPr lang="en-US" dirty="0" smtClean="0"/>
              <a:t>part of the general </a:t>
            </a:r>
            <a:r>
              <a:rPr lang="en-US" dirty="0" err="1" smtClean="0"/>
              <a:t>jlab</a:t>
            </a:r>
            <a:r>
              <a:rPr lang="en-US" dirty="0" smtClean="0"/>
              <a:t> software framework (including </a:t>
            </a:r>
            <a:r>
              <a:rPr lang="en-US" dirty="0" err="1" smtClean="0"/>
              <a:t>jana</a:t>
            </a:r>
            <a:r>
              <a:rPr lang="en-US" dirty="0" smtClean="0"/>
              <a:t>, </a:t>
            </a:r>
            <a:r>
              <a:rPr lang="en-US" dirty="0" err="1" smtClean="0"/>
              <a:t>ccdb</a:t>
            </a:r>
            <a:r>
              <a:rPr lang="en-US" dirty="0" smtClean="0"/>
              <a:t> and more)</a:t>
            </a:r>
          </a:p>
          <a:p>
            <a:r>
              <a:rPr lang="en-US" dirty="0" smtClean="0"/>
              <a:t>Everything in release package, no SVN or </a:t>
            </a:r>
            <a:r>
              <a:rPr lang="en-US" dirty="0" err="1" smtClean="0"/>
              <a:t>github</a:t>
            </a:r>
            <a:r>
              <a:rPr lang="en-US" dirty="0" smtClean="0"/>
              <a:t> download</a:t>
            </a:r>
          </a:p>
          <a:p>
            <a:r>
              <a:rPr lang="en-US" dirty="0" smtClean="0"/>
              <a:t>a single version control by </a:t>
            </a:r>
            <a:r>
              <a:rPr lang="en-US" dirty="0" err="1" smtClean="0"/>
              <a:t>env</a:t>
            </a:r>
            <a:r>
              <a:rPr lang="en-US" dirty="0" smtClean="0"/>
              <a:t> “</a:t>
            </a:r>
            <a:r>
              <a:rPr lang="en-US" dirty="0" err="1" smtClean="0"/>
              <a:t>Jlab_version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Just an “App” to download on Mac, no install needed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5181600"/>
          <a:ext cx="7315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Jlab_version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geant4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9.5/9.6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ropbox\tmp\gem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572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GEMC update: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qt5 and </a:t>
            </a:r>
            <a:r>
              <a:rPr lang="en-US" dirty="0" err="1" smtClean="0"/>
              <a:t>openGL</a:t>
            </a:r>
            <a:endParaRPr lang="en-US" dirty="0"/>
          </a:p>
        </p:txBody>
      </p:sp>
      <p:pic>
        <p:nvPicPr>
          <p:cNvPr id="1027" name="Picture 3" descr="D:\Dropbox\tmp\gem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24100"/>
            <a:ext cx="3324868" cy="3314700"/>
          </a:xfrm>
          <a:prstGeom prst="rect">
            <a:avLst/>
          </a:prstGeom>
          <a:noFill/>
        </p:spPr>
      </p:pic>
      <p:pic>
        <p:nvPicPr>
          <p:cNvPr id="1026" name="Picture 2" descr="D:\Dropbox\tmp\gem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581400"/>
            <a:ext cx="3191109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GEMC update: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generators are still fully independent, interface by txt file in customized LUND format</a:t>
            </a:r>
          </a:p>
          <a:p>
            <a:r>
              <a:rPr lang="en-US" sz="2000" dirty="0" smtClean="0"/>
              <a:t>Fully pass customized header info into output</a:t>
            </a:r>
            <a:endParaRPr lang="en-US" sz="2000" dirty="0"/>
          </a:p>
        </p:txBody>
      </p:sp>
      <p:pic>
        <p:nvPicPr>
          <p:cNvPr id="4098" name="Picture 2" descr="D:\Dropbox\tmp\gem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96" y="1752600"/>
            <a:ext cx="8941404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GEMC Update: Optical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properties defined external in “table” format similar to geometry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GEMC Update: Voltage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GEMC Update: </a:t>
            </a:r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FADC </a:t>
            </a:r>
            <a:r>
              <a:rPr lang="en-US" dirty="0" smtClean="0"/>
              <a:t>banks will emulate FADC output, including translation tables </a:t>
            </a:r>
          </a:p>
          <a:p>
            <a:r>
              <a:rPr lang="en-US" dirty="0" smtClean="0"/>
              <a:t>Hit </a:t>
            </a:r>
            <a:r>
              <a:rPr lang="en-US" dirty="0" smtClean="0"/>
              <a:t>process routines will be a </a:t>
            </a:r>
            <a:r>
              <a:rPr lang="en-US" dirty="0" err="1" smtClean="0"/>
              <a:t>plugin</a:t>
            </a:r>
            <a:r>
              <a:rPr lang="en-US" dirty="0" smtClean="0"/>
              <a:t> - completely independent from GEMC, to be loaded at run time. </a:t>
            </a:r>
            <a:r>
              <a:rPr lang="en-US" dirty="0" smtClean="0"/>
              <a:t>The </a:t>
            </a:r>
            <a:r>
              <a:rPr lang="en-US" dirty="0" smtClean="0"/>
              <a:t>routines can be stored together with the geometry / materials scripts. </a:t>
            </a:r>
            <a:endParaRPr lang="en-US" dirty="0" smtClean="0"/>
          </a:p>
          <a:p>
            <a:r>
              <a:rPr lang="en-US" dirty="0" smtClean="0"/>
              <a:t>multithreading</a:t>
            </a:r>
            <a:r>
              <a:rPr lang="en-US" dirty="0" smtClean="0"/>
              <a:t>, following G4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++ 11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1237</Words>
  <Application>Microsoft Office PowerPoint</Application>
  <PresentationFormat>On-screen Show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SoLID simulation with GEMC</vt:lpstr>
      <vt:lpstr>Outline</vt:lpstr>
      <vt:lpstr>GEMC Update: Outline</vt:lpstr>
      <vt:lpstr>GEMC Update: installation</vt:lpstr>
      <vt:lpstr>GEMC update: GUI</vt:lpstr>
      <vt:lpstr>GEMC update: Input</vt:lpstr>
      <vt:lpstr>GEMC Update: Optical</vt:lpstr>
      <vt:lpstr>GEMC Update: Voltage Signal</vt:lpstr>
      <vt:lpstr>GEMC Update: Outlook</vt:lpstr>
      <vt:lpstr>SoLID simulation with GEMC 2.x  solid_gemc</vt:lpstr>
      <vt:lpstr>EC simulation with solid_gemc</vt:lpstr>
      <vt:lpstr>Customized hit process routine “solid_ec”</vt:lpstr>
      <vt:lpstr>Hit process control</vt:lpstr>
      <vt:lpstr>External parameters</vt:lpstr>
      <vt:lpstr>solid_gemc summary</vt:lpstr>
      <vt:lpstr>Other things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software Current status</dc:title>
  <dc:creator>zhao</dc:creator>
  <cp:lastModifiedBy>Referee</cp:lastModifiedBy>
  <cp:revision>94</cp:revision>
  <dcterms:created xsi:type="dcterms:W3CDTF">2006-08-16T00:00:00Z</dcterms:created>
  <dcterms:modified xsi:type="dcterms:W3CDTF">2015-03-26T17:54:19Z</dcterms:modified>
</cp:coreProperties>
</file>