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82" r:id="rId3"/>
    <p:sldId id="264" r:id="rId4"/>
    <p:sldId id="280" r:id="rId5"/>
    <p:sldId id="281" r:id="rId6"/>
    <p:sldId id="283" r:id="rId7"/>
    <p:sldId id="284" r:id="rId8"/>
  </p:sldIdLst>
  <p:sldSz cx="9144000" cy="6858000" type="screen4x3"/>
  <p:notesSz cx="6858000" cy="9144000"/>
  <p:embeddedFontLst>
    <p:embeddedFont>
      <p:font typeface="Calibri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93A496-253A-4068-A011-C7007792595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4E37D4-20AA-4A0C-8EF2-75371C7F5086}">
      <dgm:prSet phldrT="[Text]"/>
      <dgm:spPr/>
      <dgm:t>
        <a:bodyPr/>
        <a:lstStyle/>
        <a:p>
          <a:r>
            <a:rPr lang="en-US" dirty="0" smtClean="0"/>
            <a:t>Detector definition</a:t>
          </a:r>
        </a:p>
        <a:p>
          <a:r>
            <a:rPr lang="en-US" dirty="0" smtClean="0"/>
            <a:t>(</a:t>
          </a:r>
          <a:r>
            <a:rPr lang="en-US" dirty="0" err="1" smtClean="0"/>
            <a:t>geometry,field,material,optical</a:t>
          </a:r>
          <a:r>
            <a:rPr lang="en-US" dirty="0" smtClean="0"/>
            <a:t> property etc)</a:t>
          </a:r>
        </a:p>
        <a:p>
          <a:r>
            <a:rPr lang="en-US" dirty="0" smtClean="0"/>
            <a:t>(calibration and survey result)</a:t>
          </a:r>
          <a:endParaRPr lang="en-US" dirty="0"/>
        </a:p>
      </dgm:t>
    </dgm:pt>
    <dgm:pt modelId="{97BE1EF7-D5B5-47E9-A491-3FE32120C4E7}" type="parTrans" cxnId="{ED712704-8D83-4254-970C-E12EEFADB50E}">
      <dgm:prSet/>
      <dgm:spPr/>
      <dgm:t>
        <a:bodyPr/>
        <a:lstStyle/>
        <a:p>
          <a:endParaRPr lang="en-US"/>
        </a:p>
      </dgm:t>
    </dgm:pt>
    <dgm:pt modelId="{BFE95C91-FB68-45C6-8BFC-E5A3BFF72B6E}" type="sibTrans" cxnId="{ED712704-8D83-4254-970C-E12EEFADB50E}">
      <dgm:prSet/>
      <dgm:spPr/>
      <dgm:t>
        <a:bodyPr/>
        <a:lstStyle/>
        <a:p>
          <a:endParaRPr lang="en-US"/>
        </a:p>
      </dgm:t>
    </dgm:pt>
    <dgm:pt modelId="{89E8CF8C-B2F5-4582-8FC5-AA7B60C55954}">
      <dgm:prSet phldrT="[Text]"/>
      <dgm:spPr/>
      <dgm:t>
        <a:bodyPr/>
        <a:lstStyle/>
        <a:p>
          <a:r>
            <a:rPr lang="en-US" dirty="0" smtClean="0"/>
            <a:t>Detector creator</a:t>
          </a:r>
          <a:endParaRPr lang="en-US" dirty="0"/>
        </a:p>
      </dgm:t>
    </dgm:pt>
    <dgm:pt modelId="{D517D761-2E1B-4C80-9022-FC65495E7A6B}" type="parTrans" cxnId="{B6C2ECE9-4F45-45EC-9F4C-19791AC5EF3D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707D09E5-A57A-41DC-98B9-1FD6A47EB85E}" type="sibTrans" cxnId="{B6C2ECE9-4F45-45EC-9F4C-19791AC5EF3D}">
      <dgm:prSet/>
      <dgm:spPr/>
      <dgm:t>
        <a:bodyPr/>
        <a:lstStyle/>
        <a:p>
          <a:endParaRPr lang="en-US"/>
        </a:p>
      </dgm:t>
    </dgm:pt>
    <dgm:pt modelId="{A4C86A8D-3909-437D-A6FD-4CD5385734F1}">
      <dgm:prSet phldrT="[Text]"/>
      <dgm:spPr/>
      <dgm:t>
        <a:bodyPr/>
        <a:lstStyle/>
        <a:p>
          <a:r>
            <a:rPr lang="en-US" dirty="0" smtClean="0"/>
            <a:t>simulation</a:t>
          </a:r>
          <a:endParaRPr lang="en-US" dirty="0"/>
        </a:p>
      </dgm:t>
    </dgm:pt>
    <dgm:pt modelId="{6AC8BB25-54EF-4BDB-B057-3B48F9ACE7A0}" type="parTrans" cxnId="{A812B68C-E889-42B4-AE2E-560DFB75F6C6}">
      <dgm:prSet/>
      <dgm:spPr/>
      <dgm:t>
        <a:bodyPr/>
        <a:lstStyle/>
        <a:p>
          <a:endParaRPr lang="en-US"/>
        </a:p>
      </dgm:t>
    </dgm:pt>
    <dgm:pt modelId="{97791572-1441-4F68-846D-D9901F25662C}" type="sibTrans" cxnId="{A812B68C-E889-42B4-AE2E-560DFB75F6C6}">
      <dgm:prSet/>
      <dgm:spPr/>
      <dgm:t>
        <a:bodyPr/>
        <a:lstStyle/>
        <a:p>
          <a:endParaRPr lang="en-US"/>
        </a:p>
      </dgm:t>
    </dgm:pt>
    <dgm:pt modelId="{6F26FB5F-8ABE-45C3-A616-ABA9E08079EC}">
      <dgm:prSet phldrT="[Text]"/>
      <dgm:spPr/>
      <dgm:t>
        <a:bodyPr/>
        <a:lstStyle/>
        <a:p>
          <a:r>
            <a:rPr lang="en-US" dirty="0" smtClean="0"/>
            <a:t>Reconstruction</a:t>
          </a:r>
          <a:endParaRPr lang="en-US" dirty="0"/>
        </a:p>
      </dgm:t>
    </dgm:pt>
    <dgm:pt modelId="{ECF21BAC-19DE-44B6-A3C9-F3690062B518}" type="parTrans" cxnId="{CD1F0754-95E0-457B-AFF6-82970EEFD303}">
      <dgm:prSet/>
      <dgm:spPr/>
      <dgm:t>
        <a:bodyPr/>
        <a:lstStyle/>
        <a:p>
          <a:endParaRPr lang="en-US"/>
        </a:p>
      </dgm:t>
    </dgm:pt>
    <dgm:pt modelId="{7BF4799D-79C0-414A-A504-15F3750CB6E1}" type="sibTrans" cxnId="{CD1F0754-95E0-457B-AFF6-82970EEFD303}">
      <dgm:prSet/>
      <dgm:spPr/>
      <dgm:t>
        <a:bodyPr/>
        <a:lstStyle/>
        <a:p>
          <a:endParaRPr lang="en-US"/>
        </a:p>
      </dgm:t>
    </dgm:pt>
    <dgm:pt modelId="{69585032-C28B-4374-B9FD-EC4B0734E89C}">
      <dgm:prSet phldrT="[Text]"/>
      <dgm:spPr/>
      <dgm:t>
        <a:bodyPr/>
        <a:lstStyle/>
        <a:p>
          <a:r>
            <a:rPr lang="en-US" dirty="0" smtClean="0"/>
            <a:t>Analysis</a:t>
          </a:r>
          <a:endParaRPr lang="en-US" dirty="0"/>
        </a:p>
      </dgm:t>
    </dgm:pt>
    <dgm:pt modelId="{76F8A723-2FA8-4987-AA26-EABD617E3BA8}" type="parTrans" cxnId="{4D003DA8-53BB-41CF-A73A-7AACC99AAEFC}">
      <dgm:prSet/>
      <dgm:spPr/>
      <dgm:t>
        <a:bodyPr/>
        <a:lstStyle/>
        <a:p>
          <a:endParaRPr lang="en-US"/>
        </a:p>
      </dgm:t>
    </dgm:pt>
    <dgm:pt modelId="{FA1177D6-45E9-4D24-BB7F-4DAF0E299FCE}" type="sibTrans" cxnId="{4D003DA8-53BB-41CF-A73A-7AACC99AAEFC}">
      <dgm:prSet/>
      <dgm:spPr/>
      <dgm:t>
        <a:bodyPr/>
        <a:lstStyle/>
        <a:p>
          <a:endParaRPr lang="en-US"/>
        </a:p>
      </dgm:t>
    </dgm:pt>
    <dgm:pt modelId="{B1390814-DDBF-4BA8-9F11-992A9C84771A}">
      <dgm:prSet phldrT="[Text]"/>
      <dgm:spPr/>
      <dgm:t>
        <a:bodyPr/>
        <a:lstStyle/>
        <a:p>
          <a:r>
            <a:rPr lang="en-US" dirty="0" smtClean="0"/>
            <a:t>Digitization</a:t>
          </a:r>
          <a:endParaRPr lang="en-US" dirty="0"/>
        </a:p>
      </dgm:t>
    </dgm:pt>
    <dgm:pt modelId="{A9BE8407-47F2-4CC9-A656-CF6934E4F000}" type="parTrans" cxnId="{5D1A977D-E65E-4ECD-94BE-042C82E5089C}">
      <dgm:prSet/>
      <dgm:spPr/>
      <dgm:t>
        <a:bodyPr/>
        <a:lstStyle/>
        <a:p>
          <a:endParaRPr lang="en-US"/>
        </a:p>
      </dgm:t>
    </dgm:pt>
    <dgm:pt modelId="{87992A3A-087D-4233-9065-508AABC1A560}" type="sibTrans" cxnId="{5D1A977D-E65E-4ECD-94BE-042C82E5089C}">
      <dgm:prSet/>
      <dgm:spPr/>
      <dgm:t>
        <a:bodyPr/>
        <a:lstStyle/>
        <a:p>
          <a:endParaRPr lang="en-US"/>
        </a:p>
      </dgm:t>
    </dgm:pt>
    <dgm:pt modelId="{4F437C43-FF38-4CE8-8F43-F885FBBEB7C3}">
      <dgm:prSet phldrT="[Text]"/>
      <dgm:spPr/>
      <dgm:t>
        <a:bodyPr/>
        <a:lstStyle/>
        <a:p>
          <a:r>
            <a:rPr lang="en-US" dirty="0" smtClean="0"/>
            <a:t>Calibration and Survey</a:t>
          </a:r>
          <a:endParaRPr lang="en-US" dirty="0"/>
        </a:p>
      </dgm:t>
    </dgm:pt>
    <dgm:pt modelId="{C7AF6F88-D29B-4D4A-87E1-A5319BE83E28}" type="parTrans" cxnId="{47E99837-623A-4371-9985-E25533F64D76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866E2624-6C54-4411-B868-C11EC09C6427}" type="sibTrans" cxnId="{47E99837-623A-4371-9985-E25533F64D76}">
      <dgm:prSet/>
      <dgm:spPr/>
      <dgm:t>
        <a:bodyPr/>
        <a:lstStyle/>
        <a:p>
          <a:endParaRPr lang="en-US"/>
        </a:p>
      </dgm:t>
    </dgm:pt>
    <dgm:pt modelId="{00624658-2D55-48A5-A5C4-65FF574E44AC}" type="pres">
      <dgm:prSet presAssocID="{4B93A496-253A-4068-A011-C7007792595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BFA5520-A9C6-46F4-AEE0-3EC836376FA0}" type="pres">
      <dgm:prSet presAssocID="{AC4E37D4-20AA-4A0C-8EF2-75371C7F5086}" presName="centerShape" presStyleLbl="node0" presStyleIdx="0" presStyleCnt="1" custScaleX="201734" custScaleY="114000" custLinFactNeighborX="-811" custLinFactNeighborY="-3871"/>
      <dgm:spPr/>
      <dgm:t>
        <a:bodyPr/>
        <a:lstStyle/>
        <a:p>
          <a:endParaRPr lang="en-US"/>
        </a:p>
      </dgm:t>
    </dgm:pt>
    <dgm:pt modelId="{9B0CF83A-BB6D-437A-A626-C4DDB0BAD85F}" type="pres">
      <dgm:prSet presAssocID="{D517D761-2E1B-4C80-9022-FC65495E7A6B}" presName="parTrans" presStyleLbl="sibTrans2D1" presStyleIdx="0" presStyleCnt="6" custAng="10800000"/>
      <dgm:spPr/>
    </dgm:pt>
    <dgm:pt modelId="{C82F54B5-9E07-469B-BE4C-57207C704C34}" type="pres">
      <dgm:prSet presAssocID="{D517D761-2E1B-4C80-9022-FC65495E7A6B}" presName="connectorText" presStyleLbl="sibTrans2D1" presStyleIdx="0" presStyleCnt="6"/>
      <dgm:spPr/>
    </dgm:pt>
    <dgm:pt modelId="{7B101366-5D76-47B6-8683-D7CD7D764F57}" type="pres">
      <dgm:prSet presAssocID="{89E8CF8C-B2F5-4582-8FC5-AA7B60C55954}" presName="node" presStyleLbl="node1" presStyleIdx="0" presStyleCnt="6" custRadScaleRad="100025" custRadScaleInc="-35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F79B38-8215-40CC-9764-C6F6C9476466}" type="pres">
      <dgm:prSet presAssocID="{C7AF6F88-D29B-4D4A-87E1-A5319BE83E28}" presName="parTrans" presStyleLbl="sibTrans2D1" presStyleIdx="1" presStyleCnt="6" custAng="10645570"/>
      <dgm:spPr/>
    </dgm:pt>
    <dgm:pt modelId="{063FCD00-F49A-4EFE-B651-706584FA28D4}" type="pres">
      <dgm:prSet presAssocID="{C7AF6F88-D29B-4D4A-87E1-A5319BE83E28}" presName="connectorText" presStyleLbl="sibTrans2D1" presStyleIdx="1" presStyleCnt="6"/>
      <dgm:spPr/>
    </dgm:pt>
    <dgm:pt modelId="{E6F57F3C-F0D2-4588-86B4-114CC6D227E8}" type="pres">
      <dgm:prSet presAssocID="{4F437C43-FF38-4CE8-8F43-F885FBBEB7C3}" presName="node" presStyleLbl="node1" presStyleIdx="1" presStyleCnt="6" custRadScaleRad="144522" custRadScaleInc="-7459">
        <dgm:presLayoutVars>
          <dgm:bulletEnabled val="1"/>
        </dgm:presLayoutVars>
      </dgm:prSet>
      <dgm:spPr/>
    </dgm:pt>
    <dgm:pt modelId="{2A39CD50-1654-4805-95D8-8C95FDD90489}" type="pres">
      <dgm:prSet presAssocID="{6AC8BB25-54EF-4BDB-B057-3B48F9ACE7A0}" presName="parTrans" presStyleLbl="sibTrans2D1" presStyleIdx="2" presStyleCnt="6"/>
      <dgm:spPr/>
    </dgm:pt>
    <dgm:pt modelId="{412A62D0-8D2D-491F-8EF7-48F562EFC106}" type="pres">
      <dgm:prSet presAssocID="{6AC8BB25-54EF-4BDB-B057-3B48F9ACE7A0}" presName="connectorText" presStyleLbl="sibTrans2D1" presStyleIdx="2" presStyleCnt="6"/>
      <dgm:spPr/>
    </dgm:pt>
    <dgm:pt modelId="{BA4C4C7A-CF61-4113-82ED-D0ACBA047967}" type="pres">
      <dgm:prSet presAssocID="{A4C86A8D-3909-437D-A6FD-4CD5385734F1}" presName="node" presStyleLbl="node1" presStyleIdx="2" presStyleCnt="6" custRadScaleRad="138294" custRadScaleInc="-8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63A0D3-1D8D-4836-ABD4-E79D1EBC49BE}" type="pres">
      <dgm:prSet presAssocID="{ECF21BAC-19DE-44B6-A3C9-F3690062B518}" presName="parTrans" presStyleLbl="sibTrans2D1" presStyleIdx="3" presStyleCnt="6"/>
      <dgm:spPr/>
    </dgm:pt>
    <dgm:pt modelId="{7EC504D5-A47D-4FA0-960F-40D6A50E2555}" type="pres">
      <dgm:prSet presAssocID="{ECF21BAC-19DE-44B6-A3C9-F3690062B518}" presName="connectorText" presStyleLbl="sibTrans2D1" presStyleIdx="3" presStyleCnt="6"/>
      <dgm:spPr/>
    </dgm:pt>
    <dgm:pt modelId="{94EA11B0-63BA-4267-B9C3-9B11AC24B5FC}" type="pres">
      <dgm:prSet presAssocID="{6F26FB5F-8ABE-45C3-A616-ABA9E08079EC}" presName="node" presStyleLbl="node1" presStyleIdx="3" presStyleCnt="6" custRadScaleRad="113015" custRadScaleInc="117426">
        <dgm:presLayoutVars>
          <dgm:bulletEnabled val="1"/>
        </dgm:presLayoutVars>
      </dgm:prSet>
      <dgm:spPr/>
    </dgm:pt>
    <dgm:pt modelId="{F14943B7-5AFC-4BB4-BA08-EB5390893CEB}" type="pres">
      <dgm:prSet presAssocID="{76F8A723-2FA8-4987-AA26-EABD617E3BA8}" presName="parTrans" presStyleLbl="sibTrans2D1" presStyleIdx="4" presStyleCnt="6"/>
      <dgm:spPr/>
    </dgm:pt>
    <dgm:pt modelId="{D19E3EB2-4282-458F-AF22-47374C0858B5}" type="pres">
      <dgm:prSet presAssocID="{76F8A723-2FA8-4987-AA26-EABD617E3BA8}" presName="connectorText" presStyleLbl="sibTrans2D1" presStyleIdx="4" presStyleCnt="6"/>
      <dgm:spPr/>
    </dgm:pt>
    <dgm:pt modelId="{8496815C-69E8-4912-BF4C-F99C24FCB182}" type="pres">
      <dgm:prSet presAssocID="{69585032-C28B-4374-B9FD-EC4B0734E89C}" presName="node" presStyleLbl="node1" presStyleIdx="4" presStyleCnt="6" custRadScaleRad="156106" custRadScaleInc="119384">
        <dgm:presLayoutVars>
          <dgm:bulletEnabled val="1"/>
        </dgm:presLayoutVars>
      </dgm:prSet>
      <dgm:spPr/>
    </dgm:pt>
    <dgm:pt modelId="{08F20BDC-6A53-49D1-9FC0-4E16F6F2B382}" type="pres">
      <dgm:prSet presAssocID="{A9BE8407-47F2-4CC9-A656-CF6934E4F000}" presName="parTrans" presStyleLbl="sibTrans2D1" presStyleIdx="5" presStyleCnt="6"/>
      <dgm:spPr/>
    </dgm:pt>
    <dgm:pt modelId="{82D26B1D-D50A-4A61-A1E6-0D176ECA27AD}" type="pres">
      <dgm:prSet presAssocID="{A9BE8407-47F2-4CC9-A656-CF6934E4F000}" presName="connectorText" presStyleLbl="sibTrans2D1" presStyleIdx="5" presStyleCnt="6"/>
      <dgm:spPr/>
    </dgm:pt>
    <dgm:pt modelId="{25E6E825-C912-4024-AEDA-4FB9DF70AAF8}" type="pres">
      <dgm:prSet presAssocID="{B1390814-DDBF-4BA8-9F11-992A9C84771A}" presName="node" presStyleLbl="node1" presStyleIdx="5" presStyleCnt="6" custRadScaleRad="102581" custRadScaleInc="-469189">
        <dgm:presLayoutVars>
          <dgm:bulletEnabled val="1"/>
        </dgm:presLayoutVars>
      </dgm:prSet>
      <dgm:spPr/>
    </dgm:pt>
  </dgm:ptLst>
  <dgm:cxnLst>
    <dgm:cxn modelId="{CA3E855B-DB14-4F96-AA9F-9B691674798D}" type="presOf" srcId="{D517D761-2E1B-4C80-9022-FC65495E7A6B}" destId="{9B0CF83A-BB6D-437A-A626-C4DDB0BAD85F}" srcOrd="0" destOrd="0" presId="urn:microsoft.com/office/officeart/2005/8/layout/radial5"/>
    <dgm:cxn modelId="{5B3D0042-909E-487F-B908-7F3652659ED4}" type="presOf" srcId="{B1390814-DDBF-4BA8-9F11-992A9C84771A}" destId="{25E6E825-C912-4024-AEDA-4FB9DF70AAF8}" srcOrd="0" destOrd="0" presId="urn:microsoft.com/office/officeart/2005/8/layout/radial5"/>
    <dgm:cxn modelId="{5D1A977D-E65E-4ECD-94BE-042C82E5089C}" srcId="{AC4E37D4-20AA-4A0C-8EF2-75371C7F5086}" destId="{B1390814-DDBF-4BA8-9F11-992A9C84771A}" srcOrd="5" destOrd="0" parTransId="{A9BE8407-47F2-4CC9-A656-CF6934E4F000}" sibTransId="{87992A3A-087D-4233-9065-508AABC1A560}"/>
    <dgm:cxn modelId="{E7A53749-0936-47A3-943F-6A8E5747621B}" type="presOf" srcId="{76F8A723-2FA8-4987-AA26-EABD617E3BA8}" destId="{F14943B7-5AFC-4BB4-BA08-EB5390893CEB}" srcOrd="0" destOrd="0" presId="urn:microsoft.com/office/officeart/2005/8/layout/radial5"/>
    <dgm:cxn modelId="{90EF6D80-DD1C-44EE-8024-E83C5F0F1786}" type="presOf" srcId="{A9BE8407-47F2-4CC9-A656-CF6934E4F000}" destId="{08F20BDC-6A53-49D1-9FC0-4E16F6F2B382}" srcOrd="0" destOrd="0" presId="urn:microsoft.com/office/officeart/2005/8/layout/radial5"/>
    <dgm:cxn modelId="{B6C2ECE9-4F45-45EC-9F4C-19791AC5EF3D}" srcId="{AC4E37D4-20AA-4A0C-8EF2-75371C7F5086}" destId="{89E8CF8C-B2F5-4582-8FC5-AA7B60C55954}" srcOrd="0" destOrd="0" parTransId="{D517D761-2E1B-4C80-9022-FC65495E7A6B}" sibTransId="{707D09E5-A57A-41DC-98B9-1FD6A47EB85E}"/>
    <dgm:cxn modelId="{47E99837-623A-4371-9985-E25533F64D76}" srcId="{AC4E37D4-20AA-4A0C-8EF2-75371C7F5086}" destId="{4F437C43-FF38-4CE8-8F43-F885FBBEB7C3}" srcOrd="1" destOrd="0" parTransId="{C7AF6F88-D29B-4D4A-87E1-A5319BE83E28}" sibTransId="{866E2624-6C54-4411-B868-C11EC09C6427}"/>
    <dgm:cxn modelId="{347E7AA1-6FE2-4A1F-B97C-21101691C084}" type="presOf" srcId="{D517D761-2E1B-4C80-9022-FC65495E7A6B}" destId="{C82F54B5-9E07-469B-BE4C-57207C704C34}" srcOrd="1" destOrd="0" presId="urn:microsoft.com/office/officeart/2005/8/layout/radial5"/>
    <dgm:cxn modelId="{962A8306-5196-4290-AC17-D50DD8B90086}" type="presOf" srcId="{A9BE8407-47F2-4CC9-A656-CF6934E4F000}" destId="{82D26B1D-D50A-4A61-A1E6-0D176ECA27AD}" srcOrd="1" destOrd="0" presId="urn:microsoft.com/office/officeart/2005/8/layout/radial5"/>
    <dgm:cxn modelId="{E0E3C7D7-2084-47D2-9946-5314D77AE5C3}" type="presOf" srcId="{ECF21BAC-19DE-44B6-A3C9-F3690062B518}" destId="{7EC504D5-A47D-4FA0-960F-40D6A50E2555}" srcOrd="1" destOrd="0" presId="urn:microsoft.com/office/officeart/2005/8/layout/radial5"/>
    <dgm:cxn modelId="{F5DB2438-4C8D-433D-9E6A-25CEA90B7D01}" type="presOf" srcId="{C7AF6F88-D29B-4D4A-87E1-A5319BE83E28}" destId="{063FCD00-F49A-4EFE-B651-706584FA28D4}" srcOrd="1" destOrd="0" presId="urn:microsoft.com/office/officeart/2005/8/layout/radial5"/>
    <dgm:cxn modelId="{A812B68C-E889-42B4-AE2E-560DFB75F6C6}" srcId="{AC4E37D4-20AA-4A0C-8EF2-75371C7F5086}" destId="{A4C86A8D-3909-437D-A6FD-4CD5385734F1}" srcOrd="2" destOrd="0" parTransId="{6AC8BB25-54EF-4BDB-B057-3B48F9ACE7A0}" sibTransId="{97791572-1441-4F68-846D-D9901F25662C}"/>
    <dgm:cxn modelId="{AB20E603-A230-47A0-8B0C-414B9B5C2E95}" type="presOf" srcId="{6AC8BB25-54EF-4BDB-B057-3B48F9ACE7A0}" destId="{412A62D0-8D2D-491F-8EF7-48F562EFC106}" srcOrd="1" destOrd="0" presId="urn:microsoft.com/office/officeart/2005/8/layout/radial5"/>
    <dgm:cxn modelId="{5357EB8E-82C7-461C-839F-3571DDE878D2}" type="presOf" srcId="{69585032-C28B-4374-B9FD-EC4B0734E89C}" destId="{8496815C-69E8-4912-BF4C-F99C24FCB182}" srcOrd="0" destOrd="0" presId="urn:microsoft.com/office/officeart/2005/8/layout/radial5"/>
    <dgm:cxn modelId="{CD1F0754-95E0-457B-AFF6-82970EEFD303}" srcId="{AC4E37D4-20AA-4A0C-8EF2-75371C7F5086}" destId="{6F26FB5F-8ABE-45C3-A616-ABA9E08079EC}" srcOrd="3" destOrd="0" parTransId="{ECF21BAC-19DE-44B6-A3C9-F3690062B518}" sibTransId="{7BF4799D-79C0-414A-A504-15F3750CB6E1}"/>
    <dgm:cxn modelId="{ED712704-8D83-4254-970C-E12EEFADB50E}" srcId="{4B93A496-253A-4068-A011-C70077925957}" destId="{AC4E37D4-20AA-4A0C-8EF2-75371C7F5086}" srcOrd="0" destOrd="0" parTransId="{97BE1EF7-D5B5-47E9-A491-3FE32120C4E7}" sibTransId="{BFE95C91-FB68-45C6-8BFC-E5A3BFF72B6E}"/>
    <dgm:cxn modelId="{83974D9F-6D64-4BD0-9B0D-EFBB9800FE53}" type="presOf" srcId="{AC4E37D4-20AA-4A0C-8EF2-75371C7F5086}" destId="{6BFA5520-A9C6-46F4-AEE0-3EC836376FA0}" srcOrd="0" destOrd="0" presId="urn:microsoft.com/office/officeart/2005/8/layout/radial5"/>
    <dgm:cxn modelId="{48D66CC1-83F3-4B89-BEB4-7B0D8303CE8A}" type="presOf" srcId="{6F26FB5F-8ABE-45C3-A616-ABA9E08079EC}" destId="{94EA11B0-63BA-4267-B9C3-9B11AC24B5FC}" srcOrd="0" destOrd="0" presId="urn:microsoft.com/office/officeart/2005/8/layout/radial5"/>
    <dgm:cxn modelId="{C8F1D001-B2FF-42D8-B491-F8022D358BA0}" type="presOf" srcId="{4F437C43-FF38-4CE8-8F43-F885FBBEB7C3}" destId="{E6F57F3C-F0D2-4588-86B4-114CC6D227E8}" srcOrd="0" destOrd="0" presId="urn:microsoft.com/office/officeart/2005/8/layout/radial5"/>
    <dgm:cxn modelId="{BE3615A9-6806-4D89-93B4-7903CF6B4D79}" type="presOf" srcId="{76F8A723-2FA8-4987-AA26-EABD617E3BA8}" destId="{D19E3EB2-4282-458F-AF22-47374C0858B5}" srcOrd="1" destOrd="0" presId="urn:microsoft.com/office/officeart/2005/8/layout/radial5"/>
    <dgm:cxn modelId="{57DF8E65-1C11-4CB3-93CD-60A0B64FEDEE}" type="presOf" srcId="{C7AF6F88-D29B-4D4A-87E1-A5319BE83E28}" destId="{A0F79B38-8215-40CC-9764-C6F6C9476466}" srcOrd="0" destOrd="0" presId="urn:microsoft.com/office/officeart/2005/8/layout/radial5"/>
    <dgm:cxn modelId="{92F3EC8A-BE4F-4233-9D78-176C8EE31B9E}" type="presOf" srcId="{6AC8BB25-54EF-4BDB-B057-3B48F9ACE7A0}" destId="{2A39CD50-1654-4805-95D8-8C95FDD90489}" srcOrd="0" destOrd="0" presId="urn:microsoft.com/office/officeart/2005/8/layout/radial5"/>
    <dgm:cxn modelId="{4D003DA8-53BB-41CF-A73A-7AACC99AAEFC}" srcId="{AC4E37D4-20AA-4A0C-8EF2-75371C7F5086}" destId="{69585032-C28B-4374-B9FD-EC4B0734E89C}" srcOrd="4" destOrd="0" parTransId="{76F8A723-2FA8-4987-AA26-EABD617E3BA8}" sibTransId="{FA1177D6-45E9-4D24-BB7F-4DAF0E299FCE}"/>
    <dgm:cxn modelId="{6E2F66C5-19D4-4CE0-9C07-AC33E4DB2B9D}" type="presOf" srcId="{89E8CF8C-B2F5-4582-8FC5-AA7B60C55954}" destId="{7B101366-5D76-47B6-8683-D7CD7D764F57}" srcOrd="0" destOrd="0" presId="urn:microsoft.com/office/officeart/2005/8/layout/radial5"/>
    <dgm:cxn modelId="{6B7DA22E-9B3C-49B1-91D9-428D33D170F8}" type="presOf" srcId="{A4C86A8D-3909-437D-A6FD-4CD5385734F1}" destId="{BA4C4C7A-CF61-4113-82ED-D0ACBA047967}" srcOrd="0" destOrd="0" presId="urn:microsoft.com/office/officeart/2005/8/layout/radial5"/>
    <dgm:cxn modelId="{4F8C99BA-5A27-415B-B363-DE25B4C621F7}" type="presOf" srcId="{ECF21BAC-19DE-44B6-A3C9-F3690062B518}" destId="{5F63A0D3-1D8D-4836-ABD4-E79D1EBC49BE}" srcOrd="0" destOrd="0" presId="urn:microsoft.com/office/officeart/2005/8/layout/radial5"/>
    <dgm:cxn modelId="{5B488DDF-6FD6-41DF-80A2-BE22D968F6D8}" type="presOf" srcId="{4B93A496-253A-4068-A011-C70077925957}" destId="{00624658-2D55-48A5-A5C4-65FF574E44AC}" srcOrd="0" destOrd="0" presId="urn:microsoft.com/office/officeart/2005/8/layout/radial5"/>
    <dgm:cxn modelId="{93828741-BD28-4D99-9CFC-34ED14A39617}" type="presParOf" srcId="{00624658-2D55-48A5-A5C4-65FF574E44AC}" destId="{6BFA5520-A9C6-46F4-AEE0-3EC836376FA0}" srcOrd="0" destOrd="0" presId="urn:microsoft.com/office/officeart/2005/8/layout/radial5"/>
    <dgm:cxn modelId="{95EDBC17-1851-41A1-BBE7-7FBFD2F07CCB}" type="presParOf" srcId="{00624658-2D55-48A5-A5C4-65FF574E44AC}" destId="{9B0CF83A-BB6D-437A-A626-C4DDB0BAD85F}" srcOrd="1" destOrd="0" presId="urn:microsoft.com/office/officeart/2005/8/layout/radial5"/>
    <dgm:cxn modelId="{916060B5-6FA8-443D-B281-1E66D1BABA8B}" type="presParOf" srcId="{9B0CF83A-BB6D-437A-A626-C4DDB0BAD85F}" destId="{C82F54B5-9E07-469B-BE4C-57207C704C34}" srcOrd="0" destOrd="0" presId="urn:microsoft.com/office/officeart/2005/8/layout/radial5"/>
    <dgm:cxn modelId="{1AA285C5-60A6-4D8E-A1CE-8E84A7F1F099}" type="presParOf" srcId="{00624658-2D55-48A5-A5C4-65FF574E44AC}" destId="{7B101366-5D76-47B6-8683-D7CD7D764F57}" srcOrd="2" destOrd="0" presId="urn:microsoft.com/office/officeart/2005/8/layout/radial5"/>
    <dgm:cxn modelId="{6345FD76-2B48-4CEC-AC95-7680F206ECBD}" type="presParOf" srcId="{00624658-2D55-48A5-A5C4-65FF574E44AC}" destId="{A0F79B38-8215-40CC-9764-C6F6C9476466}" srcOrd="3" destOrd="0" presId="urn:microsoft.com/office/officeart/2005/8/layout/radial5"/>
    <dgm:cxn modelId="{D565DFDD-6AF0-40CC-AD0F-1E8ECBBDA5AF}" type="presParOf" srcId="{A0F79B38-8215-40CC-9764-C6F6C9476466}" destId="{063FCD00-F49A-4EFE-B651-706584FA28D4}" srcOrd="0" destOrd="0" presId="urn:microsoft.com/office/officeart/2005/8/layout/radial5"/>
    <dgm:cxn modelId="{196D11A4-3756-4AA6-98BA-468D9C3EE450}" type="presParOf" srcId="{00624658-2D55-48A5-A5C4-65FF574E44AC}" destId="{E6F57F3C-F0D2-4588-86B4-114CC6D227E8}" srcOrd="4" destOrd="0" presId="urn:microsoft.com/office/officeart/2005/8/layout/radial5"/>
    <dgm:cxn modelId="{4EDC0AA1-A314-4BC2-B54F-9138BC305BEE}" type="presParOf" srcId="{00624658-2D55-48A5-A5C4-65FF574E44AC}" destId="{2A39CD50-1654-4805-95D8-8C95FDD90489}" srcOrd="5" destOrd="0" presId="urn:microsoft.com/office/officeart/2005/8/layout/radial5"/>
    <dgm:cxn modelId="{FC2DC3F9-6374-4BE8-ABF2-8269D53A0344}" type="presParOf" srcId="{2A39CD50-1654-4805-95D8-8C95FDD90489}" destId="{412A62D0-8D2D-491F-8EF7-48F562EFC106}" srcOrd="0" destOrd="0" presId="urn:microsoft.com/office/officeart/2005/8/layout/radial5"/>
    <dgm:cxn modelId="{523E329E-2D4B-4644-B01A-5E463733A62C}" type="presParOf" srcId="{00624658-2D55-48A5-A5C4-65FF574E44AC}" destId="{BA4C4C7A-CF61-4113-82ED-D0ACBA047967}" srcOrd="6" destOrd="0" presId="urn:microsoft.com/office/officeart/2005/8/layout/radial5"/>
    <dgm:cxn modelId="{03BECB0E-EB62-493C-A50F-8D1D0BD5BD4E}" type="presParOf" srcId="{00624658-2D55-48A5-A5C4-65FF574E44AC}" destId="{5F63A0D3-1D8D-4836-ABD4-E79D1EBC49BE}" srcOrd="7" destOrd="0" presId="urn:microsoft.com/office/officeart/2005/8/layout/radial5"/>
    <dgm:cxn modelId="{9F49FAB0-002C-461F-9BC4-674F79DB1FD6}" type="presParOf" srcId="{5F63A0D3-1D8D-4836-ABD4-E79D1EBC49BE}" destId="{7EC504D5-A47D-4FA0-960F-40D6A50E2555}" srcOrd="0" destOrd="0" presId="urn:microsoft.com/office/officeart/2005/8/layout/radial5"/>
    <dgm:cxn modelId="{67356291-30F6-4F9E-94B0-8CF09836631D}" type="presParOf" srcId="{00624658-2D55-48A5-A5C4-65FF574E44AC}" destId="{94EA11B0-63BA-4267-B9C3-9B11AC24B5FC}" srcOrd="8" destOrd="0" presId="urn:microsoft.com/office/officeart/2005/8/layout/radial5"/>
    <dgm:cxn modelId="{13F04634-0C2C-473F-8039-96218194E3AA}" type="presParOf" srcId="{00624658-2D55-48A5-A5C4-65FF574E44AC}" destId="{F14943B7-5AFC-4BB4-BA08-EB5390893CEB}" srcOrd="9" destOrd="0" presId="urn:microsoft.com/office/officeart/2005/8/layout/radial5"/>
    <dgm:cxn modelId="{7209D3C7-08AC-46CD-AE32-E60106283FB6}" type="presParOf" srcId="{F14943B7-5AFC-4BB4-BA08-EB5390893CEB}" destId="{D19E3EB2-4282-458F-AF22-47374C0858B5}" srcOrd="0" destOrd="0" presId="urn:microsoft.com/office/officeart/2005/8/layout/radial5"/>
    <dgm:cxn modelId="{72C0DE2E-0051-49A9-B987-F08007AB14C2}" type="presParOf" srcId="{00624658-2D55-48A5-A5C4-65FF574E44AC}" destId="{8496815C-69E8-4912-BF4C-F99C24FCB182}" srcOrd="10" destOrd="0" presId="urn:microsoft.com/office/officeart/2005/8/layout/radial5"/>
    <dgm:cxn modelId="{FBB91BE2-7C11-4F9F-8E5E-D9076ED403FD}" type="presParOf" srcId="{00624658-2D55-48A5-A5C4-65FF574E44AC}" destId="{08F20BDC-6A53-49D1-9FC0-4E16F6F2B382}" srcOrd="11" destOrd="0" presId="urn:microsoft.com/office/officeart/2005/8/layout/radial5"/>
    <dgm:cxn modelId="{BB6C6629-0AF5-4E45-872F-63568093E615}" type="presParOf" srcId="{08F20BDC-6A53-49D1-9FC0-4E16F6F2B382}" destId="{82D26B1D-D50A-4A61-A1E6-0D176ECA27AD}" srcOrd="0" destOrd="0" presId="urn:microsoft.com/office/officeart/2005/8/layout/radial5"/>
    <dgm:cxn modelId="{00CCFEFB-655E-4EE2-B2CF-6E419FD76595}" type="presParOf" srcId="{00624658-2D55-48A5-A5C4-65FF574E44AC}" destId="{25E6E825-C912-4024-AEDA-4FB9DF70AAF8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FA5520-A9C6-46F4-AEE0-3EC836376FA0}">
      <dsp:nvSpPr>
        <dsp:cNvPr id="0" name=""/>
        <dsp:cNvSpPr/>
      </dsp:nvSpPr>
      <dsp:spPr>
        <a:xfrm>
          <a:off x="2556507" y="1847698"/>
          <a:ext cx="3048005" cy="1722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Detector definition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</a:t>
          </a:r>
          <a:r>
            <a:rPr lang="en-US" sz="1200" kern="1200" dirty="0" err="1" smtClean="0"/>
            <a:t>geometry,field,material,optical</a:t>
          </a:r>
          <a:r>
            <a:rPr lang="en-US" sz="1200" kern="1200" dirty="0" smtClean="0"/>
            <a:t> property etc)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(calibration and survey result)</a:t>
          </a:r>
          <a:endParaRPr lang="en-US" sz="1200" kern="1200" dirty="0"/>
        </a:p>
      </dsp:txBody>
      <dsp:txXfrm>
        <a:off x="2556507" y="1847698"/>
        <a:ext cx="3048005" cy="1722429"/>
      </dsp:txXfrm>
    </dsp:sp>
    <dsp:sp modelId="{9B0CF83A-BB6D-437A-A626-C4DDB0BAD85F}">
      <dsp:nvSpPr>
        <dsp:cNvPr id="0" name=""/>
        <dsp:cNvSpPr/>
      </dsp:nvSpPr>
      <dsp:spPr>
        <a:xfrm rot="5391184">
          <a:off x="3989413" y="1428923"/>
          <a:ext cx="176946" cy="513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5391184">
        <a:off x="3989413" y="1428923"/>
        <a:ext cx="176946" cy="513707"/>
      </dsp:txXfrm>
    </dsp:sp>
    <dsp:sp modelId="{7B101366-5D76-47B6-8683-D7CD7D764F57}">
      <dsp:nvSpPr>
        <dsp:cNvPr id="0" name=""/>
        <dsp:cNvSpPr/>
      </dsp:nvSpPr>
      <dsp:spPr>
        <a:xfrm>
          <a:off x="3320056" y="2937"/>
          <a:ext cx="1510903" cy="15109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Detector creator</a:t>
          </a:r>
          <a:endParaRPr lang="en-US" sz="1200" kern="1200" dirty="0"/>
        </a:p>
      </dsp:txBody>
      <dsp:txXfrm>
        <a:off x="3320056" y="2937"/>
        <a:ext cx="1510903" cy="1510903"/>
      </dsp:txXfrm>
    </dsp:sp>
    <dsp:sp modelId="{A0F79B38-8215-40CC-9764-C6F6C9476466}">
      <dsp:nvSpPr>
        <dsp:cNvPr id="0" name=""/>
        <dsp:cNvSpPr/>
      </dsp:nvSpPr>
      <dsp:spPr>
        <a:xfrm rot="8890926">
          <a:off x="5322070" y="1607833"/>
          <a:ext cx="532559" cy="513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8890926">
        <a:off x="5322070" y="1607833"/>
        <a:ext cx="532559" cy="513707"/>
      </dsp:txXfrm>
    </dsp:sp>
    <dsp:sp modelId="{E6F57F3C-F0D2-4588-86B4-114CC6D227E8}">
      <dsp:nvSpPr>
        <dsp:cNvPr id="0" name=""/>
        <dsp:cNvSpPr/>
      </dsp:nvSpPr>
      <dsp:spPr>
        <a:xfrm>
          <a:off x="5943596" y="487366"/>
          <a:ext cx="1510903" cy="15109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Calibration and Survey</a:t>
          </a:r>
          <a:endParaRPr lang="en-US" sz="1200" kern="1200" dirty="0"/>
        </a:p>
      </dsp:txBody>
      <dsp:txXfrm>
        <a:off x="5943596" y="487366"/>
        <a:ext cx="1510903" cy="1510903"/>
      </dsp:txXfrm>
    </dsp:sp>
    <dsp:sp modelId="{2A39CD50-1654-4805-95D8-8C95FDD90489}">
      <dsp:nvSpPr>
        <dsp:cNvPr id="0" name=""/>
        <dsp:cNvSpPr/>
      </dsp:nvSpPr>
      <dsp:spPr>
        <a:xfrm rot="1786559">
          <a:off x="5314064" y="3315923"/>
          <a:ext cx="552609" cy="513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786559">
        <a:off x="5314064" y="3315923"/>
        <a:ext cx="552609" cy="513707"/>
      </dsp:txXfrm>
    </dsp:sp>
    <dsp:sp modelId="{BA4C4C7A-CF61-4113-82ED-D0ACBA047967}">
      <dsp:nvSpPr>
        <dsp:cNvPr id="0" name=""/>
        <dsp:cNvSpPr/>
      </dsp:nvSpPr>
      <dsp:spPr>
        <a:xfrm>
          <a:off x="5956704" y="3459155"/>
          <a:ext cx="1510903" cy="15109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simulation</a:t>
          </a:r>
          <a:endParaRPr lang="en-US" sz="1200" kern="1200" dirty="0"/>
        </a:p>
      </dsp:txBody>
      <dsp:txXfrm>
        <a:off x="5956704" y="3459155"/>
        <a:ext cx="1510903" cy="1510903"/>
      </dsp:txXfrm>
    </dsp:sp>
    <dsp:sp modelId="{5F63A0D3-1D8D-4836-ABD4-E79D1EBC49BE}">
      <dsp:nvSpPr>
        <dsp:cNvPr id="0" name=""/>
        <dsp:cNvSpPr/>
      </dsp:nvSpPr>
      <dsp:spPr>
        <a:xfrm rot="7345672">
          <a:off x="3150581" y="3586157"/>
          <a:ext cx="418869" cy="513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7345672">
        <a:off x="3150581" y="3586157"/>
        <a:ext cx="418869" cy="513707"/>
      </dsp:txXfrm>
    </dsp:sp>
    <dsp:sp modelId="{94EA11B0-63BA-4267-B9C3-9B11AC24B5FC}">
      <dsp:nvSpPr>
        <dsp:cNvPr id="0" name=""/>
        <dsp:cNvSpPr/>
      </dsp:nvSpPr>
      <dsp:spPr>
        <a:xfrm>
          <a:off x="1981206" y="4068759"/>
          <a:ext cx="1510903" cy="15109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Reconstruction</a:t>
          </a:r>
          <a:endParaRPr lang="en-US" sz="1200" kern="1200" dirty="0"/>
        </a:p>
      </dsp:txBody>
      <dsp:txXfrm>
        <a:off x="1981206" y="4068759"/>
        <a:ext cx="1510903" cy="1510903"/>
      </dsp:txXfrm>
    </dsp:sp>
    <dsp:sp modelId="{F14943B7-5AFC-4BB4-BA08-EB5390893CEB}">
      <dsp:nvSpPr>
        <dsp:cNvPr id="0" name=""/>
        <dsp:cNvSpPr/>
      </dsp:nvSpPr>
      <dsp:spPr>
        <a:xfrm rot="10980460">
          <a:off x="1829957" y="2347433"/>
          <a:ext cx="518516" cy="513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980460">
        <a:off x="1829957" y="2347433"/>
        <a:ext cx="518516" cy="513707"/>
      </dsp:txXfrm>
    </dsp:sp>
    <dsp:sp modelId="{8496815C-69E8-4912-BF4C-F99C24FCB182}">
      <dsp:nvSpPr>
        <dsp:cNvPr id="0" name=""/>
        <dsp:cNvSpPr/>
      </dsp:nvSpPr>
      <dsp:spPr>
        <a:xfrm>
          <a:off x="76205" y="1782760"/>
          <a:ext cx="1510903" cy="15109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Analysis</a:t>
          </a:r>
          <a:endParaRPr lang="en-US" sz="1200" kern="1200" dirty="0"/>
        </a:p>
      </dsp:txBody>
      <dsp:txXfrm>
        <a:off x="76205" y="1782760"/>
        <a:ext cx="1510903" cy="1510903"/>
      </dsp:txXfrm>
    </dsp:sp>
    <dsp:sp modelId="{08F20BDC-6A53-49D1-9FC0-4E16F6F2B382}">
      <dsp:nvSpPr>
        <dsp:cNvPr id="0" name=""/>
        <dsp:cNvSpPr/>
      </dsp:nvSpPr>
      <dsp:spPr>
        <a:xfrm rot="4192807">
          <a:off x="4322671" y="3605221"/>
          <a:ext cx="360579" cy="513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4192807">
        <a:off x="4322671" y="3605221"/>
        <a:ext cx="360579" cy="513707"/>
      </dsp:txXfrm>
    </dsp:sp>
    <dsp:sp modelId="{25E6E825-C912-4024-AEDA-4FB9DF70AAF8}">
      <dsp:nvSpPr>
        <dsp:cNvPr id="0" name=""/>
        <dsp:cNvSpPr/>
      </dsp:nvSpPr>
      <dsp:spPr>
        <a:xfrm>
          <a:off x="4127898" y="4144966"/>
          <a:ext cx="1510903" cy="15109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Digitization</a:t>
          </a:r>
          <a:endParaRPr lang="en-US" sz="1200" kern="1200" dirty="0"/>
        </a:p>
      </dsp:txBody>
      <dsp:txXfrm>
        <a:off x="4127898" y="4144966"/>
        <a:ext cx="1510903" cy="1510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simulation thoughts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2015/04/02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impression so far is no existing simulation framework will fit our need as it is</a:t>
            </a:r>
          </a:p>
          <a:p>
            <a:r>
              <a:rPr lang="en-US" dirty="0" smtClean="0"/>
              <a:t>We need to choose one with good potential to develop and </a:t>
            </a:r>
            <a:r>
              <a:rPr lang="en-US" dirty="0" err="1" smtClean="0"/>
              <a:t>tailer</a:t>
            </a:r>
            <a:r>
              <a:rPr lang="en-US" dirty="0" smtClean="0"/>
              <a:t> to our need , especially linked to our choice of reconstruction and calibration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GEMC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Mauri</a:t>
            </a:r>
            <a:r>
              <a:rPr lang="en-US" dirty="0" smtClean="0"/>
              <a:t> is planning to make GEMC development open formally, which means</a:t>
            </a:r>
          </a:p>
          <a:p>
            <a:pPr lvl="1"/>
            <a:r>
              <a:rPr lang="en-US" dirty="0" smtClean="0"/>
              <a:t>Working group meeting</a:t>
            </a:r>
          </a:p>
          <a:p>
            <a:pPr lvl="1"/>
            <a:r>
              <a:rPr lang="en-US" dirty="0" err="1" smtClean="0"/>
              <a:t>emaillist</a:t>
            </a:r>
            <a:r>
              <a:rPr lang="en-US" dirty="0" smtClean="0"/>
              <a:t> (gemc_software@jlab.org)</a:t>
            </a:r>
          </a:p>
          <a:p>
            <a:pPr lvl="1"/>
            <a:r>
              <a:rPr lang="en-US" dirty="0" smtClean="0"/>
              <a:t>Core members (main developers from CLAS12 and </a:t>
            </a:r>
            <a:r>
              <a:rPr lang="en-US" dirty="0" err="1" smtClean="0"/>
              <a:t>SoLID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Work together to plan roadmap, implement feature and fix bug and ensure continuity.</a:t>
            </a:r>
          </a:p>
          <a:p>
            <a:pPr lvl="1"/>
            <a:r>
              <a:rPr lang="en-US" dirty="0" smtClean="0"/>
              <a:t>Convert repo from SVN to </a:t>
            </a:r>
            <a:r>
              <a:rPr lang="en-US" dirty="0" err="1" smtClean="0"/>
              <a:t>github</a:t>
            </a:r>
            <a:r>
              <a:rPr lang="en-US" dirty="0" smtClean="0"/>
              <a:t> for better collaborating, bug reporting, feature request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External, pipe line by file</a:t>
            </a:r>
          </a:p>
          <a:p>
            <a:pPr lvl="1"/>
            <a:r>
              <a:rPr lang="en-US" dirty="0" smtClean="0"/>
              <a:t>Pro: independence, flexible, little overhead when adopting  new generator, run once and simulate many times</a:t>
            </a:r>
          </a:p>
          <a:p>
            <a:pPr lvl="1"/>
            <a:r>
              <a:rPr lang="en-US" dirty="0" smtClean="0"/>
              <a:t>Con: better fix format early on to ensure compatibility</a:t>
            </a:r>
          </a:p>
          <a:p>
            <a:r>
              <a:rPr lang="en-US" dirty="0" smtClean="0"/>
              <a:t>Internal, pipeline with </a:t>
            </a:r>
            <a:r>
              <a:rPr lang="en-US" dirty="0" err="1" smtClean="0"/>
              <a:t>mem</a:t>
            </a:r>
            <a:endParaRPr lang="en-US" dirty="0" smtClean="0"/>
          </a:p>
          <a:p>
            <a:pPr lvl="1"/>
            <a:r>
              <a:rPr lang="en-US" dirty="0" smtClean="0"/>
              <a:t>Pro: format can involve with simulation</a:t>
            </a:r>
          </a:p>
          <a:p>
            <a:pPr lvl="1"/>
            <a:r>
              <a:rPr lang="en-US" dirty="0" smtClean="0"/>
              <a:t>con: more overhead to adopt new, not efficient for many jobs or repeating jobs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Can’t avoid it for last scale detectors for calibration and survey data</a:t>
            </a:r>
          </a:p>
          <a:p>
            <a:r>
              <a:rPr lang="en-US" dirty="0" smtClean="0"/>
              <a:t>The real question is if there’s a way to avoid overhead to use it when develop locally</a:t>
            </a:r>
          </a:p>
          <a:p>
            <a:r>
              <a:rPr lang="en-US" dirty="0" smtClean="0"/>
              <a:t>But maybe it’s possible to minimize the overhead if set up correctly (mirror server, CCDB?)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still have many different configuration</a:t>
            </a:r>
          </a:p>
          <a:p>
            <a:r>
              <a:rPr lang="en-US" dirty="0" smtClean="0"/>
              <a:t>And things are far from fixed now</a:t>
            </a:r>
          </a:p>
          <a:p>
            <a:r>
              <a:rPr lang="en-US" dirty="0" smtClean="0"/>
              <a:t>Hardcoded it in source code would create many exe files and a lot headache came with it</a:t>
            </a:r>
          </a:p>
          <a:p>
            <a:r>
              <a:rPr lang="en-US" dirty="0" smtClean="0"/>
              <a:t>GEMC definition is just like vanilla geant4, only take necessary part outside of source code</a:t>
            </a:r>
          </a:p>
          <a:p>
            <a:r>
              <a:rPr lang="en-US" dirty="0" smtClean="0"/>
              <a:t>The real question is how organize and track changes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500" dirty="0" smtClean="0"/>
              <a:t>arrows with different color mean different interface</a:t>
            </a:r>
            <a:endParaRPr lang="en-US" sz="25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808037"/>
          <a:ext cx="82296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Left Arrow 7"/>
          <p:cNvSpPr/>
          <p:nvPr/>
        </p:nvSpPr>
        <p:spPr>
          <a:xfrm>
            <a:off x="6019800" y="5029200"/>
            <a:ext cx="381000" cy="30480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4038600" y="5334000"/>
            <a:ext cx="381000" cy="30480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4953000"/>
            <a:ext cx="13716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 rot="10960438">
            <a:off x="1835703" y="5334000"/>
            <a:ext cx="381000" cy="304800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2403958">
            <a:off x="1592258" y="4206797"/>
            <a:ext cx="903620" cy="30480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5715000" y="1371600"/>
            <a:ext cx="381000" cy="304800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309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SoLID simulation thoughts</vt:lpstr>
      <vt:lpstr>general</vt:lpstr>
      <vt:lpstr>GEMC development </vt:lpstr>
      <vt:lpstr>Event generator</vt:lpstr>
      <vt:lpstr>database</vt:lpstr>
      <vt:lpstr>Detector definition</vt:lpstr>
      <vt:lpstr>arrows with different color mean different interface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software Current status</dc:title>
  <dc:creator>zhao</dc:creator>
  <cp:lastModifiedBy>Referee</cp:lastModifiedBy>
  <cp:revision>110</cp:revision>
  <dcterms:created xsi:type="dcterms:W3CDTF">2006-08-16T00:00:00Z</dcterms:created>
  <dcterms:modified xsi:type="dcterms:W3CDTF">2015-04-03T19:57:10Z</dcterms:modified>
</cp:coreProperties>
</file>